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62F1E97-A5AA-4D0F-8F44-B66E3165EF0B}">
  <a:tblStyle styleId="{C62F1E97-A5AA-4D0F-8F44-B66E3165EF0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1305e026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1305e02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YpKtTaycmyiqpOv0n0tFQT_i36DwNqDcnAn76x45OLY/view" TargetMode="External"/><Relationship Id="rId6" Type="http://schemas.openxmlformats.org/officeDocument/2006/relationships/hyperlink" Target="https://docs.google.com/presentation/d/13V57jVUCdg0qsddSSgfJ9Fh8nRTlLWkIBokJ2bYDu9A/view" TargetMode="External"/><Relationship Id="rId7" Type="http://schemas.openxmlformats.org/officeDocument/2006/relationships/hyperlink" Target="https://docs.google.com/presentation/d/1bWcWEQxF-hjje0fif0rxaN2ysqc35nos2JnbD5QMdmg/view" TargetMode="External"/><Relationship Id="rId8" Type="http://schemas.openxmlformats.org/officeDocument/2006/relationships/hyperlink" Target="https://docs.google.com/presentation/d/1k52opUg3fLkrWpOrMVJT8Gi2DO1DnWwAd-AmvYTOV-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3V57jVUCdg0qsddSSgfJ9Fh8nRTlLWkIBokJ2bYDu9A/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{C62F1E97-A5AA-4D0F-8F44-B66E3165EF0B}</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13: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Compare the approaches taken by the United States and the Soviet Union in their efforts to retain power and control during the period of the Cold War.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18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Global Cold War Curated Research Paper - Teacher Version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CRP Self Assessment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Global Cold War Curated Research Paper - Student Version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CRP Self Assessment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Global Cold War Curated Research Paper. This can be done </a:t>
                      </a:r>
                      <a:r>
                        <a:rPr lang="en" sz="1200">
                          <a:solidFill>
                            <a:schemeClr val="dk1"/>
                          </a:solidFill>
                          <a:latin typeface="Inter"/>
                          <a:ea typeface="Inter"/>
                          <a:cs typeface="Inter"/>
                          <a:sym typeface="Inter"/>
                        </a:rPr>
                        <a:t>electronically</a:t>
                      </a:r>
                      <a:r>
                        <a:rPr lang="en" sz="1200">
                          <a:solidFill>
                            <a:schemeClr val="dk1"/>
                          </a:solidFill>
                          <a:latin typeface="Inter"/>
                          <a:ea typeface="Inter"/>
                          <a:cs typeface="Inter"/>
                          <a:sym typeface="Inter"/>
                        </a:rPr>
                        <a:t> through the Thinking Nation Platform or by paper by printing the Student Version. To begin, use the Hook Activity found on page 5 of the Teacher Version. Then, guide students through an introduction to the prompt and skill, key vocabulary, and brainstorm sections.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or paper access to Global Cold War Curated Research Paper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the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Introduce the prompt, skill, vocabulary, and brainstorm activities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Consider the prompt and skill</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key vocabulary and </a:t>
                      </a:r>
                      <a:r>
                        <a:rPr lang="en" sz="1200">
                          <a:latin typeface="Inter"/>
                          <a:ea typeface="Inter"/>
                          <a:cs typeface="Inter"/>
                          <a:sym typeface="Inter"/>
                        </a:rPr>
                        <a:t>brainstorm</a:t>
                      </a:r>
                      <a:r>
                        <a:rPr lang="en" sz="1200">
                          <a:latin typeface="Inter"/>
                          <a:ea typeface="Inter"/>
                          <a:cs typeface="Inter"/>
                          <a:sym typeface="Inter"/>
                        </a:rPr>
                        <a:t> sections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{C62F1E97-A5AA-4D0F-8F44-B66E3165EF0B}</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13: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8450">
                <a:tc rowSpan="2">
                  <a:txBody>
                    <a:bodyPr/>
                    <a:lstStyle/>
                    <a:p>
                      <a:pPr indent="0" lvl="0" marL="0" rtl="0" algn="l">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continue to prepare for their written essay by making a connection from the Cold War to today. By reading the Relevant to Today section, students will consider how the Russo-Ukraine War can be viewed as a renewal of Cold War geopolitical rivalries. Then, they will immerse themselves in the context of the Cold War by completing the questions on the “What is the Context?” page.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9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the Relevant to Today section, allowing for informal discussion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“What is the Context?”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text sections and answer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informal class discussion by sharing answers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37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 students will prepare for their essay by reviewing the seven documents of the CRP. Some of these documents will be familiar to the students as they have seen them throughout the unit. Students will answer the questions that accompany each document. Go over the rubric with students so students feel comfortable with the requirements. Students will then complete their essay outline.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Direct students to read each document and answer the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Explain the rubric fully and answer any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Support students with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Read each document and answer the questions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clarifying questions about the rubric</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Complete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{C62F1E97-A5AA-4D0F-8F44-B66E3165EF0B}</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13: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37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Finally, the students will write their essay. They should have access to all CRP materials and class notes if desired. For AI grading, students will need to submit their essays on the Thinking Nation Platform. The Best Practice Repository and Knowledge Base videos have several resources available to help you navigate the platform and CRP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Provide students will directions and expectations for essay writing</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Ensure access to support materials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questions about essay writing and submission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Write the Curated Research Paper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2953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Prior to essay submission, give students time to reflect on their essay. Using the </a:t>
                      </a:r>
                      <a:r>
                        <a:rPr lang="en" sz="1200" u="sng">
                          <a:solidFill>
                            <a:schemeClr val="hlink"/>
                          </a:solidFill>
                          <a:latin typeface="Inter"/>
                          <a:ea typeface="Inter"/>
                          <a:cs typeface="Inter"/>
                          <a:sym typeface="Inter"/>
                          <a:hlinkClick r:id="rId5"/>
                        </a:rPr>
                        <a:t>CRP Self-Assessment Student Worksheet</a:t>
                      </a:r>
                      <a:r>
                        <a:rPr lang="en" sz="1200">
                          <a:solidFill>
                            <a:schemeClr val="dk1"/>
                          </a:solidFill>
                          <a:latin typeface="Inter"/>
                          <a:ea typeface="Inter"/>
                          <a:cs typeface="Inter"/>
                          <a:sym typeface="Inter"/>
                        </a:rPr>
                        <a:t>, have student fill in information about their essay. This will require them to think back about the rubric and will give you insight into their understanding of its components.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7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CRP Self-Assessment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Give students directions on completion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submit essay after they fill out the self-assessment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self-assessment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Submit essay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78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All unit standards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