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Plus Jakarta Sans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BDC33A3-CC39-4F4D-BB1B-4E381F4593C4}">
  <a:tblStyle styleId="{EBDC33A3-CC39-4F4D-BB1B-4E381F4593C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regular.fntdata"/><Relationship Id="rId10" Type="http://schemas.openxmlformats.org/officeDocument/2006/relationships/font" Target="fonts/Halant-bold.fntdata"/><Relationship Id="rId13" Type="http://schemas.openxmlformats.org/officeDocument/2006/relationships/font" Target="fonts/PlusJakartaSans-italic.fntdata"/><Relationship Id="rId12" Type="http://schemas.openxmlformats.org/officeDocument/2006/relationships/font" Target="fonts/PlusJakarta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Inter-regular.fntdata"/><Relationship Id="rId14" Type="http://schemas.openxmlformats.org/officeDocument/2006/relationships/font" Target="fonts/PlusJakartaSans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55723975_0_3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5572397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Global Cold War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Compare the approaches taken by the United States and the Soviet Union in their efforts to retain power and control during the period of the Cold War.</a:t>
            </a:r>
            <a:endParaRPr b="1" sz="16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causes and effects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identify and explain the most significant cause or effect?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{EBDC33A3-CC39-4F4D-BB1B-4E381F4593C4}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{EBDC33A3-CC39-4F4D-BB1B-4E381F4593C4}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975" y="1473225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Global Cold War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statement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similarities and differences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and analyze the similarities and differences?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supported by claim well with evidence.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contextualization point is difficult for me to do well.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483300" y="2847125"/>
            <a:ext cx="6809700" cy="62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Despite participating in proxy wars to a different extent, the United States and the Soviet Union similarly formed alliances to maintain power and proliferated their stockpile of nuclear weapons to safeguard their respective interests.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8" name="Google Shape;78;p14"/>
          <p:cNvGraphicFramePr/>
          <p:nvPr/>
        </p:nvGraphicFramePr>
        <p:xfrm>
          <a:off x="483300" y="4686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{EBDC33A3-CC39-4F4D-BB1B-4E381F4593C4}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Similarities: Alliances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Similarities: Nuclear Proliferation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Differences: Proxy Wars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A, C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D, E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B, F, G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Chinese Revolution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Space Race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Korean War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Google Shape;79;p14"/>
          <p:cNvGraphicFramePr/>
          <p:nvPr/>
        </p:nvGraphicFramePr>
        <p:xfrm>
          <a:off x="483300" y="7162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{EBDC33A3-CC39-4F4D-BB1B-4E381F4593C4}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Similarities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Differences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Alliances: NATO, Warsaw Pact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Nuclear Proliferation: Stockpiles, Cuban Missile Crisis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Proxy Wars: Korean War, Vietnam War, Soviet-Afghan War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0" name="Google Shape;80;p14"/>
          <p:cNvSpPr/>
          <p:nvPr/>
        </p:nvSpPr>
        <p:spPr>
          <a:xfrm>
            <a:off x="5813325" y="36125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4"/>
          <p:cNvSpPr/>
          <p:nvPr/>
        </p:nvSpPr>
        <p:spPr>
          <a:xfrm>
            <a:off x="5813325" y="39935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/>
          <p:nvPr/>
        </p:nvSpPr>
        <p:spPr>
          <a:xfrm>
            <a:off x="5813325" y="649412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/>
          <p:nvPr/>
        </p:nvSpPr>
        <p:spPr>
          <a:xfrm>
            <a:off x="5813325" y="83364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Compare the approaches taken by the United States and the Soviet Union in their efforts to retain power and control during the period of the Cold War.</a:t>
            </a:r>
            <a:endParaRPr b="1" sz="16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85" name="Google Shape;8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975" y="1473225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