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23.xml"/>
  <Override ContentType="application/vnd.openxmlformats-officedocument.presentationml.slideLayout+xml" PartName="/ppt/slideLayouts/slideLayout8.xml"/>
  <Override ContentType="application/vnd.openxmlformats-officedocument.presentationml.slideLayout+xml" PartName="/ppt/slideLayouts/slideLayout21.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9.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71" r:id="rId4"/>
    <p:sldMasterId id="2147483672"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 id="266" r:id="rId17"/>
  </p:sldIdLst>
  <p:sldSz cy="5143500" cx="9144000"/>
  <p:notesSz cx="6858000" cy="9144000"/>
  <p:embeddedFontLst>
    <p:embeddedFont>
      <p:font typeface="Halant"/>
      <p:bold r:id="rId18"/>
    </p:embeddedFont>
    <p:embeddedFont>
      <p:font typeface="Inter"/>
      <p:regular r:id="rId19"/>
      <p:bold r:id="rId20"/>
      <p:italic r:id="rId21"/>
      <p:boldItalic r:id="rId22"/>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747775"/>
          </p15:clr>
        </p15:guide>
        <p15:guide id="2" pos="2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Inter-bold.fntdata"/><Relationship Id="rId11" Type="http://schemas.openxmlformats.org/officeDocument/2006/relationships/slide" Target="slides/slide5.xml"/><Relationship Id="rId22" Type="http://schemas.openxmlformats.org/officeDocument/2006/relationships/font" Target="fonts/Inter-boldItalic.fntdata"/><Relationship Id="rId10" Type="http://schemas.openxmlformats.org/officeDocument/2006/relationships/slide" Target="slides/slide4.xml"/><Relationship Id="rId21" Type="http://schemas.openxmlformats.org/officeDocument/2006/relationships/font" Target="fonts/Inter-italic.fntdata"/><Relationship Id="rId13" Type="http://schemas.openxmlformats.org/officeDocument/2006/relationships/slide" Target="slides/slide7.xml"/><Relationship Id="rId12" Type="http://schemas.openxmlformats.org/officeDocument/2006/relationships/slide" Target="slides/slide6.xml"/><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3.xml"/><Relationship Id="rId15" Type="http://schemas.openxmlformats.org/officeDocument/2006/relationships/slide" Target="slides/slide9.xml"/><Relationship Id="rId14" Type="http://schemas.openxmlformats.org/officeDocument/2006/relationships/slide" Target="slides/slide8.xml"/><Relationship Id="rId17" Type="http://schemas.openxmlformats.org/officeDocument/2006/relationships/slide" Target="slides/slide11.xml"/><Relationship Id="rId16" Type="http://schemas.openxmlformats.org/officeDocument/2006/relationships/slide" Target="slides/slide10.xml"/><Relationship Id="rId5" Type="http://schemas.openxmlformats.org/officeDocument/2006/relationships/slideMaster" Target="slideMasters/slideMaster2.xml"/><Relationship Id="rId19" Type="http://schemas.openxmlformats.org/officeDocument/2006/relationships/font" Target="fonts/Inter-regular.fntdata"/><Relationship Id="rId6" Type="http://schemas.openxmlformats.org/officeDocument/2006/relationships/notesMaster" Target="notesMasters/notesMaster1.xml"/><Relationship Id="rId18" Type="http://schemas.openxmlformats.org/officeDocument/2006/relationships/font" Target="fonts/Halant-bold.fntdata"/><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4" name="Shape 134"/>
        <p:cNvGrpSpPr/>
        <p:nvPr/>
      </p:nvGrpSpPr>
      <p:grpSpPr>
        <a:xfrm>
          <a:off x="0" y="0"/>
          <a:ext cx="0" cy="0"/>
          <a:chOff x="0" y="0"/>
          <a:chExt cx="0" cy="0"/>
        </a:xfrm>
      </p:grpSpPr>
      <p:sp>
        <p:nvSpPr>
          <p:cNvPr id="135" name="Google Shape;135;g2a4c8e3b82f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36" name="Google Shape;136;g2a4c8e3b82f_0_0: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8" name="Shape 328"/>
        <p:cNvGrpSpPr/>
        <p:nvPr/>
      </p:nvGrpSpPr>
      <p:grpSpPr>
        <a:xfrm>
          <a:off x="0" y="0"/>
          <a:ext cx="0" cy="0"/>
          <a:chOff x="0" y="0"/>
          <a:chExt cx="0" cy="0"/>
        </a:xfrm>
      </p:grpSpPr>
      <p:sp>
        <p:nvSpPr>
          <p:cNvPr id="329" name="Google Shape;329;g36152fffa3d_0_9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330" name="Google Shape;330;g36152fffa3d_0_94: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48" name="Shape 348"/>
        <p:cNvGrpSpPr/>
        <p:nvPr/>
      </p:nvGrpSpPr>
      <p:grpSpPr>
        <a:xfrm>
          <a:off x="0" y="0"/>
          <a:ext cx="0" cy="0"/>
          <a:chOff x="0" y="0"/>
          <a:chExt cx="0" cy="0"/>
        </a:xfrm>
      </p:grpSpPr>
      <p:sp>
        <p:nvSpPr>
          <p:cNvPr id="349" name="Google Shape;349;g35f109b2299_0_25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350" name="Google Shape;350;g35f109b2299_0_257: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5" name="Shape 155"/>
        <p:cNvGrpSpPr/>
        <p:nvPr/>
      </p:nvGrpSpPr>
      <p:grpSpPr>
        <a:xfrm>
          <a:off x="0" y="0"/>
          <a:ext cx="0" cy="0"/>
          <a:chOff x="0" y="0"/>
          <a:chExt cx="0" cy="0"/>
        </a:xfrm>
      </p:grpSpPr>
      <p:sp>
        <p:nvSpPr>
          <p:cNvPr id="156" name="Google Shape;156;g32b28340b15_0_10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57" name="Google Shape;157;g32b28340b15_0_100: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5" name="Shape 175"/>
        <p:cNvGrpSpPr/>
        <p:nvPr/>
      </p:nvGrpSpPr>
      <p:grpSpPr>
        <a:xfrm>
          <a:off x="0" y="0"/>
          <a:ext cx="0" cy="0"/>
          <a:chOff x="0" y="0"/>
          <a:chExt cx="0" cy="0"/>
        </a:xfrm>
      </p:grpSpPr>
      <p:sp>
        <p:nvSpPr>
          <p:cNvPr id="176" name="Google Shape;176;g35f109b2299_0_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77" name="Google Shape;177;g35f109b2299_0_8: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6" name="Shape 196"/>
        <p:cNvGrpSpPr/>
        <p:nvPr/>
      </p:nvGrpSpPr>
      <p:grpSpPr>
        <a:xfrm>
          <a:off x="0" y="0"/>
          <a:ext cx="0" cy="0"/>
          <a:chOff x="0" y="0"/>
          <a:chExt cx="0" cy="0"/>
        </a:xfrm>
      </p:grpSpPr>
      <p:sp>
        <p:nvSpPr>
          <p:cNvPr id="197" name="Google Shape;197;g35f109b2299_0_12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98" name="Google Shape;198;g35f109b2299_0_125: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8" name="Shape 218"/>
        <p:cNvGrpSpPr/>
        <p:nvPr/>
      </p:nvGrpSpPr>
      <p:grpSpPr>
        <a:xfrm>
          <a:off x="0" y="0"/>
          <a:ext cx="0" cy="0"/>
          <a:chOff x="0" y="0"/>
          <a:chExt cx="0" cy="0"/>
        </a:xfrm>
      </p:grpSpPr>
      <p:sp>
        <p:nvSpPr>
          <p:cNvPr id="219" name="Google Shape;219;g349650d1ccf_0_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20" name="Google Shape;220;g349650d1ccf_0_1: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9" name="Shape 239"/>
        <p:cNvGrpSpPr/>
        <p:nvPr/>
      </p:nvGrpSpPr>
      <p:grpSpPr>
        <a:xfrm>
          <a:off x="0" y="0"/>
          <a:ext cx="0" cy="0"/>
          <a:chOff x="0" y="0"/>
          <a:chExt cx="0" cy="0"/>
        </a:xfrm>
      </p:grpSpPr>
      <p:sp>
        <p:nvSpPr>
          <p:cNvPr id="240" name="Google Shape;240;g373745f625b_0_34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41" name="Google Shape;241;g373745f625b_0_342: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1" name="Shape 261"/>
        <p:cNvGrpSpPr/>
        <p:nvPr/>
      </p:nvGrpSpPr>
      <p:grpSpPr>
        <a:xfrm>
          <a:off x="0" y="0"/>
          <a:ext cx="0" cy="0"/>
          <a:chOff x="0" y="0"/>
          <a:chExt cx="0" cy="0"/>
        </a:xfrm>
      </p:grpSpPr>
      <p:sp>
        <p:nvSpPr>
          <p:cNvPr id="262" name="Google Shape;262;g36152fffa3d_0_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63" name="Google Shape;263;g36152fffa3d_0_1: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8" name="Shape 288"/>
        <p:cNvGrpSpPr/>
        <p:nvPr/>
      </p:nvGrpSpPr>
      <p:grpSpPr>
        <a:xfrm>
          <a:off x="0" y="0"/>
          <a:ext cx="0" cy="0"/>
          <a:chOff x="0" y="0"/>
          <a:chExt cx="0" cy="0"/>
        </a:xfrm>
      </p:grpSpPr>
      <p:sp>
        <p:nvSpPr>
          <p:cNvPr id="289" name="Google Shape;289;g35f109b2299_0_19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90" name="Google Shape;290;g35f109b2299_0_192: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8" name="Shape 308"/>
        <p:cNvGrpSpPr/>
        <p:nvPr/>
      </p:nvGrpSpPr>
      <p:grpSpPr>
        <a:xfrm>
          <a:off x="0" y="0"/>
          <a:ext cx="0" cy="0"/>
          <a:chOff x="0" y="0"/>
          <a:chExt cx="0" cy="0"/>
        </a:xfrm>
      </p:grpSpPr>
      <p:sp>
        <p:nvSpPr>
          <p:cNvPr id="309" name="Google Shape;309;g36152fffa3d_0_7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310" name="Google Shape;310;g36152fffa3d_0_74: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311700" y="3152225"/>
            <a:ext cx="8520600" cy="13008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56" name="Shape 56"/>
        <p:cNvGrpSpPr/>
        <p:nvPr/>
      </p:nvGrpSpPr>
      <p:grpSpPr>
        <a:xfrm>
          <a:off x="0" y="0"/>
          <a:ext cx="0" cy="0"/>
          <a:chOff x="0" y="0"/>
          <a:chExt cx="0" cy="0"/>
        </a:xfrm>
      </p:grpSpPr>
      <p:sp>
        <p:nvSpPr>
          <p:cNvPr id="57" name="Google Shape;57;p14"/>
          <p:cNvSpPr txBox="1"/>
          <p:nvPr>
            <p:ph idx="10" type="dt"/>
          </p:nvPr>
        </p:nvSpPr>
        <p:spPr>
          <a:xfrm>
            <a:off x="228600" y="3178175"/>
            <a:ext cx="1066800" cy="182700"/>
          </a:xfrm>
          <a:prstGeom prst="rect">
            <a:avLst/>
          </a:prstGeom>
          <a:noFill/>
          <a:ln>
            <a:noFill/>
          </a:ln>
        </p:spPr>
        <p:txBody>
          <a:bodyPr anchorCtr="0" anchor="ctr" bIns="22850" lIns="45725" spcFirstLastPara="1" rIns="45725" wrap="square" tIns="22850">
            <a:noAutofit/>
          </a:bodyPr>
          <a:lstStyle>
            <a:lvl1pPr lvl="0" algn="l">
              <a:spcBef>
                <a:spcPts val="0"/>
              </a:spcBef>
              <a:spcAft>
                <a:spcPts val="0"/>
              </a:spcAft>
              <a:buSzPts val="700"/>
              <a:buNone/>
              <a:defRPr/>
            </a:lvl1pPr>
            <a:lvl2pPr lvl="1" algn="l">
              <a:spcBef>
                <a:spcPts val="0"/>
              </a:spcBef>
              <a:spcAft>
                <a:spcPts val="0"/>
              </a:spcAft>
              <a:buSzPts val="700"/>
              <a:buNone/>
              <a:defRPr/>
            </a:lvl2pPr>
            <a:lvl3pPr lvl="2" algn="l">
              <a:spcBef>
                <a:spcPts val="0"/>
              </a:spcBef>
              <a:spcAft>
                <a:spcPts val="0"/>
              </a:spcAft>
              <a:buSzPts val="700"/>
              <a:buNone/>
              <a:defRPr/>
            </a:lvl3pPr>
            <a:lvl4pPr lvl="3" algn="l">
              <a:spcBef>
                <a:spcPts val="0"/>
              </a:spcBef>
              <a:spcAft>
                <a:spcPts val="0"/>
              </a:spcAft>
              <a:buSzPts val="700"/>
              <a:buNone/>
              <a:defRPr/>
            </a:lvl4pPr>
            <a:lvl5pPr lvl="4" algn="l">
              <a:spcBef>
                <a:spcPts val="0"/>
              </a:spcBef>
              <a:spcAft>
                <a:spcPts val="0"/>
              </a:spcAft>
              <a:buSzPts val="700"/>
              <a:buNone/>
              <a:defRPr/>
            </a:lvl5pPr>
            <a:lvl6pPr lvl="5" algn="l">
              <a:spcBef>
                <a:spcPts val="0"/>
              </a:spcBef>
              <a:spcAft>
                <a:spcPts val="0"/>
              </a:spcAft>
              <a:buSzPts val="700"/>
              <a:buNone/>
              <a:defRPr/>
            </a:lvl6pPr>
            <a:lvl7pPr lvl="6" algn="l">
              <a:spcBef>
                <a:spcPts val="0"/>
              </a:spcBef>
              <a:spcAft>
                <a:spcPts val="0"/>
              </a:spcAft>
              <a:buSzPts val="700"/>
              <a:buNone/>
              <a:defRPr/>
            </a:lvl7pPr>
            <a:lvl8pPr lvl="7" algn="l">
              <a:spcBef>
                <a:spcPts val="0"/>
              </a:spcBef>
              <a:spcAft>
                <a:spcPts val="0"/>
              </a:spcAft>
              <a:buSzPts val="700"/>
              <a:buNone/>
              <a:defRPr/>
            </a:lvl8pPr>
            <a:lvl9pPr lvl="8" algn="l">
              <a:spcBef>
                <a:spcPts val="0"/>
              </a:spcBef>
              <a:spcAft>
                <a:spcPts val="0"/>
              </a:spcAft>
              <a:buSzPts val="700"/>
              <a:buNone/>
              <a:defRPr/>
            </a:lvl9pPr>
          </a:lstStyle>
          <a:p/>
        </p:txBody>
      </p:sp>
      <p:sp>
        <p:nvSpPr>
          <p:cNvPr id="58" name="Google Shape;58;p14"/>
          <p:cNvSpPr txBox="1"/>
          <p:nvPr>
            <p:ph idx="11" type="ftr"/>
          </p:nvPr>
        </p:nvSpPr>
        <p:spPr>
          <a:xfrm>
            <a:off x="1562100" y="3178175"/>
            <a:ext cx="1447800" cy="182700"/>
          </a:xfrm>
          <a:prstGeom prst="rect">
            <a:avLst/>
          </a:prstGeom>
          <a:noFill/>
          <a:ln>
            <a:noFill/>
          </a:ln>
        </p:spPr>
        <p:txBody>
          <a:bodyPr anchorCtr="0" anchor="ctr" bIns="22850" lIns="45725" spcFirstLastPara="1" rIns="45725" wrap="square" tIns="22850">
            <a:noAutofit/>
          </a:bodyPr>
          <a:lstStyle>
            <a:lvl1pPr lvl="0" algn="ctr">
              <a:spcBef>
                <a:spcPts val="0"/>
              </a:spcBef>
              <a:spcAft>
                <a:spcPts val="0"/>
              </a:spcAft>
              <a:buSzPts val="700"/>
              <a:buNone/>
              <a:defRPr/>
            </a:lvl1pPr>
            <a:lvl2pPr lvl="1" algn="l">
              <a:spcBef>
                <a:spcPts val="0"/>
              </a:spcBef>
              <a:spcAft>
                <a:spcPts val="0"/>
              </a:spcAft>
              <a:buSzPts val="700"/>
              <a:buNone/>
              <a:defRPr/>
            </a:lvl2pPr>
            <a:lvl3pPr lvl="2" algn="l">
              <a:spcBef>
                <a:spcPts val="0"/>
              </a:spcBef>
              <a:spcAft>
                <a:spcPts val="0"/>
              </a:spcAft>
              <a:buSzPts val="700"/>
              <a:buNone/>
              <a:defRPr/>
            </a:lvl3pPr>
            <a:lvl4pPr lvl="3" algn="l">
              <a:spcBef>
                <a:spcPts val="0"/>
              </a:spcBef>
              <a:spcAft>
                <a:spcPts val="0"/>
              </a:spcAft>
              <a:buSzPts val="700"/>
              <a:buNone/>
              <a:defRPr/>
            </a:lvl4pPr>
            <a:lvl5pPr lvl="4" algn="l">
              <a:spcBef>
                <a:spcPts val="0"/>
              </a:spcBef>
              <a:spcAft>
                <a:spcPts val="0"/>
              </a:spcAft>
              <a:buSzPts val="700"/>
              <a:buNone/>
              <a:defRPr/>
            </a:lvl5pPr>
            <a:lvl6pPr lvl="5" algn="l">
              <a:spcBef>
                <a:spcPts val="0"/>
              </a:spcBef>
              <a:spcAft>
                <a:spcPts val="0"/>
              </a:spcAft>
              <a:buSzPts val="700"/>
              <a:buNone/>
              <a:defRPr/>
            </a:lvl6pPr>
            <a:lvl7pPr lvl="6" algn="l">
              <a:spcBef>
                <a:spcPts val="0"/>
              </a:spcBef>
              <a:spcAft>
                <a:spcPts val="0"/>
              </a:spcAft>
              <a:buSzPts val="700"/>
              <a:buNone/>
              <a:defRPr/>
            </a:lvl7pPr>
            <a:lvl8pPr lvl="7" algn="l">
              <a:spcBef>
                <a:spcPts val="0"/>
              </a:spcBef>
              <a:spcAft>
                <a:spcPts val="0"/>
              </a:spcAft>
              <a:buSzPts val="700"/>
              <a:buNone/>
              <a:defRPr/>
            </a:lvl8pPr>
            <a:lvl9pPr lvl="8" algn="l">
              <a:spcBef>
                <a:spcPts val="0"/>
              </a:spcBef>
              <a:spcAft>
                <a:spcPts val="0"/>
              </a:spcAft>
              <a:buSzPts val="700"/>
              <a:buNone/>
              <a:defRPr/>
            </a:lvl9pPr>
          </a:lstStyle>
          <a:p/>
        </p:txBody>
      </p:sp>
      <p:sp>
        <p:nvSpPr>
          <p:cNvPr id="59" name="Google Shape;59;p14"/>
          <p:cNvSpPr txBox="1"/>
          <p:nvPr>
            <p:ph idx="12" type="sldNum"/>
          </p:nvPr>
        </p:nvSpPr>
        <p:spPr>
          <a:xfrm>
            <a:off x="3276600" y="3178175"/>
            <a:ext cx="1066800" cy="182700"/>
          </a:xfrm>
          <a:prstGeom prst="rect">
            <a:avLst/>
          </a:prstGeom>
          <a:noFill/>
          <a:ln>
            <a:noFill/>
          </a:ln>
        </p:spPr>
        <p:txBody>
          <a:bodyPr anchorCtr="0" anchor="ctr" bIns="22850" lIns="45725" spcFirstLastPara="1" rIns="45725" wrap="square" tIns="2285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60" name="Shape 60"/>
        <p:cNvGrpSpPr/>
        <p:nvPr/>
      </p:nvGrpSpPr>
      <p:grpSpPr>
        <a:xfrm>
          <a:off x="0" y="0"/>
          <a:ext cx="0" cy="0"/>
          <a:chOff x="0" y="0"/>
          <a:chExt cx="0" cy="0"/>
        </a:xfrm>
      </p:grpSpPr>
      <p:sp>
        <p:nvSpPr>
          <p:cNvPr id="61" name="Google Shape;61;p15"/>
          <p:cNvSpPr txBox="1"/>
          <p:nvPr>
            <p:ph type="ctrTitle"/>
          </p:nvPr>
        </p:nvSpPr>
        <p:spPr>
          <a:xfrm>
            <a:off x="342900" y="1065213"/>
            <a:ext cx="3886200" cy="735000"/>
          </a:xfrm>
          <a:prstGeom prst="rect">
            <a:avLst/>
          </a:prstGeom>
          <a:noFill/>
          <a:ln>
            <a:noFill/>
          </a:ln>
        </p:spPr>
        <p:txBody>
          <a:bodyPr anchorCtr="0" anchor="ctr" bIns="22850" lIns="45725" spcFirstLastPara="1" rIns="45725" wrap="square" tIns="22850">
            <a:normAutofit/>
          </a:bodyPr>
          <a:lstStyle>
            <a:lvl1pPr lvl="0" algn="ctr">
              <a:spcBef>
                <a:spcPts val="0"/>
              </a:spcBef>
              <a:spcAft>
                <a:spcPts val="0"/>
              </a:spcAft>
              <a:buClr>
                <a:schemeClr val="dk1"/>
              </a:buClr>
              <a:buSzPts val="900"/>
              <a:buNone/>
              <a:defRPr/>
            </a:lvl1pPr>
            <a:lvl2pPr lvl="1">
              <a:spcBef>
                <a:spcPts val="0"/>
              </a:spcBef>
              <a:spcAft>
                <a:spcPts val="0"/>
              </a:spcAft>
              <a:buSzPts val="700"/>
              <a:buNone/>
              <a:defRPr/>
            </a:lvl2pPr>
            <a:lvl3pPr lvl="2">
              <a:spcBef>
                <a:spcPts val="0"/>
              </a:spcBef>
              <a:spcAft>
                <a:spcPts val="0"/>
              </a:spcAft>
              <a:buSzPts val="700"/>
              <a:buNone/>
              <a:defRPr/>
            </a:lvl3pPr>
            <a:lvl4pPr lvl="3">
              <a:spcBef>
                <a:spcPts val="0"/>
              </a:spcBef>
              <a:spcAft>
                <a:spcPts val="0"/>
              </a:spcAft>
              <a:buSzPts val="700"/>
              <a:buNone/>
              <a:defRPr/>
            </a:lvl4pPr>
            <a:lvl5pPr lvl="4">
              <a:spcBef>
                <a:spcPts val="0"/>
              </a:spcBef>
              <a:spcAft>
                <a:spcPts val="0"/>
              </a:spcAft>
              <a:buSzPts val="700"/>
              <a:buNone/>
              <a:defRPr/>
            </a:lvl5pPr>
            <a:lvl6pPr lvl="5">
              <a:spcBef>
                <a:spcPts val="0"/>
              </a:spcBef>
              <a:spcAft>
                <a:spcPts val="0"/>
              </a:spcAft>
              <a:buSzPts val="700"/>
              <a:buNone/>
              <a:defRPr/>
            </a:lvl6pPr>
            <a:lvl7pPr lvl="6">
              <a:spcBef>
                <a:spcPts val="0"/>
              </a:spcBef>
              <a:spcAft>
                <a:spcPts val="0"/>
              </a:spcAft>
              <a:buSzPts val="700"/>
              <a:buNone/>
              <a:defRPr/>
            </a:lvl7pPr>
            <a:lvl8pPr lvl="7">
              <a:spcBef>
                <a:spcPts val="0"/>
              </a:spcBef>
              <a:spcAft>
                <a:spcPts val="0"/>
              </a:spcAft>
              <a:buSzPts val="700"/>
              <a:buNone/>
              <a:defRPr/>
            </a:lvl8pPr>
            <a:lvl9pPr lvl="8">
              <a:spcBef>
                <a:spcPts val="0"/>
              </a:spcBef>
              <a:spcAft>
                <a:spcPts val="0"/>
              </a:spcAft>
              <a:buSzPts val="700"/>
              <a:buNone/>
              <a:defRPr/>
            </a:lvl9pPr>
          </a:lstStyle>
          <a:p/>
        </p:txBody>
      </p:sp>
      <p:sp>
        <p:nvSpPr>
          <p:cNvPr id="62" name="Google Shape;62;p15"/>
          <p:cNvSpPr txBox="1"/>
          <p:nvPr>
            <p:ph idx="1" type="subTitle"/>
          </p:nvPr>
        </p:nvSpPr>
        <p:spPr>
          <a:xfrm>
            <a:off x="685800" y="1943100"/>
            <a:ext cx="3200400" cy="876300"/>
          </a:xfrm>
          <a:prstGeom prst="rect">
            <a:avLst/>
          </a:prstGeom>
          <a:noFill/>
          <a:ln>
            <a:noFill/>
          </a:ln>
        </p:spPr>
        <p:txBody>
          <a:bodyPr anchorCtr="0" anchor="t" bIns="22850" lIns="45725" spcFirstLastPara="1" rIns="45725" wrap="square" tIns="22850">
            <a:normAutofit/>
          </a:bodyPr>
          <a:lstStyle>
            <a:lvl1pPr lvl="0" algn="ctr">
              <a:spcBef>
                <a:spcPts val="300"/>
              </a:spcBef>
              <a:spcAft>
                <a:spcPts val="0"/>
              </a:spcAft>
              <a:buClr>
                <a:srgbClr val="888888"/>
              </a:buClr>
              <a:buSzPts val="1600"/>
              <a:buNone/>
              <a:defRPr>
                <a:solidFill>
                  <a:srgbClr val="888888"/>
                </a:solidFill>
              </a:defRPr>
            </a:lvl1pPr>
            <a:lvl2pPr lvl="1" algn="ctr">
              <a:spcBef>
                <a:spcPts val="300"/>
              </a:spcBef>
              <a:spcAft>
                <a:spcPts val="0"/>
              </a:spcAft>
              <a:buClr>
                <a:srgbClr val="888888"/>
              </a:buClr>
              <a:buSzPts val="1400"/>
              <a:buNone/>
              <a:defRPr>
                <a:solidFill>
                  <a:srgbClr val="888888"/>
                </a:solidFill>
              </a:defRPr>
            </a:lvl2pPr>
            <a:lvl3pPr lvl="2" algn="ctr">
              <a:spcBef>
                <a:spcPts val="200"/>
              </a:spcBef>
              <a:spcAft>
                <a:spcPts val="0"/>
              </a:spcAft>
              <a:buClr>
                <a:srgbClr val="888888"/>
              </a:buClr>
              <a:buSzPts val="1200"/>
              <a:buNone/>
              <a:defRPr>
                <a:solidFill>
                  <a:srgbClr val="888888"/>
                </a:solidFill>
              </a:defRPr>
            </a:lvl3pPr>
            <a:lvl4pPr lvl="3" algn="ctr">
              <a:spcBef>
                <a:spcPts val="200"/>
              </a:spcBef>
              <a:spcAft>
                <a:spcPts val="0"/>
              </a:spcAft>
              <a:buClr>
                <a:srgbClr val="888888"/>
              </a:buClr>
              <a:buSzPts val="1000"/>
              <a:buNone/>
              <a:defRPr>
                <a:solidFill>
                  <a:srgbClr val="888888"/>
                </a:solidFill>
              </a:defRPr>
            </a:lvl4pPr>
            <a:lvl5pPr lvl="4" algn="ctr">
              <a:spcBef>
                <a:spcPts val="200"/>
              </a:spcBef>
              <a:spcAft>
                <a:spcPts val="0"/>
              </a:spcAft>
              <a:buClr>
                <a:srgbClr val="888888"/>
              </a:buClr>
              <a:buSzPts val="1000"/>
              <a:buNone/>
              <a:defRPr>
                <a:solidFill>
                  <a:srgbClr val="888888"/>
                </a:solidFill>
              </a:defRPr>
            </a:lvl5pPr>
            <a:lvl6pPr lvl="5" algn="ctr">
              <a:spcBef>
                <a:spcPts val="200"/>
              </a:spcBef>
              <a:spcAft>
                <a:spcPts val="0"/>
              </a:spcAft>
              <a:buClr>
                <a:srgbClr val="888888"/>
              </a:buClr>
              <a:buSzPts val="1000"/>
              <a:buNone/>
              <a:defRPr>
                <a:solidFill>
                  <a:srgbClr val="888888"/>
                </a:solidFill>
              </a:defRPr>
            </a:lvl6pPr>
            <a:lvl7pPr lvl="6" algn="ctr">
              <a:spcBef>
                <a:spcPts val="200"/>
              </a:spcBef>
              <a:spcAft>
                <a:spcPts val="0"/>
              </a:spcAft>
              <a:buClr>
                <a:srgbClr val="888888"/>
              </a:buClr>
              <a:buSzPts val="1000"/>
              <a:buNone/>
              <a:defRPr>
                <a:solidFill>
                  <a:srgbClr val="888888"/>
                </a:solidFill>
              </a:defRPr>
            </a:lvl7pPr>
            <a:lvl8pPr lvl="7" algn="ctr">
              <a:spcBef>
                <a:spcPts val="200"/>
              </a:spcBef>
              <a:spcAft>
                <a:spcPts val="0"/>
              </a:spcAft>
              <a:buClr>
                <a:srgbClr val="888888"/>
              </a:buClr>
              <a:buSzPts val="1000"/>
              <a:buNone/>
              <a:defRPr>
                <a:solidFill>
                  <a:srgbClr val="888888"/>
                </a:solidFill>
              </a:defRPr>
            </a:lvl8pPr>
            <a:lvl9pPr lvl="8" algn="ctr">
              <a:spcBef>
                <a:spcPts val="200"/>
              </a:spcBef>
              <a:spcAft>
                <a:spcPts val="0"/>
              </a:spcAft>
              <a:buClr>
                <a:srgbClr val="888888"/>
              </a:buClr>
              <a:buSzPts val="1000"/>
              <a:buNone/>
              <a:defRPr>
                <a:solidFill>
                  <a:srgbClr val="888888"/>
                </a:solidFill>
              </a:defRPr>
            </a:lvl9pPr>
          </a:lstStyle>
          <a:p/>
        </p:txBody>
      </p:sp>
      <p:sp>
        <p:nvSpPr>
          <p:cNvPr id="63" name="Google Shape;63;p15"/>
          <p:cNvSpPr txBox="1"/>
          <p:nvPr>
            <p:ph idx="10" type="dt"/>
          </p:nvPr>
        </p:nvSpPr>
        <p:spPr>
          <a:xfrm>
            <a:off x="228600" y="3178175"/>
            <a:ext cx="1066800" cy="182700"/>
          </a:xfrm>
          <a:prstGeom prst="rect">
            <a:avLst/>
          </a:prstGeom>
          <a:noFill/>
          <a:ln>
            <a:noFill/>
          </a:ln>
        </p:spPr>
        <p:txBody>
          <a:bodyPr anchorCtr="0" anchor="ctr" bIns="22850" lIns="45725" spcFirstLastPara="1" rIns="45725" wrap="square" tIns="22850">
            <a:noAutofit/>
          </a:bodyPr>
          <a:lstStyle>
            <a:lvl1pPr lvl="0" algn="l">
              <a:spcBef>
                <a:spcPts val="0"/>
              </a:spcBef>
              <a:spcAft>
                <a:spcPts val="0"/>
              </a:spcAft>
              <a:buSzPts val="700"/>
              <a:buNone/>
              <a:defRPr/>
            </a:lvl1pPr>
            <a:lvl2pPr lvl="1" algn="l">
              <a:spcBef>
                <a:spcPts val="0"/>
              </a:spcBef>
              <a:spcAft>
                <a:spcPts val="0"/>
              </a:spcAft>
              <a:buSzPts val="700"/>
              <a:buNone/>
              <a:defRPr/>
            </a:lvl2pPr>
            <a:lvl3pPr lvl="2" algn="l">
              <a:spcBef>
                <a:spcPts val="0"/>
              </a:spcBef>
              <a:spcAft>
                <a:spcPts val="0"/>
              </a:spcAft>
              <a:buSzPts val="700"/>
              <a:buNone/>
              <a:defRPr/>
            </a:lvl3pPr>
            <a:lvl4pPr lvl="3" algn="l">
              <a:spcBef>
                <a:spcPts val="0"/>
              </a:spcBef>
              <a:spcAft>
                <a:spcPts val="0"/>
              </a:spcAft>
              <a:buSzPts val="700"/>
              <a:buNone/>
              <a:defRPr/>
            </a:lvl4pPr>
            <a:lvl5pPr lvl="4" algn="l">
              <a:spcBef>
                <a:spcPts val="0"/>
              </a:spcBef>
              <a:spcAft>
                <a:spcPts val="0"/>
              </a:spcAft>
              <a:buSzPts val="700"/>
              <a:buNone/>
              <a:defRPr/>
            </a:lvl5pPr>
            <a:lvl6pPr lvl="5" algn="l">
              <a:spcBef>
                <a:spcPts val="0"/>
              </a:spcBef>
              <a:spcAft>
                <a:spcPts val="0"/>
              </a:spcAft>
              <a:buSzPts val="700"/>
              <a:buNone/>
              <a:defRPr/>
            </a:lvl6pPr>
            <a:lvl7pPr lvl="6" algn="l">
              <a:spcBef>
                <a:spcPts val="0"/>
              </a:spcBef>
              <a:spcAft>
                <a:spcPts val="0"/>
              </a:spcAft>
              <a:buSzPts val="700"/>
              <a:buNone/>
              <a:defRPr/>
            </a:lvl7pPr>
            <a:lvl8pPr lvl="7" algn="l">
              <a:spcBef>
                <a:spcPts val="0"/>
              </a:spcBef>
              <a:spcAft>
                <a:spcPts val="0"/>
              </a:spcAft>
              <a:buSzPts val="700"/>
              <a:buNone/>
              <a:defRPr/>
            </a:lvl8pPr>
            <a:lvl9pPr lvl="8" algn="l">
              <a:spcBef>
                <a:spcPts val="0"/>
              </a:spcBef>
              <a:spcAft>
                <a:spcPts val="0"/>
              </a:spcAft>
              <a:buSzPts val="700"/>
              <a:buNone/>
              <a:defRPr/>
            </a:lvl9pPr>
          </a:lstStyle>
          <a:p/>
        </p:txBody>
      </p:sp>
      <p:sp>
        <p:nvSpPr>
          <p:cNvPr id="64" name="Google Shape;64;p15"/>
          <p:cNvSpPr txBox="1"/>
          <p:nvPr>
            <p:ph idx="11" type="ftr"/>
          </p:nvPr>
        </p:nvSpPr>
        <p:spPr>
          <a:xfrm>
            <a:off x="1562100" y="3178175"/>
            <a:ext cx="1447800" cy="182700"/>
          </a:xfrm>
          <a:prstGeom prst="rect">
            <a:avLst/>
          </a:prstGeom>
          <a:noFill/>
          <a:ln>
            <a:noFill/>
          </a:ln>
        </p:spPr>
        <p:txBody>
          <a:bodyPr anchorCtr="0" anchor="ctr" bIns="22850" lIns="45725" spcFirstLastPara="1" rIns="45725" wrap="square" tIns="22850">
            <a:noAutofit/>
          </a:bodyPr>
          <a:lstStyle>
            <a:lvl1pPr lvl="0" algn="ctr">
              <a:spcBef>
                <a:spcPts val="0"/>
              </a:spcBef>
              <a:spcAft>
                <a:spcPts val="0"/>
              </a:spcAft>
              <a:buSzPts val="700"/>
              <a:buNone/>
              <a:defRPr/>
            </a:lvl1pPr>
            <a:lvl2pPr lvl="1" algn="l">
              <a:spcBef>
                <a:spcPts val="0"/>
              </a:spcBef>
              <a:spcAft>
                <a:spcPts val="0"/>
              </a:spcAft>
              <a:buSzPts val="700"/>
              <a:buNone/>
              <a:defRPr/>
            </a:lvl2pPr>
            <a:lvl3pPr lvl="2" algn="l">
              <a:spcBef>
                <a:spcPts val="0"/>
              </a:spcBef>
              <a:spcAft>
                <a:spcPts val="0"/>
              </a:spcAft>
              <a:buSzPts val="700"/>
              <a:buNone/>
              <a:defRPr/>
            </a:lvl3pPr>
            <a:lvl4pPr lvl="3" algn="l">
              <a:spcBef>
                <a:spcPts val="0"/>
              </a:spcBef>
              <a:spcAft>
                <a:spcPts val="0"/>
              </a:spcAft>
              <a:buSzPts val="700"/>
              <a:buNone/>
              <a:defRPr/>
            </a:lvl4pPr>
            <a:lvl5pPr lvl="4" algn="l">
              <a:spcBef>
                <a:spcPts val="0"/>
              </a:spcBef>
              <a:spcAft>
                <a:spcPts val="0"/>
              </a:spcAft>
              <a:buSzPts val="700"/>
              <a:buNone/>
              <a:defRPr/>
            </a:lvl5pPr>
            <a:lvl6pPr lvl="5" algn="l">
              <a:spcBef>
                <a:spcPts val="0"/>
              </a:spcBef>
              <a:spcAft>
                <a:spcPts val="0"/>
              </a:spcAft>
              <a:buSzPts val="700"/>
              <a:buNone/>
              <a:defRPr/>
            </a:lvl6pPr>
            <a:lvl7pPr lvl="6" algn="l">
              <a:spcBef>
                <a:spcPts val="0"/>
              </a:spcBef>
              <a:spcAft>
                <a:spcPts val="0"/>
              </a:spcAft>
              <a:buSzPts val="700"/>
              <a:buNone/>
              <a:defRPr/>
            </a:lvl7pPr>
            <a:lvl8pPr lvl="7" algn="l">
              <a:spcBef>
                <a:spcPts val="0"/>
              </a:spcBef>
              <a:spcAft>
                <a:spcPts val="0"/>
              </a:spcAft>
              <a:buSzPts val="700"/>
              <a:buNone/>
              <a:defRPr/>
            </a:lvl8pPr>
            <a:lvl9pPr lvl="8" algn="l">
              <a:spcBef>
                <a:spcPts val="0"/>
              </a:spcBef>
              <a:spcAft>
                <a:spcPts val="0"/>
              </a:spcAft>
              <a:buSzPts val="700"/>
              <a:buNone/>
              <a:defRPr/>
            </a:lvl9pPr>
          </a:lstStyle>
          <a:p/>
        </p:txBody>
      </p:sp>
      <p:sp>
        <p:nvSpPr>
          <p:cNvPr id="65" name="Google Shape;65;p15"/>
          <p:cNvSpPr txBox="1"/>
          <p:nvPr>
            <p:ph idx="12" type="sldNum"/>
          </p:nvPr>
        </p:nvSpPr>
        <p:spPr>
          <a:xfrm>
            <a:off x="3276600" y="3178175"/>
            <a:ext cx="1066800" cy="182700"/>
          </a:xfrm>
          <a:prstGeom prst="rect">
            <a:avLst/>
          </a:prstGeom>
          <a:noFill/>
          <a:ln>
            <a:noFill/>
          </a:ln>
        </p:spPr>
        <p:txBody>
          <a:bodyPr anchorCtr="0" anchor="ctr" bIns="22850" lIns="45725" spcFirstLastPara="1" rIns="45725" wrap="square" tIns="2285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66" name="Shape 66"/>
        <p:cNvGrpSpPr/>
        <p:nvPr/>
      </p:nvGrpSpPr>
      <p:grpSpPr>
        <a:xfrm>
          <a:off x="0" y="0"/>
          <a:ext cx="0" cy="0"/>
          <a:chOff x="0" y="0"/>
          <a:chExt cx="0" cy="0"/>
        </a:xfrm>
      </p:grpSpPr>
      <p:sp>
        <p:nvSpPr>
          <p:cNvPr id="67" name="Google Shape;67;p16"/>
          <p:cNvSpPr txBox="1"/>
          <p:nvPr>
            <p:ph type="title"/>
          </p:nvPr>
        </p:nvSpPr>
        <p:spPr>
          <a:xfrm>
            <a:off x="228600" y="137319"/>
            <a:ext cx="4114800" cy="571500"/>
          </a:xfrm>
          <a:prstGeom prst="rect">
            <a:avLst/>
          </a:prstGeom>
          <a:noFill/>
          <a:ln>
            <a:noFill/>
          </a:ln>
        </p:spPr>
        <p:txBody>
          <a:bodyPr anchorCtr="0" anchor="ctr" bIns="22850" lIns="45725" spcFirstLastPara="1" rIns="45725" wrap="square" tIns="22850">
            <a:normAutofit/>
          </a:bodyPr>
          <a:lstStyle>
            <a:lvl1pPr lvl="0" algn="ctr">
              <a:spcBef>
                <a:spcPts val="0"/>
              </a:spcBef>
              <a:spcAft>
                <a:spcPts val="0"/>
              </a:spcAft>
              <a:buClr>
                <a:schemeClr val="dk1"/>
              </a:buClr>
              <a:buSzPts val="900"/>
              <a:buNone/>
              <a:defRPr/>
            </a:lvl1pPr>
            <a:lvl2pPr lvl="1">
              <a:spcBef>
                <a:spcPts val="0"/>
              </a:spcBef>
              <a:spcAft>
                <a:spcPts val="0"/>
              </a:spcAft>
              <a:buSzPts val="700"/>
              <a:buNone/>
              <a:defRPr/>
            </a:lvl2pPr>
            <a:lvl3pPr lvl="2">
              <a:spcBef>
                <a:spcPts val="0"/>
              </a:spcBef>
              <a:spcAft>
                <a:spcPts val="0"/>
              </a:spcAft>
              <a:buSzPts val="700"/>
              <a:buNone/>
              <a:defRPr/>
            </a:lvl3pPr>
            <a:lvl4pPr lvl="3">
              <a:spcBef>
                <a:spcPts val="0"/>
              </a:spcBef>
              <a:spcAft>
                <a:spcPts val="0"/>
              </a:spcAft>
              <a:buSzPts val="700"/>
              <a:buNone/>
              <a:defRPr/>
            </a:lvl4pPr>
            <a:lvl5pPr lvl="4">
              <a:spcBef>
                <a:spcPts val="0"/>
              </a:spcBef>
              <a:spcAft>
                <a:spcPts val="0"/>
              </a:spcAft>
              <a:buSzPts val="700"/>
              <a:buNone/>
              <a:defRPr/>
            </a:lvl5pPr>
            <a:lvl6pPr lvl="5">
              <a:spcBef>
                <a:spcPts val="0"/>
              </a:spcBef>
              <a:spcAft>
                <a:spcPts val="0"/>
              </a:spcAft>
              <a:buSzPts val="700"/>
              <a:buNone/>
              <a:defRPr/>
            </a:lvl6pPr>
            <a:lvl7pPr lvl="6">
              <a:spcBef>
                <a:spcPts val="0"/>
              </a:spcBef>
              <a:spcAft>
                <a:spcPts val="0"/>
              </a:spcAft>
              <a:buSzPts val="700"/>
              <a:buNone/>
              <a:defRPr/>
            </a:lvl7pPr>
            <a:lvl8pPr lvl="7">
              <a:spcBef>
                <a:spcPts val="0"/>
              </a:spcBef>
              <a:spcAft>
                <a:spcPts val="0"/>
              </a:spcAft>
              <a:buSzPts val="700"/>
              <a:buNone/>
              <a:defRPr/>
            </a:lvl8pPr>
            <a:lvl9pPr lvl="8">
              <a:spcBef>
                <a:spcPts val="0"/>
              </a:spcBef>
              <a:spcAft>
                <a:spcPts val="0"/>
              </a:spcAft>
              <a:buSzPts val="700"/>
              <a:buNone/>
              <a:defRPr/>
            </a:lvl9pPr>
          </a:lstStyle>
          <a:p/>
        </p:txBody>
      </p:sp>
      <p:sp>
        <p:nvSpPr>
          <p:cNvPr id="68" name="Google Shape;68;p16"/>
          <p:cNvSpPr txBox="1"/>
          <p:nvPr>
            <p:ph idx="1" type="body"/>
          </p:nvPr>
        </p:nvSpPr>
        <p:spPr>
          <a:xfrm>
            <a:off x="228600" y="800100"/>
            <a:ext cx="4114800" cy="2263200"/>
          </a:xfrm>
          <a:prstGeom prst="rect">
            <a:avLst/>
          </a:prstGeom>
          <a:noFill/>
          <a:ln>
            <a:noFill/>
          </a:ln>
        </p:spPr>
        <p:txBody>
          <a:bodyPr anchorCtr="0" anchor="t" bIns="22850" lIns="45725" spcFirstLastPara="1" rIns="45725" wrap="square" tIns="22850">
            <a:normAutofit/>
          </a:bodyPr>
          <a:lstStyle>
            <a:lvl1pPr indent="-285750" lvl="0" marL="457200" algn="l">
              <a:spcBef>
                <a:spcPts val="200"/>
              </a:spcBef>
              <a:spcAft>
                <a:spcPts val="0"/>
              </a:spcAft>
              <a:buClr>
                <a:schemeClr val="dk1"/>
              </a:buClr>
              <a:buSzPts val="900"/>
              <a:buChar char="•"/>
              <a:defRPr/>
            </a:lvl1pPr>
            <a:lvl2pPr indent="-285750" lvl="1" marL="914400" algn="l">
              <a:spcBef>
                <a:spcPts val="200"/>
              </a:spcBef>
              <a:spcAft>
                <a:spcPts val="0"/>
              </a:spcAft>
              <a:buClr>
                <a:schemeClr val="dk1"/>
              </a:buClr>
              <a:buSzPts val="900"/>
              <a:buChar char="–"/>
              <a:defRPr/>
            </a:lvl2pPr>
            <a:lvl3pPr indent="-285750" lvl="2" marL="1371600" algn="l">
              <a:spcBef>
                <a:spcPts val="200"/>
              </a:spcBef>
              <a:spcAft>
                <a:spcPts val="0"/>
              </a:spcAft>
              <a:buClr>
                <a:schemeClr val="dk1"/>
              </a:buClr>
              <a:buSzPts val="900"/>
              <a:buChar char="•"/>
              <a:defRPr/>
            </a:lvl3pPr>
            <a:lvl4pPr indent="-285750" lvl="3" marL="1828800" algn="l">
              <a:spcBef>
                <a:spcPts val="200"/>
              </a:spcBef>
              <a:spcAft>
                <a:spcPts val="0"/>
              </a:spcAft>
              <a:buClr>
                <a:schemeClr val="dk1"/>
              </a:buClr>
              <a:buSzPts val="900"/>
              <a:buChar char="–"/>
              <a:defRPr/>
            </a:lvl4pPr>
            <a:lvl5pPr indent="-285750" lvl="4" marL="2286000" algn="l">
              <a:spcBef>
                <a:spcPts val="200"/>
              </a:spcBef>
              <a:spcAft>
                <a:spcPts val="0"/>
              </a:spcAft>
              <a:buClr>
                <a:schemeClr val="dk1"/>
              </a:buClr>
              <a:buSzPts val="900"/>
              <a:buChar char="»"/>
              <a:defRPr/>
            </a:lvl5pPr>
            <a:lvl6pPr indent="-285750" lvl="5" marL="2743200" algn="l">
              <a:spcBef>
                <a:spcPts val="200"/>
              </a:spcBef>
              <a:spcAft>
                <a:spcPts val="0"/>
              </a:spcAft>
              <a:buClr>
                <a:schemeClr val="dk1"/>
              </a:buClr>
              <a:buSzPts val="900"/>
              <a:buChar char="•"/>
              <a:defRPr/>
            </a:lvl6pPr>
            <a:lvl7pPr indent="-285750" lvl="6" marL="3200400" algn="l">
              <a:spcBef>
                <a:spcPts val="200"/>
              </a:spcBef>
              <a:spcAft>
                <a:spcPts val="0"/>
              </a:spcAft>
              <a:buClr>
                <a:schemeClr val="dk1"/>
              </a:buClr>
              <a:buSzPts val="900"/>
              <a:buChar char="•"/>
              <a:defRPr/>
            </a:lvl7pPr>
            <a:lvl8pPr indent="-285750" lvl="7" marL="3657600" algn="l">
              <a:spcBef>
                <a:spcPts val="200"/>
              </a:spcBef>
              <a:spcAft>
                <a:spcPts val="0"/>
              </a:spcAft>
              <a:buClr>
                <a:schemeClr val="dk1"/>
              </a:buClr>
              <a:buSzPts val="900"/>
              <a:buChar char="•"/>
              <a:defRPr/>
            </a:lvl8pPr>
            <a:lvl9pPr indent="-285750" lvl="8" marL="4114800" algn="l">
              <a:spcBef>
                <a:spcPts val="200"/>
              </a:spcBef>
              <a:spcAft>
                <a:spcPts val="0"/>
              </a:spcAft>
              <a:buClr>
                <a:schemeClr val="dk1"/>
              </a:buClr>
              <a:buSzPts val="900"/>
              <a:buChar char="•"/>
              <a:defRPr/>
            </a:lvl9pPr>
          </a:lstStyle>
          <a:p/>
        </p:txBody>
      </p:sp>
      <p:sp>
        <p:nvSpPr>
          <p:cNvPr id="69" name="Google Shape;69;p16"/>
          <p:cNvSpPr txBox="1"/>
          <p:nvPr>
            <p:ph idx="10" type="dt"/>
          </p:nvPr>
        </p:nvSpPr>
        <p:spPr>
          <a:xfrm>
            <a:off x="228600" y="3178175"/>
            <a:ext cx="1066800" cy="182700"/>
          </a:xfrm>
          <a:prstGeom prst="rect">
            <a:avLst/>
          </a:prstGeom>
          <a:noFill/>
          <a:ln>
            <a:noFill/>
          </a:ln>
        </p:spPr>
        <p:txBody>
          <a:bodyPr anchorCtr="0" anchor="ctr" bIns="22850" lIns="45725" spcFirstLastPara="1" rIns="45725" wrap="square" tIns="22850">
            <a:noAutofit/>
          </a:bodyPr>
          <a:lstStyle>
            <a:lvl1pPr lvl="0" algn="l">
              <a:spcBef>
                <a:spcPts val="0"/>
              </a:spcBef>
              <a:spcAft>
                <a:spcPts val="0"/>
              </a:spcAft>
              <a:buSzPts val="700"/>
              <a:buNone/>
              <a:defRPr/>
            </a:lvl1pPr>
            <a:lvl2pPr lvl="1" algn="l">
              <a:spcBef>
                <a:spcPts val="0"/>
              </a:spcBef>
              <a:spcAft>
                <a:spcPts val="0"/>
              </a:spcAft>
              <a:buSzPts val="700"/>
              <a:buNone/>
              <a:defRPr/>
            </a:lvl2pPr>
            <a:lvl3pPr lvl="2" algn="l">
              <a:spcBef>
                <a:spcPts val="0"/>
              </a:spcBef>
              <a:spcAft>
                <a:spcPts val="0"/>
              </a:spcAft>
              <a:buSzPts val="700"/>
              <a:buNone/>
              <a:defRPr/>
            </a:lvl3pPr>
            <a:lvl4pPr lvl="3" algn="l">
              <a:spcBef>
                <a:spcPts val="0"/>
              </a:spcBef>
              <a:spcAft>
                <a:spcPts val="0"/>
              </a:spcAft>
              <a:buSzPts val="700"/>
              <a:buNone/>
              <a:defRPr/>
            </a:lvl4pPr>
            <a:lvl5pPr lvl="4" algn="l">
              <a:spcBef>
                <a:spcPts val="0"/>
              </a:spcBef>
              <a:spcAft>
                <a:spcPts val="0"/>
              </a:spcAft>
              <a:buSzPts val="700"/>
              <a:buNone/>
              <a:defRPr/>
            </a:lvl5pPr>
            <a:lvl6pPr lvl="5" algn="l">
              <a:spcBef>
                <a:spcPts val="0"/>
              </a:spcBef>
              <a:spcAft>
                <a:spcPts val="0"/>
              </a:spcAft>
              <a:buSzPts val="700"/>
              <a:buNone/>
              <a:defRPr/>
            </a:lvl6pPr>
            <a:lvl7pPr lvl="6" algn="l">
              <a:spcBef>
                <a:spcPts val="0"/>
              </a:spcBef>
              <a:spcAft>
                <a:spcPts val="0"/>
              </a:spcAft>
              <a:buSzPts val="700"/>
              <a:buNone/>
              <a:defRPr/>
            </a:lvl7pPr>
            <a:lvl8pPr lvl="7" algn="l">
              <a:spcBef>
                <a:spcPts val="0"/>
              </a:spcBef>
              <a:spcAft>
                <a:spcPts val="0"/>
              </a:spcAft>
              <a:buSzPts val="700"/>
              <a:buNone/>
              <a:defRPr/>
            </a:lvl8pPr>
            <a:lvl9pPr lvl="8" algn="l">
              <a:spcBef>
                <a:spcPts val="0"/>
              </a:spcBef>
              <a:spcAft>
                <a:spcPts val="0"/>
              </a:spcAft>
              <a:buSzPts val="700"/>
              <a:buNone/>
              <a:defRPr/>
            </a:lvl9pPr>
          </a:lstStyle>
          <a:p/>
        </p:txBody>
      </p:sp>
      <p:sp>
        <p:nvSpPr>
          <p:cNvPr id="70" name="Google Shape;70;p16"/>
          <p:cNvSpPr txBox="1"/>
          <p:nvPr>
            <p:ph idx="11" type="ftr"/>
          </p:nvPr>
        </p:nvSpPr>
        <p:spPr>
          <a:xfrm>
            <a:off x="1562100" y="3178175"/>
            <a:ext cx="1447800" cy="182700"/>
          </a:xfrm>
          <a:prstGeom prst="rect">
            <a:avLst/>
          </a:prstGeom>
          <a:noFill/>
          <a:ln>
            <a:noFill/>
          </a:ln>
        </p:spPr>
        <p:txBody>
          <a:bodyPr anchorCtr="0" anchor="ctr" bIns="22850" lIns="45725" spcFirstLastPara="1" rIns="45725" wrap="square" tIns="22850">
            <a:noAutofit/>
          </a:bodyPr>
          <a:lstStyle>
            <a:lvl1pPr lvl="0" algn="ctr">
              <a:spcBef>
                <a:spcPts val="0"/>
              </a:spcBef>
              <a:spcAft>
                <a:spcPts val="0"/>
              </a:spcAft>
              <a:buSzPts val="700"/>
              <a:buNone/>
              <a:defRPr/>
            </a:lvl1pPr>
            <a:lvl2pPr lvl="1" algn="l">
              <a:spcBef>
                <a:spcPts val="0"/>
              </a:spcBef>
              <a:spcAft>
                <a:spcPts val="0"/>
              </a:spcAft>
              <a:buSzPts val="700"/>
              <a:buNone/>
              <a:defRPr/>
            </a:lvl2pPr>
            <a:lvl3pPr lvl="2" algn="l">
              <a:spcBef>
                <a:spcPts val="0"/>
              </a:spcBef>
              <a:spcAft>
                <a:spcPts val="0"/>
              </a:spcAft>
              <a:buSzPts val="700"/>
              <a:buNone/>
              <a:defRPr/>
            </a:lvl3pPr>
            <a:lvl4pPr lvl="3" algn="l">
              <a:spcBef>
                <a:spcPts val="0"/>
              </a:spcBef>
              <a:spcAft>
                <a:spcPts val="0"/>
              </a:spcAft>
              <a:buSzPts val="700"/>
              <a:buNone/>
              <a:defRPr/>
            </a:lvl4pPr>
            <a:lvl5pPr lvl="4" algn="l">
              <a:spcBef>
                <a:spcPts val="0"/>
              </a:spcBef>
              <a:spcAft>
                <a:spcPts val="0"/>
              </a:spcAft>
              <a:buSzPts val="700"/>
              <a:buNone/>
              <a:defRPr/>
            </a:lvl5pPr>
            <a:lvl6pPr lvl="5" algn="l">
              <a:spcBef>
                <a:spcPts val="0"/>
              </a:spcBef>
              <a:spcAft>
                <a:spcPts val="0"/>
              </a:spcAft>
              <a:buSzPts val="700"/>
              <a:buNone/>
              <a:defRPr/>
            </a:lvl6pPr>
            <a:lvl7pPr lvl="6" algn="l">
              <a:spcBef>
                <a:spcPts val="0"/>
              </a:spcBef>
              <a:spcAft>
                <a:spcPts val="0"/>
              </a:spcAft>
              <a:buSzPts val="700"/>
              <a:buNone/>
              <a:defRPr/>
            </a:lvl7pPr>
            <a:lvl8pPr lvl="7" algn="l">
              <a:spcBef>
                <a:spcPts val="0"/>
              </a:spcBef>
              <a:spcAft>
                <a:spcPts val="0"/>
              </a:spcAft>
              <a:buSzPts val="700"/>
              <a:buNone/>
              <a:defRPr/>
            </a:lvl8pPr>
            <a:lvl9pPr lvl="8" algn="l">
              <a:spcBef>
                <a:spcPts val="0"/>
              </a:spcBef>
              <a:spcAft>
                <a:spcPts val="0"/>
              </a:spcAft>
              <a:buSzPts val="700"/>
              <a:buNone/>
              <a:defRPr/>
            </a:lvl9pPr>
          </a:lstStyle>
          <a:p/>
        </p:txBody>
      </p:sp>
      <p:sp>
        <p:nvSpPr>
          <p:cNvPr id="71" name="Google Shape;71;p16"/>
          <p:cNvSpPr txBox="1"/>
          <p:nvPr>
            <p:ph idx="12" type="sldNum"/>
          </p:nvPr>
        </p:nvSpPr>
        <p:spPr>
          <a:xfrm>
            <a:off x="3276600" y="3178175"/>
            <a:ext cx="1066800" cy="182700"/>
          </a:xfrm>
          <a:prstGeom prst="rect">
            <a:avLst/>
          </a:prstGeom>
          <a:noFill/>
          <a:ln>
            <a:noFill/>
          </a:ln>
        </p:spPr>
        <p:txBody>
          <a:bodyPr anchorCtr="0" anchor="ctr" bIns="22850" lIns="45725" spcFirstLastPara="1" rIns="45725" wrap="square" tIns="2285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72" name="Shape 72"/>
        <p:cNvGrpSpPr/>
        <p:nvPr/>
      </p:nvGrpSpPr>
      <p:grpSpPr>
        <a:xfrm>
          <a:off x="0" y="0"/>
          <a:ext cx="0" cy="0"/>
          <a:chOff x="0" y="0"/>
          <a:chExt cx="0" cy="0"/>
        </a:xfrm>
      </p:grpSpPr>
      <p:sp>
        <p:nvSpPr>
          <p:cNvPr id="73" name="Google Shape;73;p17"/>
          <p:cNvSpPr txBox="1"/>
          <p:nvPr>
            <p:ph type="title"/>
          </p:nvPr>
        </p:nvSpPr>
        <p:spPr>
          <a:xfrm>
            <a:off x="361156" y="2203450"/>
            <a:ext cx="3886200" cy="681000"/>
          </a:xfrm>
          <a:prstGeom prst="rect">
            <a:avLst/>
          </a:prstGeom>
          <a:noFill/>
          <a:ln>
            <a:noFill/>
          </a:ln>
        </p:spPr>
        <p:txBody>
          <a:bodyPr anchorCtr="0" anchor="t" bIns="22850" lIns="45725" spcFirstLastPara="1" rIns="45725" wrap="square" tIns="22850">
            <a:normAutofit/>
          </a:bodyPr>
          <a:lstStyle>
            <a:lvl1pPr lvl="0" algn="l">
              <a:spcBef>
                <a:spcPts val="0"/>
              </a:spcBef>
              <a:spcAft>
                <a:spcPts val="0"/>
              </a:spcAft>
              <a:buClr>
                <a:schemeClr val="dk1"/>
              </a:buClr>
              <a:buSzPts val="2000"/>
              <a:buFont typeface="Calibri"/>
              <a:buNone/>
              <a:defRPr b="1" sz="2000" cap="none"/>
            </a:lvl1pPr>
            <a:lvl2pPr lvl="1">
              <a:spcBef>
                <a:spcPts val="0"/>
              </a:spcBef>
              <a:spcAft>
                <a:spcPts val="0"/>
              </a:spcAft>
              <a:buSzPts val="700"/>
              <a:buNone/>
              <a:defRPr/>
            </a:lvl2pPr>
            <a:lvl3pPr lvl="2">
              <a:spcBef>
                <a:spcPts val="0"/>
              </a:spcBef>
              <a:spcAft>
                <a:spcPts val="0"/>
              </a:spcAft>
              <a:buSzPts val="700"/>
              <a:buNone/>
              <a:defRPr/>
            </a:lvl3pPr>
            <a:lvl4pPr lvl="3">
              <a:spcBef>
                <a:spcPts val="0"/>
              </a:spcBef>
              <a:spcAft>
                <a:spcPts val="0"/>
              </a:spcAft>
              <a:buSzPts val="700"/>
              <a:buNone/>
              <a:defRPr/>
            </a:lvl4pPr>
            <a:lvl5pPr lvl="4">
              <a:spcBef>
                <a:spcPts val="0"/>
              </a:spcBef>
              <a:spcAft>
                <a:spcPts val="0"/>
              </a:spcAft>
              <a:buSzPts val="700"/>
              <a:buNone/>
              <a:defRPr/>
            </a:lvl5pPr>
            <a:lvl6pPr lvl="5">
              <a:spcBef>
                <a:spcPts val="0"/>
              </a:spcBef>
              <a:spcAft>
                <a:spcPts val="0"/>
              </a:spcAft>
              <a:buSzPts val="700"/>
              <a:buNone/>
              <a:defRPr/>
            </a:lvl6pPr>
            <a:lvl7pPr lvl="6">
              <a:spcBef>
                <a:spcPts val="0"/>
              </a:spcBef>
              <a:spcAft>
                <a:spcPts val="0"/>
              </a:spcAft>
              <a:buSzPts val="700"/>
              <a:buNone/>
              <a:defRPr/>
            </a:lvl7pPr>
            <a:lvl8pPr lvl="7">
              <a:spcBef>
                <a:spcPts val="0"/>
              </a:spcBef>
              <a:spcAft>
                <a:spcPts val="0"/>
              </a:spcAft>
              <a:buSzPts val="700"/>
              <a:buNone/>
              <a:defRPr/>
            </a:lvl8pPr>
            <a:lvl9pPr lvl="8">
              <a:spcBef>
                <a:spcPts val="0"/>
              </a:spcBef>
              <a:spcAft>
                <a:spcPts val="0"/>
              </a:spcAft>
              <a:buSzPts val="700"/>
              <a:buNone/>
              <a:defRPr/>
            </a:lvl9pPr>
          </a:lstStyle>
          <a:p/>
        </p:txBody>
      </p:sp>
      <p:sp>
        <p:nvSpPr>
          <p:cNvPr id="74" name="Google Shape;74;p17"/>
          <p:cNvSpPr txBox="1"/>
          <p:nvPr>
            <p:ph idx="1" type="body"/>
          </p:nvPr>
        </p:nvSpPr>
        <p:spPr>
          <a:xfrm>
            <a:off x="361156" y="1453357"/>
            <a:ext cx="3886200" cy="750300"/>
          </a:xfrm>
          <a:prstGeom prst="rect">
            <a:avLst/>
          </a:prstGeom>
          <a:noFill/>
          <a:ln>
            <a:noFill/>
          </a:ln>
        </p:spPr>
        <p:txBody>
          <a:bodyPr anchorCtr="0" anchor="b" bIns="22850" lIns="45725" spcFirstLastPara="1" rIns="45725" wrap="square" tIns="22850">
            <a:normAutofit/>
          </a:bodyPr>
          <a:lstStyle>
            <a:lvl1pPr indent="-228600" lvl="0" marL="457200" algn="l">
              <a:spcBef>
                <a:spcPts val="200"/>
              </a:spcBef>
              <a:spcAft>
                <a:spcPts val="0"/>
              </a:spcAft>
              <a:buClr>
                <a:srgbClr val="888888"/>
              </a:buClr>
              <a:buSzPts val="1000"/>
              <a:buNone/>
              <a:defRPr sz="1000">
                <a:solidFill>
                  <a:srgbClr val="888888"/>
                </a:solidFill>
              </a:defRPr>
            </a:lvl1pPr>
            <a:lvl2pPr indent="-228600" lvl="1" marL="914400" algn="l">
              <a:spcBef>
                <a:spcPts val="200"/>
              </a:spcBef>
              <a:spcAft>
                <a:spcPts val="0"/>
              </a:spcAft>
              <a:buClr>
                <a:srgbClr val="888888"/>
              </a:buClr>
              <a:buSzPts val="900"/>
              <a:buNone/>
              <a:defRPr sz="900">
                <a:solidFill>
                  <a:srgbClr val="888888"/>
                </a:solidFill>
              </a:defRPr>
            </a:lvl2pPr>
            <a:lvl3pPr indent="-228600" lvl="2" marL="1371600" algn="l">
              <a:spcBef>
                <a:spcPts val="200"/>
              </a:spcBef>
              <a:spcAft>
                <a:spcPts val="0"/>
              </a:spcAft>
              <a:buClr>
                <a:srgbClr val="888888"/>
              </a:buClr>
              <a:buSzPts val="800"/>
              <a:buNone/>
              <a:defRPr sz="800">
                <a:solidFill>
                  <a:srgbClr val="888888"/>
                </a:solidFill>
              </a:defRPr>
            </a:lvl3pPr>
            <a:lvl4pPr indent="-228600" lvl="3" marL="1828800" algn="l">
              <a:spcBef>
                <a:spcPts val="100"/>
              </a:spcBef>
              <a:spcAft>
                <a:spcPts val="0"/>
              </a:spcAft>
              <a:buClr>
                <a:srgbClr val="888888"/>
              </a:buClr>
              <a:buSzPts val="700"/>
              <a:buNone/>
              <a:defRPr sz="700">
                <a:solidFill>
                  <a:srgbClr val="888888"/>
                </a:solidFill>
              </a:defRPr>
            </a:lvl4pPr>
            <a:lvl5pPr indent="-228600" lvl="4" marL="2286000" algn="l">
              <a:spcBef>
                <a:spcPts val="100"/>
              </a:spcBef>
              <a:spcAft>
                <a:spcPts val="0"/>
              </a:spcAft>
              <a:buClr>
                <a:srgbClr val="888888"/>
              </a:buClr>
              <a:buSzPts val="700"/>
              <a:buNone/>
              <a:defRPr sz="700">
                <a:solidFill>
                  <a:srgbClr val="888888"/>
                </a:solidFill>
              </a:defRPr>
            </a:lvl5pPr>
            <a:lvl6pPr indent="-228600" lvl="5" marL="2743200" algn="l">
              <a:spcBef>
                <a:spcPts val="100"/>
              </a:spcBef>
              <a:spcAft>
                <a:spcPts val="0"/>
              </a:spcAft>
              <a:buClr>
                <a:srgbClr val="888888"/>
              </a:buClr>
              <a:buSzPts val="700"/>
              <a:buNone/>
              <a:defRPr sz="700">
                <a:solidFill>
                  <a:srgbClr val="888888"/>
                </a:solidFill>
              </a:defRPr>
            </a:lvl6pPr>
            <a:lvl7pPr indent="-228600" lvl="6" marL="3200400" algn="l">
              <a:spcBef>
                <a:spcPts val="100"/>
              </a:spcBef>
              <a:spcAft>
                <a:spcPts val="0"/>
              </a:spcAft>
              <a:buClr>
                <a:srgbClr val="888888"/>
              </a:buClr>
              <a:buSzPts val="700"/>
              <a:buNone/>
              <a:defRPr sz="700">
                <a:solidFill>
                  <a:srgbClr val="888888"/>
                </a:solidFill>
              </a:defRPr>
            </a:lvl7pPr>
            <a:lvl8pPr indent="-228600" lvl="7" marL="3657600" algn="l">
              <a:spcBef>
                <a:spcPts val="100"/>
              </a:spcBef>
              <a:spcAft>
                <a:spcPts val="0"/>
              </a:spcAft>
              <a:buClr>
                <a:srgbClr val="888888"/>
              </a:buClr>
              <a:buSzPts val="700"/>
              <a:buNone/>
              <a:defRPr sz="700">
                <a:solidFill>
                  <a:srgbClr val="888888"/>
                </a:solidFill>
              </a:defRPr>
            </a:lvl8pPr>
            <a:lvl9pPr indent="-228600" lvl="8" marL="4114800" algn="l">
              <a:spcBef>
                <a:spcPts val="100"/>
              </a:spcBef>
              <a:spcAft>
                <a:spcPts val="0"/>
              </a:spcAft>
              <a:buClr>
                <a:srgbClr val="888888"/>
              </a:buClr>
              <a:buSzPts val="700"/>
              <a:buNone/>
              <a:defRPr sz="700">
                <a:solidFill>
                  <a:srgbClr val="888888"/>
                </a:solidFill>
              </a:defRPr>
            </a:lvl9pPr>
          </a:lstStyle>
          <a:p/>
        </p:txBody>
      </p:sp>
      <p:sp>
        <p:nvSpPr>
          <p:cNvPr id="75" name="Google Shape;75;p17"/>
          <p:cNvSpPr txBox="1"/>
          <p:nvPr>
            <p:ph idx="10" type="dt"/>
          </p:nvPr>
        </p:nvSpPr>
        <p:spPr>
          <a:xfrm>
            <a:off x="228600" y="3178175"/>
            <a:ext cx="1066800" cy="182700"/>
          </a:xfrm>
          <a:prstGeom prst="rect">
            <a:avLst/>
          </a:prstGeom>
          <a:noFill/>
          <a:ln>
            <a:noFill/>
          </a:ln>
        </p:spPr>
        <p:txBody>
          <a:bodyPr anchorCtr="0" anchor="ctr" bIns="22850" lIns="45725" spcFirstLastPara="1" rIns="45725" wrap="square" tIns="22850">
            <a:noAutofit/>
          </a:bodyPr>
          <a:lstStyle>
            <a:lvl1pPr lvl="0" algn="l">
              <a:spcBef>
                <a:spcPts val="0"/>
              </a:spcBef>
              <a:spcAft>
                <a:spcPts val="0"/>
              </a:spcAft>
              <a:buSzPts val="700"/>
              <a:buNone/>
              <a:defRPr/>
            </a:lvl1pPr>
            <a:lvl2pPr lvl="1" algn="l">
              <a:spcBef>
                <a:spcPts val="0"/>
              </a:spcBef>
              <a:spcAft>
                <a:spcPts val="0"/>
              </a:spcAft>
              <a:buSzPts val="700"/>
              <a:buNone/>
              <a:defRPr/>
            </a:lvl2pPr>
            <a:lvl3pPr lvl="2" algn="l">
              <a:spcBef>
                <a:spcPts val="0"/>
              </a:spcBef>
              <a:spcAft>
                <a:spcPts val="0"/>
              </a:spcAft>
              <a:buSzPts val="700"/>
              <a:buNone/>
              <a:defRPr/>
            </a:lvl3pPr>
            <a:lvl4pPr lvl="3" algn="l">
              <a:spcBef>
                <a:spcPts val="0"/>
              </a:spcBef>
              <a:spcAft>
                <a:spcPts val="0"/>
              </a:spcAft>
              <a:buSzPts val="700"/>
              <a:buNone/>
              <a:defRPr/>
            </a:lvl4pPr>
            <a:lvl5pPr lvl="4" algn="l">
              <a:spcBef>
                <a:spcPts val="0"/>
              </a:spcBef>
              <a:spcAft>
                <a:spcPts val="0"/>
              </a:spcAft>
              <a:buSzPts val="700"/>
              <a:buNone/>
              <a:defRPr/>
            </a:lvl5pPr>
            <a:lvl6pPr lvl="5" algn="l">
              <a:spcBef>
                <a:spcPts val="0"/>
              </a:spcBef>
              <a:spcAft>
                <a:spcPts val="0"/>
              </a:spcAft>
              <a:buSzPts val="700"/>
              <a:buNone/>
              <a:defRPr/>
            </a:lvl6pPr>
            <a:lvl7pPr lvl="6" algn="l">
              <a:spcBef>
                <a:spcPts val="0"/>
              </a:spcBef>
              <a:spcAft>
                <a:spcPts val="0"/>
              </a:spcAft>
              <a:buSzPts val="700"/>
              <a:buNone/>
              <a:defRPr/>
            </a:lvl7pPr>
            <a:lvl8pPr lvl="7" algn="l">
              <a:spcBef>
                <a:spcPts val="0"/>
              </a:spcBef>
              <a:spcAft>
                <a:spcPts val="0"/>
              </a:spcAft>
              <a:buSzPts val="700"/>
              <a:buNone/>
              <a:defRPr/>
            </a:lvl8pPr>
            <a:lvl9pPr lvl="8" algn="l">
              <a:spcBef>
                <a:spcPts val="0"/>
              </a:spcBef>
              <a:spcAft>
                <a:spcPts val="0"/>
              </a:spcAft>
              <a:buSzPts val="700"/>
              <a:buNone/>
              <a:defRPr/>
            </a:lvl9pPr>
          </a:lstStyle>
          <a:p/>
        </p:txBody>
      </p:sp>
      <p:sp>
        <p:nvSpPr>
          <p:cNvPr id="76" name="Google Shape;76;p17"/>
          <p:cNvSpPr txBox="1"/>
          <p:nvPr>
            <p:ph idx="11" type="ftr"/>
          </p:nvPr>
        </p:nvSpPr>
        <p:spPr>
          <a:xfrm>
            <a:off x="1562100" y="3178175"/>
            <a:ext cx="1447800" cy="182700"/>
          </a:xfrm>
          <a:prstGeom prst="rect">
            <a:avLst/>
          </a:prstGeom>
          <a:noFill/>
          <a:ln>
            <a:noFill/>
          </a:ln>
        </p:spPr>
        <p:txBody>
          <a:bodyPr anchorCtr="0" anchor="ctr" bIns="22850" lIns="45725" spcFirstLastPara="1" rIns="45725" wrap="square" tIns="22850">
            <a:noAutofit/>
          </a:bodyPr>
          <a:lstStyle>
            <a:lvl1pPr lvl="0" algn="ctr">
              <a:spcBef>
                <a:spcPts val="0"/>
              </a:spcBef>
              <a:spcAft>
                <a:spcPts val="0"/>
              </a:spcAft>
              <a:buSzPts val="700"/>
              <a:buNone/>
              <a:defRPr/>
            </a:lvl1pPr>
            <a:lvl2pPr lvl="1" algn="l">
              <a:spcBef>
                <a:spcPts val="0"/>
              </a:spcBef>
              <a:spcAft>
                <a:spcPts val="0"/>
              </a:spcAft>
              <a:buSzPts val="700"/>
              <a:buNone/>
              <a:defRPr/>
            </a:lvl2pPr>
            <a:lvl3pPr lvl="2" algn="l">
              <a:spcBef>
                <a:spcPts val="0"/>
              </a:spcBef>
              <a:spcAft>
                <a:spcPts val="0"/>
              </a:spcAft>
              <a:buSzPts val="700"/>
              <a:buNone/>
              <a:defRPr/>
            </a:lvl3pPr>
            <a:lvl4pPr lvl="3" algn="l">
              <a:spcBef>
                <a:spcPts val="0"/>
              </a:spcBef>
              <a:spcAft>
                <a:spcPts val="0"/>
              </a:spcAft>
              <a:buSzPts val="700"/>
              <a:buNone/>
              <a:defRPr/>
            </a:lvl4pPr>
            <a:lvl5pPr lvl="4" algn="l">
              <a:spcBef>
                <a:spcPts val="0"/>
              </a:spcBef>
              <a:spcAft>
                <a:spcPts val="0"/>
              </a:spcAft>
              <a:buSzPts val="700"/>
              <a:buNone/>
              <a:defRPr/>
            </a:lvl5pPr>
            <a:lvl6pPr lvl="5" algn="l">
              <a:spcBef>
                <a:spcPts val="0"/>
              </a:spcBef>
              <a:spcAft>
                <a:spcPts val="0"/>
              </a:spcAft>
              <a:buSzPts val="700"/>
              <a:buNone/>
              <a:defRPr/>
            </a:lvl6pPr>
            <a:lvl7pPr lvl="6" algn="l">
              <a:spcBef>
                <a:spcPts val="0"/>
              </a:spcBef>
              <a:spcAft>
                <a:spcPts val="0"/>
              </a:spcAft>
              <a:buSzPts val="700"/>
              <a:buNone/>
              <a:defRPr/>
            </a:lvl7pPr>
            <a:lvl8pPr lvl="7" algn="l">
              <a:spcBef>
                <a:spcPts val="0"/>
              </a:spcBef>
              <a:spcAft>
                <a:spcPts val="0"/>
              </a:spcAft>
              <a:buSzPts val="700"/>
              <a:buNone/>
              <a:defRPr/>
            </a:lvl8pPr>
            <a:lvl9pPr lvl="8" algn="l">
              <a:spcBef>
                <a:spcPts val="0"/>
              </a:spcBef>
              <a:spcAft>
                <a:spcPts val="0"/>
              </a:spcAft>
              <a:buSzPts val="700"/>
              <a:buNone/>
              <a:defRPr/>
            </a:lvl9pPr>
          </a:lstStyle>
          <a:p/>
        </p:txBody>
      </p:sp>
      <p:sp>
        <p:nvSpPr>
          <p:cNvPr id="77" name="Google Shape;77;p17"/>
          <p:cNvSpPr txBox="1"/>
          <p:nvPr>
            <p:ph idx="12" type="sldNum"/>
          </p:nvPr>
        </p:nvSpPr>
        <p:spPr>
          <a:xfrm>
            <a:off x="3276600" y="3178175"/>
            <a:ext cx="1066800" cy="182700"/>
          </a:xfrm>
          <a:prstGeom prst="rect">
            <a:avLst/>
          </a:prstGeom>
          <a:noFill/>
          <a:ln>
            <a:noFill/>
          </a:ln>
        </p:spPr>
        <p:txBody>
          <a:bodyPr anchorCtr="0" anchor="ctr" bIns="22850" lIns="45725" spcFirstLastPara="1" rIns="45725" wrap="square" tIns="2285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ntent" type="twoObj">
  <p:cSld name="TWO_OBJECTS">
    <p:spTree>
      <p:nvGrpSpPr>
        <p:cNvPr id="78" name="Shape 78"/>
        <p:cNvGrpSpPr/>
        <p:nvPr/>
      </p:nvGrpSpPr>
      <p:grpSpPr>
        <a:xfrm>
          <a:off x="0" y="0"/>
          <a:ext cx="0" cy="0"/>
          <a:chOff x="0" y="0"/>
          <a:chExt cx="0" cy="0"/>
        </a:xfrm>
      </p:grpSpPr>
      <p:sp>
        <p:nvSpPr>
          <p:cNvPr id="79" name="Google Shape;79;p18"/>
          <p:cNvSpPr txBox="1"/>
          <p:nvPr>
            <p:ph type="title"/>
          </p:nvPr>
        </p:nvSpPr>
        <p:spPr>
          <a:xfrm>
            <a:off x="228600" y="137319"/>
            <a:ext cx="4114800" cy="571500"/>
          </a:xfrm>
          <a:prstGeom prst="rect">
            <a:avLst/>
          </a:prstGeom>
          <a:noFill/>
          <a:ln>
            <a:noFill/>
          </a:ln>
        </p:spPr>
        <p:txBody>
          <a:bodyPr anchorCtr="0" anchor="ctr" bIns="22850" lIns="45725" spcFirstLastPara="1" rIns="45725" wrap="square" tIns="22850">
            <a:normAutofit/>
          </a:bodyPr>
          <a:lstStyle>
            <a:lvl1pPr lvl="0" algn="ctr">
              <a:spcBef>
                <a:spcPts val="0"/>
              </a:spcBef>
              <a:spcAft>
                <a:spcPts val="0"/>
              </a:spcAft>
              <a:buClr>
                <a:schemeClr val="dk1"/>
              </a:buClr>
              <a:buSzPts val="900"/>
              <a:buNone/>
              <a:defRPr/>
            </a:lvl1pPr>
            <a:lvl2pPr lvl="1">
              <a:spcBef>
                <a:spcPts val="0"/>
              </a:spcBef>
              <a:spcAft>
                <a:spcPts val="0"/>
              </a:spcAft>
              <a:buSzPts val="700"/>
              <a:buNone/>
              <a:defRPr/>
            </a:lvl2pPr>
            <a:lvl3pPr lvl="2">
              <a:spcBef>
                <a:spcPts val="0"/>
              </a:spcBef>
              <a:spcAft>
                <a:spcPts val="0"/>
              </a:spcAft>
              <a:buSzPts val="700"/>
              <a:buNone/>
              <a:defRPr/>
            </a:lvl3pPr>
            <a:lvl4pPr lvl="3">
              <a:spcBef>
                <a:spcPts val="0"/>
              </a:spcBef>
              <a:spcAft>
                <a:spcPts val="0"/>
              </a:spcAft>
              <a:buSzPts val="700"/>
              <a:buNone/>
              <a:defRPr/>
            </a:lvl4pPr>
            <a:lvl5pPr lvl="4">
              <a:spcBef>
                <a:spcPts val="0"/>
              </a:spcBef>
              <a:spcAft>
                <a:spcPts val="0"/>
              </a:spcAft>
              <a:buSzPts val="700"/>
              <a:buNone/>
              <a:defRPr/>
            </a:lvl5pPr>
            <a:lvl6pPr lvl="5">
              <a:spcBef>
                <a:spcPts val="0"/>
              </a:spcBef>
              <a:spcAft>
                <a:spcPts val="0"/>
              </a:spcAft>
              <a:buSzPts val="700"/>
              <a:buNone/>
              <a:defRPr/>
            </a:lvl6pPr>
            <a:lvl7pPr lvl="6">
              <a:spcBef>
                <a:spcPts val="0"/>
              </a:spcBef>
              <a:spcAft>
                <a:spcPts val="0"/>
              </a:spcAft>
              <a:buSzPts val="700"/>
              <a:buNone/>
              <a:defRPr/>
            </a:lvl7pPr>
            <a:lvl8pPr lvl="7">
              <a:spcBef>
                <a:spcPts val="0"/>
              </a:spcBef>
              <a:spcAft>
                <a:spcPts val="0"/>
              </a:spcAft>
              <a:buSzPts val="700"/>
              <a:buNone/>
              <a:defRPr/>
            </a:lvl8pPr>
            <a:lvl9pPr lvl="8">
              <a:spcBef>
                <a:spcPts val="0"/>
              </a:spcBef>
              <a:spcAft>
                <a:spcPts val="0"/>
              </a:spcAft>
              <a:buSzPts val="700"/>
              <a:buNone/>
              <a:defRPr/>
            </a:lvl9pPr>
          </a:lstStyle>
          <a:p/>
        </p:txBody>
      </p:sp>
      <p:sp>
        <p:nvSpPr>
          <p:cNvPr id="80" name="Google Shape;80;p18"/>
          <p:cNvSpPr txBox="1"/>
          <p:nvPr>
            <p:ph idx="1" type="body"/>
          </p:nvPr>
        </p:nvSpPr>
        <p:spPr>
          <a:xfrm>
            <a:off x="228600" y="800100"/>
            <a:ext cx="2019300" cy="2263200"/>
          </a:xfrm>
          <a:prstGeom prst="rect">
            <a:avLst/>
          </a:prstGeom>
          <a:noFill/>
          <a:ln>
            <a:noFill/>
          </a:ln>
        </p:spPr>
        <p:txBody>
          <a:bodyPr anchorCtr="0" anchor="t" bIns="22850" lIns="45725" spcFirstLastPara="1" rIns="45725" wrap="square" tIns="22850">
            <a:normAutofit/>
          </a:bodyPr>
          <a:lstStyle>
            <a:lvl1pPr indent="-317500" lvl="0" marL="457200" algn="l">
              <a:spcBef>
                <a:spcPts val="300"/>
              </a:spcBef>
              <a:spcAft>
                <a:spcPts val="0"/>
              </a:spcAft>
              <a:buClr>
                <a:schemeClr val="dk1"/>
              </a:buClr>
              <a:buSzPts val="1400"/>
              <a:buChar char="•"/>
              <a:defRPr sz="1400"/>
            </a:lvl1pPr>
            <a:lvl2pPr indent="-304800" lvl="1" marL="914400" algn="l">
              <a:spcBef>
                <a:spcPts val="200"/>
              </a:spcBef>
              <a:spcAft>
                <a:spcPts val="0"/>
              </a:spcAft>
              <a:buClr>
                <a:schemeClr val="dk1"/>
              </a:buClr>
              <a:buSzPts val="1200"/>
              <a:buChar char="–"/>
              <a:defRPr sz="1200"/>
            </a:lvl2pPr>
            <a:lvl3pPr indent="-292100" lvl="2" marL="1371600" algn="l">
              <a:spcBef>
                <a:spcPts val="200"/>
              </a:spcBef>
              <a:spcAft>
                <a:spcPts val="0"/>
              </a:spcAft>
              <a:buClr>
                <a:schemeClr val="dk1"/>
              </a:buClr>
              <a:buSzPts val="1000"/>
              <a:buChar char="•"/>
              <a:defRPr sz="1000"/>
            </a:lvl3pPr>
            <a:lvl4pPr indent="-285750" lvl="3" marL="1828800" algn="l">
              <a:spcBef>
                <a:spcPts val="200"/>
              </a:spcBef>
              <a:spcAft>
                <a:spcPts val="0"/>
              </a:spcAft>
              <a:buClr>
                <a:schemeClr val="dk1"/>
              </a:buClr>
              <a:buSzPts val="900"/>
              <a:buChar char="–"/>
              <a:defRPr sz="900"/>
            </a:lvl4pPr>
            <a:lvl5pPr indent="-285750" lvl="4" marL="2286000" algn="l">
              <a:spcBef>
                <a:spcPts val="200"/>
              </a:spcBef>
              <a:spcAft>
                <a:spcPts val="0"/>
              </a:spcAft>
              <a:buClr>
                <a:schemeClr val="dk1"/>
              </a:buClr>
              <a:buSzPts val="900"/>
              <a:buChar char="»"/>
              <a:defRPr sz="900"/>
            </a:lvl5pPr>
            <a:lvl6pPr indent="-285750" lvl="5" marL="2743200" algn="l">
              <a:spcBef>
                <a:spcPts val="200"/>
              </a:spcBef>
              <a:spcAft>
                <a:spcPts val="0"/>
              </a:spcAft>
              <a:buClr>
                <a:schemeClr val="dk1"/>
              </a:buClr>
              <a:buSzPts val="900"/>
              <a:buChar char="•"/>
              <a:defRPr sz="900"/>
            </a:lvl6pPr>
            <a:lvl7pPr indent="-285750" lvl="6" marL="3200400" algn="l">
              <a:spcBef>
                <a:spcPts val="200"/>
              </a:spcBef>
              <a:spcAft>
                <a:spcPts val="0"/>
              </a:spcAft>
              <a:buClr>
                <a:schemeClr val="dk1"/>
              </a:buClr>
              <a:buSzPts val="900"/>
              <a:buChar char="•"/>
              <a:defRPr sz="900"/>
            </a:lvl7pPr>
            <a:lvl8pPr indent="-285750" lvl="7" marL="3657600" algn="l">
              <a:spcBef>
                <a:spcPts val="200"/>
              </a:spcBef>
              <a:spcAft>
                <a:spcPts val="0"/>
              </a:spcAft>
              <a:buClr>
                <a:schemeClr val="dk1"/>
              </a:buClr>
              <a:buSzPts val="900"/>
              <a:buChar char="•"/>
              <a:defRPr sz="900"/>
            </a:lvl8pPr>
            <a:lvl9pPr indent="-285750" lvl="8" marL="4114800" algn="l">
              <a:spcBef>
                <a:spcPts val="200"/>
              </a:spcBef>
              <a:spcAft>
                <a:spcPts val="0"/>
              </a:spcAft>
              <a:buClr>
                <a:schemeClr val="dk1"/>
              </a:buClr>
              <a:buSzPts val="900"/>
              <a:buChar char="•"/>
              <a:defRPr sz="900"/>
            </a:lvl9pPr>
          </a:lstStyle>
          <a:p/>
        </p:txBody>
      </p:sp>
      <p:sp>
        <p:nvSpPr>
          <p:cNvPr id="81" name="Google Shape;81;p18"/>
          <p:cNvSpPr txBox="1"/>
          <p:nvPr>
            <p:ph idx="2" type="body"/>
          </p:nvPr>
        </p:nvSpPr>
        <p:spPr>
          <a:xfrm>
            <a:off x="2324100" y="800100"/>
            <a:ext cx="2019300" cy="2263200"/>
          </a:xfrm>
          <a:prstGeom prst="rect">
            <a:avLst/>
          </a:prstGeom>
          <a:noFill/>
          <a:ln>
            <a:noFill/>
          </a:ln>
        </p:spPr>
        <p:txBody>
          <a:bodyPr anchorCtr="0" anchor="t" bIns="22850" lIns="45725" spcFirstLastPara="1" rIns="45725" wrap="square" tIns="22850">
            <a:normAutofit/>
          </a:bodyPr>
          <a:lstStyle>
            <a:lvl1pPr indent="-317500" lvl="0" marL="457200" algn="l">
              <a:spcBef>
                <a:spcPts val="300"/>
              </a:spcBef>
              <a:spcAft>
                <a:spcPts val="0"/>
              </a:spcAft>
              <a:buClr>
                <a:schemeClr val="dk1"/>
              </a:buClr>
              <a:buSzPts val="1400"/>
              <a:buChar char="•"/>
              <a:defRPr sz="1400"/>
            </a:lvl1pPr>
            <a:lvl2pPr indent="-304800" lvl="1" marL="914400" algn="l">
              <a:spcBef>
                <a:spcPts val="200"/>
              </a:spcBef>
              <a:spcAft>
                <a:spcPts val="0"/>
              </a:spcAft>
              <a:buClr>
                <a:schemeClr val="dk1"/>
              </a:buClr>
              <a:buSzPts val="1200"/>
              <a:buChar char="–"/>
              <a:defRPr sz="1200"/>
            </a:lvl2pPr>
            <a:lvl3pPr indent="-292100" lvl="2" marL="1371600" algn="l">
              <a:spcBef>
                <a:spcPts val="200"/>
              </a:spcBef>
              <a:spcAft>
                <a:spcPts val="0"/>
              </a:spcAft>
              <a:buClr>
                <a:schemeClr val="dk1"/>
              </a:buClr>
              <a:buSzPts val="1000"/>
              <a:buChar char="•"/>
              <a:defRPr sz="1000"/>
            </a:lvl3pPr>
            <a:lvl4pPr indent="-285750" lvl="3" marL="1828800" algn="l">
              <a:spcBef>
                <a:spcPts val="200"/>
              </a:spcBef>
              <a:spcAft>
                <a:spcPts val="0"/>
              </a:spcAft>
              <a:buClr>
                <a:schemeClr val="dk1"/>
              </a:buClr>
              <a:buSzPts val="900"/>
              <a:buChar char="–"/>
              <a:defRPr sz="900"/>
            </a:lvl4pPr>
            <a:lvl5pPr indent="-285750" lvl="4" marL="2286000" algn="l">
              <a:spcBef>
                <a:spcPts val="200"/>
              </a:spcBef>
              <a:spcAft>
                <a:spcPts val="0"/>
              </a:spcAft>
              <a:buClr>
                <a:schemeClr val="dk1"/>
              </a:buClr>
              <a:buSzPts val="900"/>
              <a:buChar char="»"/>
              <a:defRPr sz="900"/>
            </a:lvl5pPr>
            <a:lvl6pPr indent="-285750" lvl="5" marL="2743200" algn="l">
              <a:spcBef>
                <a:spcPts val="200"/>
              </a:spcBef>
              <a:spcAft>
                <a:spcPts val="0"/>
              </a:spcAft>
              <a:buClr>
                <a:schemeClr val="dk1"/>
              </a:buClr>
              <a:buSzPts val="900"/>
              <a:buChar char="•"/>
              <a:defRPr sz="900"/>
            </a:lvl6pPr>
            <a:lvl7pPr indent="-285750" lvl="6" marL="3200400" algn="l">
              <a:spcBef>
                <a:spcPts val="200"/>
              </a:spcBef>
              <a:spcAft>
                <a:spcPts val="0"/>
              </a:spcAft>
              <a:buClr>
                <a:schemeClr val="dk1"/>
              </a:buClr>
              <a:buSzPts val="900"/>
              <a:buChar char="•"/>
              <a:defRPr sz="900"/>
            </a:lvl7pPr>
            <a:lvl8pPr indent="-285750" lvl="7" marL="3657600" algn="l">
              <a:spcBef>
                <a:spcPts val="200"/>
              </a:spcBef>
              <a:spcAft>
                <a:spcPts val="0"/>
              </a:spcAft>
              <a:buClr>
                <a:schemeClr val="dk1"/>
              </a:buClr>
              <a:buSzPts val="900"/>
              <a:buChar char="•"/>
              <a:defRPr sz="900"/>
            </a:lvl8pPr>
            <a:lvl9pPr indent="-285750" lvl="8" marL="4114800" algn="l">
              <a:spcBef>
                <a:spcPts val="200"/>
              </a:spcBef>
              <a:spcAft>
                <a:spcPts val="0"/>
              </a:spcAft>
              <a:buClr>
                <a:schemeClr val="dk1"/>
              </a:buClr>
              <a:buSzPts val="900"/>
              <a:buChar char="•"/>
              <a:defRPr sz="900"/>
            </a:lvl9pPr>
          </a:lstStyle>
          <a:p/>
        </p:txBody>
      </p:sp>
      <p:sp>
        <p:nvSpPr>
          <p:cNvPr id="82" name="Google Shape;82;p18"/>
          <p:cNvSpPr txBox="1"/>
          <p:nvPr>
            <p:ph idx="10" type="dt"/>
          </p:nvPr>
        </p:nvSpPr>
        <p:spPr>
          <a:xfrm>
            <a:off x="228600" y="3178175"/>
            <a:ext cx="1066800" cy="182700"/>
          </a:xfrm>
          <a:prstGeom prst="rect">
            <a:avLst/>
          </a:prstGeom>
          <a:noFill/>
          <a:ln>
            <a:noFill/>
          </a:ln>
        </p:spPr>
        <p:txBody>
          <a:bodyPr anchorCtr="0" anchor="ctr" bIns="22850" lIns="45725" spcFirstLastPara="1" rIns="45725" wrap="square" tIns="22850">
            <a:noAutofit/>
          </a:bodyPr>
          <a:lstStyle>
            <a:lvl1pPr lvl="0" algn="l">
              <a:spcBef>
                <a:spcPts val="0"/>
              </a:spcBef>
              <a:spcAft>
                <a:spcPts val="0"/>
              </a:spcAft>
              <a:buSzPts val="700"/>
              <a:buNone/>
              <a:defRPr/>
            </a:lvl1pPr>
            <a:lvl2pPr lvl="1" algn="l">
              <a:spcBef>
                <a:spcPts val="0"/>
              </a:spcBef>
              <a:spcAft>
                <a:spcPts val="0"/>
              </a:spcAft>
              <a:buSzPts val="700"/>
              <a:buNone/>
              <a:defRPr/>
            </a:lvl2pPr>
            <a:lvl3pPr lvl="2" algn="l">
              <a:spcBef>
                <a:spcPts val="0"/>
              </a:spcBef>
              <a:spcAft>
                <a:spcPts val="0"/>
              </a:spcAft>
              <a:buSzPts val="700"/>
              <a:buNone/>
              <a:defRPr/>
            </a:lvl3pPr>
            <a:lvl4pPr lvl="3" algn="l">
              <a:spcBef>
                <a:spcPts val="0"/>
              </a:spcBef>
              <a:spcAft>
                <a:spcPts val="0"/>
              </a:spcAft>
              <a:buSzPts val="700"/>
              <a:buNone/>
              <a:defRPr/>
            </a:lvl4pPr>
            <a:lvl5pPr lvl="4" algn="l">
              <a:spcBef>
                <a:spcPts val="0"/>
              </a:spcBef>
              <a:spcAft>
                <a:spcPts val="0"/>
              </a:spcAft>
              <a:buSzPts val="700"/>
              <a:buNone/>
              <a:defRPr/>
            </a:lvl5pPr>
            <a:lvl6pPr lvl="5" algn="l">
              <a:spcBef>
                <a:spcPts val="0"/>
              </a:spcBef>
              <a:spcAft>
                <a:spcPts val="0"/>
              </a:spcAft>
              <a:buSzPts val="700"/>
              <a:buNone/>
              <a:defRPr/>
            </a:lvl6pPr>
            <a:lvl7pPr lvl="6" algn="l">
              <a:spcBef>
                <a:spcPts val="0"/>
              </a:spcBef>
              <a:spcAft>
                <a:spcPts val="0"/>
              </a:spcAft>
              <a:buSzPts val="700"/>
              <a:buNone/>
              <a:defRPr/>
            </a:lvl7pPr>
            <a:lvl8pPr lvl="7" algn="l">
              <a:spcBef>
                <a:spcPts val="0"/>
              </a:spcBef>
              <a:spcAft>
                <a:spcPts val="0"/>
              </a:spcAft>
              <a:buSzPts val="700"/>
              <a:buNone/>
              <a:defRPr/>
            </a:lvl8pPr>
            <a:lvl9pPr lvl="8" algn="l">
              <a:spcBef>
                <a:spcPts val="0"/>
              </a:spcBef>
              <a:spcAft>
                <a:spcPts val="0"/>
              </a:spcAft>
              <a:buSzPts val="700"/>
              <a:buNone/>
              <a:defRPr/>
            </a:lvl9pPr>
          </a:lstStyle>
          <a:p/>
        </p:txBody>
      </p:sp>
      <p:sp>
        <p:nvSpPr>
          <p:cNvPr id="83" name="Google Shape;83;p18"/>
          <p:cNvSpPr txBox="1"/>
          <p:nvPr>
            <p:ph idx="11" type="ftr"/>
          </p:nvPr>
        </p:nvSpPr>
        <p:spPr>
          <a:xfrm>
            <a:off x="1562100" y="3178175"/>
            <a:ext cx="1447800" cy="182700"/>
          </a:xfrm>
          <a:prstGeom prst="rect">
            <a:avLst/>
          </a:prstGeom>
          <a:noFill/>
          <a:ln>
            <a:noFill/>
          </a:ln>
        </p:spPr>
        <p:txBody>
          <a:bodyPr anchorCtr="0" anchor="ctr" bIns="22850" lIns="45725" spcFirstLastPara="1" rIns="45725" wrap="square" tIns="22850">
            <a:noAutofit/>
          </a:bodyPr>
          <a:lstStyle>
            <a:lvl1pPr lvl="0" algn="ctr">
              <a:spcBef>
                <a:spcPts val="0"/>
              </a:spcBef>
              <a:spcAft>
                <a:spcPts val="0"/>
              </a:spcAft>
              <a:buSzPts val="700"/>
              <a:buNone/>
              <a:defRPr/>
            </a:lvl1pPr>
            <a:lvl2pPr lvl="1" algn="l">
              <a:spcBef>
                <a:spcPts val="0"/>
              </a:spcBef>
              <a:spcAft>
                <a:spcPts val="0"/>
              </a:spcAft>
              <a:buSzPts val="700"/>
              <a:buNone/>
              <a:defRPr/>
            </a:lvl2pPr>
            <a:lvl3pPr lvl="2" algn="l">
              <a:spcBef>
                <a:spcPts val="0"/>
              </a:spcBef>
              <a:spcAft>
                <a:spcPts val="0"/>
              </a:spcAft>
              <a:buSzPts val="700"/>
              <a:buNone/>
              <a:defRPr/>
            </a:lvl3pPr>
            <a:lvl4pPr lvl="3" algn="l">
              <a:spcBef>
                <a:spcPts val="0"/>
              </a:spcBef>
              <a:spcAft>
                <a:spcPts val="0"/>
              </a:spcAft>
              <a:buSzPts val="700"/>
              <a:buNone/>
              <a:defRPr/>
            </a:lvl4pPr>
            <a:lvl5pPr lvl="4" algn="l">
              <a:spcBef>
                <a:spcPts val="0"/>
              </a:spcBef>
              <a:spcAft>
                <a:spcPts val="0"/>
              </a:spcAft>
              <a:buSzPts val="700"/>
              <a:buNone/>
              <a:defRPr/>
            </a:lvl5pPr>
            <a:lvl6pPr lvl="5" algn="l">
              <a:spcBef>
                <a:spcPts val="0"/>
              </a:spcBef>
              <a:spcAft>
                <a:spcPts val="0"/>
              </a:spcAft>
              <a:buSzPts val="700"/>
              <a:buNone/>
              <a:defRPr/>
            </a:lvl6pPr>
            <a:lvl7pPr lvl="6" algn="l">
              <a:spcBef>
                <a:spcPts val="0"/>
              </a:spcBef>
              <a:spcAft>
                <a:spcPts val="0"/>
              </a:spcAft>
              <a:buSzPts val="700"/>
              <a:buNone/>
              <a:defRPr/>
            </a:lvl7pPr>
            <a:lvl8pPr lvl="7" algn="l">
              <a:spcBef>
                <a:spcPts val="0"/>
              </a:spcBef>
              <a:spcAft>
                <a:spcPts val="0"/>
              </a:spcAft>
              <a:buSzPts val="700"/>
              <a:buNone/>
              <a:defRPr/>
            </a:lvl8pPr>
            <a:lvl9pPr lvl="8" algn="l">
              <a:spcBef>
                <a:spcPts val="0"/>
              </a:spcBef>
              <a:spcAft>
                <a:spcPts val="0"/>
              </a:spcAft>
              <a:buSzPts val="700"/>
              <a:buNone/>
              <a:defRPr/>
            </a:lvl9pPr>
          </a:lstStyle>
          <a:p/>
        </p:txBody>
      </p:sp>
      <p:sp>
        <p:nvSpPr>
          <p:cNvPr id="84" name="Google Shape;84;p18"/>
          <p:cNvSpPr txBox="1"/>
          <p:nvPr>
            <p:ph idx="12" type="sldNum"/>
          </p:nvPr>
        </p:nvSpPr>
        <p:spPr>
          <a:xfrm>
            <a:off x="3276600" y="3178175"/>
            <a:ext cx="1066800" cy="182700"/>
          </a:xfrm>
          <a:prstGeom prst="rect">
            <a:avLst/>
          </a:prstGeom>
          <a:noFill/>
          <a:ln>
            <a:noFill/>
          </a:ln>
        </p:spPr>
        <p:txBody>
          <a:bodyPr anchorCtr="0" anchor="ctr" bIns="22850" lIns="45725" spcFirstLastPara="1" rIns="45725" wrap="square" tIns="2285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ison" type="twoTxTwoObj">
  <p:cSld name="TWO_OBJECTS_WITH_TEXT">
    <p:spTree>
      <p:nvGrpSpPr>
        <p:cNvPr id="85" name="Shape 85"/>
        <p:cNvGrpSpPr/>
        <p:nvPr/>
      </p:nvGrpSpPr>
      <p:grpSpPr>
        <a:xfrm>
          <a:off x="0" y="0"/>
          <a:ext cx="0" cy="0"/>
          <a:chOff x="0" y="0"/>
          <a:chExt cx="0" cy="0"/>
        </a:xfrm>
      </p:grpSpPr>
      <p:sp>
        <p:nvSpPr>
          <p:cNvPr id="86" name="Google Shape;86;p19"/>
          <p:cNvSpPr txBox="1"/>
          <p:nvPr>
            <p:ph type="title"/>
          </p:nvPr>
        </p:nvSpPr>
        <p:spPr>
          <a:xfrm>
            <a:off x="228600" y="137319"/>
            <a:ext cx="4114800" cy="571500"/>
          </a:xfrm>
          <a:prstGeom prst="rect">
            <a:avLst/>
          </a:prstGeom>
          <a:noFill/>
          <a:ln>
            <a:noFill/>
          </a:ln>
        </p:spPr>
        <p:txBody>
          <a:bodyPr anchorCtr="0" anchor="ctr" bIns="22850" lIns="45725" spcFirstLastPara="1" rIns="45725" wrap="square" tIns="22850">
            <a:normAutofit/>
          </a:bodyPr>
          <a:lstStyle>
            <a:lvl1pPr lvl="0" algn="ctr">
              <a:spcBef>
                <a:spcPts val="0"/>
              </a:spcBef>
              <a:spcAft>
                <a:spcPts val="0"/>
              </a:spcAft>
              <a:buClr>
                <a:schemeClr val="dk1"/>
              </a:buClr>
              <a:buSzPts val="2200"/>
              <a:buFont typeface="Calibri"/>
              <a:buNone/>
              <a:defRPr/>
            </a:lvl1pPr>
            <a:lvl2pPr lvl="1">
              <a:spcBef>
                <a:spcPts val="0"/>
              </a:spcBef>
              <a:spcAft>
                <a:spcPts val="0"/>
              </a:spcAft>
              <a:buSzPts val="700"/>
              <a:buNone/>
              <a:defRPr/>
            </a:lvl2pPr>
            <a:lvl3pPr lvl="2">
              <a:spcBef>
                <a:spcPts val="0"/>
              </a:spcBef>
              <a:spcAft>
                <a:spcPts val="0"/>
              </a:spcAft>
              <a:buSzPts val="700"/>
              <a:buNone/>
              <a:defRPr/>
            </a:lvl3pPr>
            <a:lvl4pPr lvl="3">
              <a:spcBef>
                <a:spcPts val="0"/>
              </a:spcBef>
              <a:spcAft>
                <a:spcPts val="0"/>
              </a:spcAft>
              <a:buSzPts val="700"/>
              <a:buNone/>
              <a:defRPr/>
            </a:lvl4pPr>
            <a:lvl5pPr lvl="4">
              <a:spcBef>
                <a:spcPts val="0"/>
              </a:spcBef>
              <a:spcAft>
                <a:spcPts val="0"/>
              </a:spcAft>
              <a:buSzPts val="700"/>
              <a:buNone/>
              <a:defRPr/>
            </a:lvl5pPr>
            <a:lvl6pPr lvl="5">
              <a:spcBef>
                <a:spcPts val="0"/>
              </a:spcBef>
              <a:spcAft>
                <a:spcPts val="0"/>
              </a:spcAft>
              <a:buSzPts val="700"/>
              <a:buNone/>
              <a:defRPr/>
            </a:lvl6pPr>
            <a:lvl7pPr lvl="6">
              <a:spcBef>
                <a:spcPts val="0"/>
              </a:spcBef>
              <a:spcAft>
                <a:spcPts val="0"/>
              </a:spcAft>
              <a:buSzPts val="700"/>
              <a:buNone/>
              <a:defRPr/>
            </a:lvl7pPr>
            <a:lvl8pPr lvl="7">
              <a:spcBef>
                <a:spcPts val="0"/>
              </a:spcBef>
              <a:spcAft>
                <a:spcPts val="0"/>
              </a:spcAft>
              <a:buSzPts val="700"/>
              <a:buNone/>
              <a:defRPr/>
            </a:lvl8pPr>
            <a:lvl9pPr lvl="8">
              <a:spcBef>
                <a:spcPts val="0"/>
              </a:spcBef>
              <a:spcAft>
                <a:spcPts val="0"/>
              </a:spcAft>
              <a:buSzPts val="700"/>
              <a:buNone/>
              <a:defRPr/>
            </a:lvl9pPr>
          </a:lstStyle>
          <a:p/>
        </p:txBody>
      </p:sp>
      <p:sp>
        <p:nvSpPr>
          <p:cNvPr id="87" name="Google Shape;87;p19"/>
          <p:cNvSpPr txBox="1"/>
          <p:nvPr>
            <p:ph idx="1" type="body"/>
          </p:nvPr>
        </p:nvSpPr>
        <p:spPr>
          <a:xfrm>
            <a:off x="228600" y="767556"/>
            <a:ext cx="2020200" cy="320100"/>
          </a:xfrm>
          <a:prstGeom prst="rect">
            <a:avLst/>
          </a:prstGeom>
          <a:noFill/>
          <a:ln>
            <a:noFill/>
          </a:ln>
        </p:spPr>
        <p:txBody>
          <a:bodyPr anchorCtr="0" anchor="b" bIns="22850" lIns="45725" spcFirstLastPara="1" rIns="45725" wrap="square" tIns="22850">
            <a:normAutofit/>
          </a:bodyPr>
          <a:lstStyle>
            <a:lvl1pPr indent="-228600" lvl="0" marL="457200" algn="l">
              <a:spcBef>
                <a:spcPts val="200"/>
              </a:spcBef>
              <a:spcAft>
                <a:spcPts val="0"/>
              </a:spcAft>
              <a:buClr>
                <a:schemeClr val="dk1"/>
              </a:buClr>
              <a:buSzPts val="1200"/>
              <a:buNone/>
              <a:defRPr b="1" sz="1200"/>
            </a:lvl1pPr>
            <a:lvl2pPr indent="-228600" lvl="1" marL="914400" algn="l">
              <a:spcBef>
                <a:spcPts val="200"/>
              </a:spcBef>
              <a:spcAft>
                <a:spcPts val="0"/>
              </a:spcAft>
              <a:buClr>
                <a:schemeClr val="dk1"/>
              </a:buClr>
              <a:buSzPts val="1000"/>
              <a:buNone/>
              <a:defRPr b="1" sz="1000"/>
            </a:lvl2pPr>
            <a:lvl3pPr indent="-228600" lvl="2" marL="1371600" algn="l">
              <a:spcBef>
                <a:spcPts val="200"/>
              </a:spcBef>
              <a:spcAft>
                <a:spcPts val="0"/>
              </a:spcAft>
              <a:buClr>
                <a:schemeClr val="dk1"/>
              </a:buClr>
              <a:buSzPts val="900"/>
              <a:buNone/>
              <a:defRPr b="1" sz="900"/>
            </a:lvl3pPr>
            <a:lvl4pPr indent="-228600" lvl="3" marL="1828800" algn="l">
              <a:spcBef>
                <a:spcPts val="200"/>
              </a:spcBef>
              <a:spcAft>
                <a:spcPts val="0"/>
              </a:spcAft>
              <a:buClr>
                <a:schemeClr val="dk1"/>
              </a:buClr>
              <a:buSzPts val="800"/>
              <a:buNone/>
              <a:defRPr b="1" sz="800"/>
            </a:lvl4pPr>
            <a:lvl5pPr indent="-228600" lvl="4" marL="2286000" algn="l">
              <a:spcBef>
                <a:spcPts val="200"/>
              </a:spcBef>
              <a:spcAft>
                <a:spcPts val="0"/>
              </a:spcAft>
              <a:buClr>
                <a:schemeClr val="dk1"/>
              </a:buClr>
              <a:buSzPts val="800"/>
              <a:buNone/>
              <a:defRPr b="1" sz="800"/>
            </a:lvl5pPr>
            <a:lvl6pPr indent="-228600" lvl="5" marL="2743200" algn="l">
              <a:spcBef>
                <a:spcPts val="200"/>
              </a:spcBef>
              <a:spcAft>
                <a:spcPts val="0"/>
              </a:spcAft>
              <a:buClr>
                <a:schemeClr val="dk1"/>
              </a:buClr>
              <a:buSzPts val="800"/>
              <a:buNone/>
              <a:defRPr b="1" sz="800"/>
            </a:lvl6pPr>
            <a:lvl7pPr indent="-228600" lvl="6" marL="3200400" algn="l">
              <a:spcBef>
                <a:spcPts val="200"/>
              </a:spcBef>
              <a:spcAft>
                <a:spcPts val="0"/>
              </a:spcAft>
              <a:buClr>
                <a:schemeClr val="dk1"/>
              </a:buClr>
              <a:buSzPts val="800"/>
              <a:buNone/>
              <a:defRPr b="1" sz="800"/>
            </a:lvl7pPr>
            <a:lvl8pPr indent="-228600" lvl="7" marL="3657600" algn="l">
              <a:spcBef>
                <a:spcPts val="200"/>
              </a:spcBef>
              <a:spcAft>
                <a:spcPts val="0"/>
              </a:spcAft>
              <a:buClr>
                <a:schemeClr val="dk1"/>
              </a:buClr>
              <a:buSzPts val="800"/>
              <a:buNone/>
              <a:defRPr b="1" sz="800"/>
            </a:lvl8pPr>
            <a:lvl9pPr indent="-228600" lvl="8" marL="4114800" algn="l">
              <a:spcBef>
                <a:spcPts val="200"/>
              </a:spcBef>
              <a:spcAft>
                <a:spcPts val="0"/>
              </a:spcAft>
              <a:buClr>
                <a:schemeClr val="dk1"/>
              </a:buClr>
              <a:buSzPts val="800"/>
              <a:buNone/>
              <a:defRPr b="1" sz="800"/>
            </a:lvl9pPr>
          </a:lstStyle>
          <a:p/>
        </p:txBody>
      </p:sp>
      <p:sp>
        <p:nvSpPr>
          <p:cNvPr id="88" name="Google Shape;88;p19"/>
          <p:cNvSpPr txBox="1"/>
          <p:nvPr>
            <p:ph idx="2" type="body"/>
          </p:nvPr>
        </p:nvSpPr>
        <p:spPr>
          <a:xfrm>
            <a:off x="228600" y="1087438"/>
            <a:ext cx="2020200" cy="1975800"/>
          </a:xfrm>
          <a:prstGeom prst="rect">
            <a:avLst/>
          </a:prstGeom>
          <a:noFill/>
          <a:ln>
            <a:noFill/>
          </a:ln>
        </p:spPr>
        <p:txBody>
          <a:bodyPr anchorCtr="0" anchor="t" bIns="22850" lIns="45725" spcFirstLastPara="1" rIns="45725" wrap="square" tIns="22850">
            <a:normAutofit/>
          </a:bodyPr>
          <a:lstStyle>
            <a:lvl1pPr indent="-304800" lvl="0" marL="457200" algn="l">
              <a:spcBef>
                <a:spcPts val="200"/>
              </a:spcBef>
              <a:spcAft>
                <a:spcPts val="0"/>
              </a:spcAft>
              <a:buClr>
                <a:schemeClr val="dk1"/>
              </a:buClr>
              <a:buSzPts val="1200"/>
              <a:buChar char="•"/>
              <a:defRPr sz="1200"/>
            </a:lvl1pPr>
            <a:lvl2pPr indent="-292100" lvl="1" marL="914400" algn="l">
              <a:spcBef>
                <a:spcPts val="200"/>
              </a:spcBef>
              <a:spcAft>
                <a:spcPts val="0"/>
              </a:spcAft>
              <a:buClr>
                <a:schemeClr val="dk1"/>
              </a:buClr>
              <a:buSzPts val="1000"/>
              <a:buChar char="–"/>
              <a:defRPr sz="1000"/>
            </a:lvl2pPr>
            <a:lvl3pPr indent="-285750" lvl="2" marL="1371600" algn="l">
              <a:spcBef>
                <a:spcPts val="200"/>
              </a:spcBef>
              <a:spcAft>
                <a:spcPts val="0"/>
              </a:spcAft>
              <a:buClr>
                <a:schemeClr val="dk1"/>
              </a:buClr>
              <a:buSzPts val="900"/>
              <a:buChar char="•"/>
              <a:defRPr sz="900"/>
            </a:lvl3pPr>
            <a:lvl4pPr indent="-279400" lvl="3" marL="1828800" algn="l">
              <a:spcBef>
                <a:spcPts val="200"/>
              </a:spcBef>
              <a:spcAft>
                <a:spcPts val="0"/>
              </a:spcAft>
              <a:buClr>
                <a:schemeClr val="dk1"/>
              </a:buClr>
              <a:buSzPts val="800"/>
              <a:buChar char="–"/>
              <a:defRPr sz="800"/>
            </a:lvl4pPr>
            <a:lvl5pPr indent="-279400" lvl="4" marL="2286000" algn="l">
              <a:spcBef>
                <a:spcPts val="200"/>
              </a:spcBef>
              <a:spcAft>
                <a:spcPts val="0"/>
              </a:spcAft>
              <a:buClr>
                <a:schemeClr val="dk1"/>
              </a:buClr>
              <a:buSzPts val="800"/>
              <a:buChar char="»"/>
              <a:defRPr sz="800"/>
            </a:lvl5pPr>
            <a:lvl6pPr indent="-279400" lvl="5" marL="2743200" algn="l">
              <a:spcBef>
                <a:spcPts val="200"/>
              </a:spcBef>
              <a:spcAft>
                <a:spcPts val="0"/>
              </a:spcAft>
              <a:buClr>
                <a:schemeClr val="dk1"/>
              </a:buClr>
              <a:buSzPts val="800"/>
              <a:buChar char="•"/>
              <a:defRPr sz="800"/>
            </a:lvl6pPr>
            <a:lvl7pPr indent="-279400" lvl="6" marL="3200400" algn="l">
              <a:spcBef>
                <a:spcPts val="200"/>
              </a:spcBef>
              <a:spcAft>
                <a:spcPts val="0"/>
              </a:spcAft>
              <a:buClr>
                <a:schemeClr val="dk1"/>
              </a:buClr>
              <a:buSzPts val="800"/>
              <a:buChar char="•"/>
              <a:defRPr sz="800"/>
            </a:lvl7pPr>
            <a:lvl8pPr indent="-279400" lvl="7" marL="3657600" algn="l">
              <a:spcBef>
                <a:spcPts val="200"/>
              </a:spcBef>
              <a:spcAft>
                <a:spcPts val="0"/>
              </a:spcAft>
              <a:buClr>
                <a:schemeClr val="dk1"/>
              </a:buClr>
              <a:buSzPts val="800"/>
              <a:buChar char="•"/>
              <a:defRPr sz="800"/>
            </a:lvl8pPr>
            <a:lvl9pPr indent="-279400" lvl="8" marL="4114800" algn="l">
              <a:spcBef>
                <a:spcPts val="200"/>
              </a:spcBef>
              <a:spcAft>
                <a:spcPts val="0"/>
              </a:spcAft>
              <a:buClr>
                <a:schemeClr val="dk1"/>
              </a:buClr>
              <a:buSzPts val="800"/>
              <a:buChar char="•"/>
              <a:defRPr sz="800"/>
            </a:lvl9pPr>
          </a:lstStyle>
          <a:p/>
        </p:txBody>
      </p:sp>
      <p:sp>
        <p:nvSpPr>
          <p:cNvPr id="89" name="Google Shape;89;p19"/>
          <p:cNvSpPr txBox="1"/>
          <p:nvPr>
            <p:ph idx="3" type="body"/>
          </p:nvPr>
        </p:nvSpPr>
        <p:spPr>
          <a:xfrm>
            <a:off x="2322513" y="767556"/>
            <a:ext cx="2021100" cy="320100"/>
          </a:xfrm>
          <a:prstGeom prst="rect">
            <a:avLst/>
          </a:prstGeom>
          <a:noFill/>
          <a:ln>
            <a:noFill/>
          </a:ln>
        </p:spPr>
        <p:txBody>
          <a:bodyPr anchorCtr="0" anchor="b" bIns="22850" lIns="45725" spcFirstLastPara="1" rIns="45725" wrap="square" tIns="22850">
            <a:normAutofit/>
          </a:bodyPr>
          <a:lstStyle>
            <a:lvl1pPr indent="-228600" lvl="0" marL="457200" algn="l">
              <a:spcBef>
                <a:spcPts val="200"/>
              </a:spcBef>
              <a:spcAft>
                <a:spcPts val="0"/>
              </a:spcAft>
              <a:buClr>
                <a:schemeClr val="dk1"/>
              </a:buClr>
              <a:buSzPts val="1200"/>
              <a:buNone/>
              <a:defRPr b="1" sz="1200"/>
            </a:lvl1pPr>
            <a:lvl2pPr indent="-228600" lvl="1" marL="914400" algn="l">
              <a:spcBef>
                <a:spcPts val="200"/>
              </a:spcBef>
              <a:spcAft>
                <a:spcPts val="0"/>
              </a:spcAft>
              <a:buClr>
                <a:schemeClr val="dk1"/>
              </a:buClr>
              <a:buSzPts val="1000"/>
              <a:buNone/>
              <a:defRPr b="1" sz="1000"/>
            </a:lvl2pPr>
            <a:lvl3pPr indent="-228600" lvl="2" marL="1371600" algn="l">
              <a:spcBef>
                <a:spcPts val="200"/>
              </a:spcBef>
              <a:spcAft>
                <a:spcPts val="0"/>
              </a:spcAft>
              <a:buClr>
                <a:schemeClr val="dk1"/>
              </a:buClr>
              <a:buSzPts val="900"/>
              <a:buNone/>
              <a:defRPr b="1" sz="900"/>
            </a:lvl3pPr>
            <a:lvl4pPr indent="-228600" lvl="3" marL="1828800" algn="l">
              <a:spcBef>
                <a:spcPts val="200"/>
              </a:spcBef>
              <a:spcAft>
                <a:spcPts val="0"/>
              </a:spcAft>
              <a:buClr>
                <a:schemeClr val="dk1"/>
              </a:buClr>
              <a:buSzPts val="800"/>
              <a:buNone/>
              <a:defRPr b="1" sz="800"/>
            </a:lvl4pPr>
            <a:lvl5pPr indent="-228600" lvl="4" marL="2286000" algn="l">
              <a:spcBef>
                <a:spcPts val="200"/>
              </a:spcBef>
              <a:spcAft>
                <a:spcPts val="0"/>
              </a:spcAft>
              <a:buClr>
                <a:schemeClr val="dk1"/>
              </a:buClr>
              <a:buSzPts val="800"/>
              <a:buNone/>
              <a:defRPr b="1" sz="800"/>
            </a:lvl5pPr>
            <a:lvl6pPr indent="-228600" lvl="5" marL="2743200" algn="l">
              <a:spcBef>
                <a:spcPts val="200"/>
              </a:spcBef>
              <a:spcAft>
                <a:spcPts val="0"/>
              </a:spcAft>
              <a:buClr>
                <a:schemeClr val="dk1"/>
              </a:buClr>
              <a:buSzPts val="800"/>
              <a:buNone/>
              <a:defRPr b="1" sz="800"/>
            </a:lvl6pPr>
            <a:lvl7pPr indent="-228600" lvl="6" marL="3200400" algn="l">
              <a:spcBef>
                <a:spcPts val="200"/>
              </a:spcBef>
              <a:spcAft>
                <a:spcPts val="0"/>
              </a:spcAft>
              <a:buClr>
                <a:schemeClr val="dk1"/>
              </a:buClr>
              <a:buSzPts val="800"/>
              <a:buNone/>
              <a:defRPr b="1" sz="800"/>
            </a:lvl7pPr>
            <a:lvl8pPr indent="-228600" lvl="7" marL="3657600" algn="l">
              <a:spcBef>
                <a:spcPts val="200"/>
              </a:spcBef>
              <a:spcAft>
                <a:spcPts val="0"/>
              </a:spcAft>
              <a:buClr>
                <a:schemeClr val="dk1"/>
              </a:buClr>
              <a:buSzPts val="800"/>
              <a:buNone/>
              <a:defRPr b="1" sz="800"/>
            </a:lvl8pPr>
            <a:lvl9pPr indent="-228600" lvl="8" marL="4114800" algn="l">
              <a:spcBef>
                <a:spcPts val="200"/>
              </a:spcBef>
              <a:spcAft>
                <a:spcPts val="0"/>
              </a:spcAft>
              <a:buClr>
                <a:schemeClr val="dk1"/>
              </a:buClr>
              <a:buSzPts val="800"/>
              <a:buNone/>
              <a:defRPr b="1" sz="800"/>
            </a:lvl9pPr>
          </a:lstStyle>
          <a:p/>
        </p:txBody>
      </p:sp>
      <p:sp>
        <p:nvSpPr>
          <p:cNvPr id="90" name="Google Shape;90;p19"/>
          <p:cNvSpPr txBox="1"/>
          <p:nvPr>
            <p:ph idx="4" type="body"/>
          </p:nvPr>
        </p:nvSpPr>
        <p:spPr>
          <a:xfrm>
            <a:off x="2322513" y="1087438"/>
            <a:ext cx="2021100" cy="1975800"/>
          </a:xfrm>
          <a:prstGeom prst="rect">
            <a:avLst/>
          </a:prstGeom>
          <a:noFill/>
          <a:ln>
            <a:noFill/>
          </a:ln>
        </p:spPr>
        <p:txBody>
          <a:bodyPr anchorCtr="0" anchor="t" bIns="22850" lIns="45725" spcFirstLastPara="1" rIns="45725" wrap="square" tIns="22850">
            <a:normAutofit/>
          </a:bodyPr>
          <a:lstStyle>
            <a:lvl1pPr indent="-304800" lvl="0" marL="457200" algn="l">
              <a:spcBef>
                <a:spcPts val="200"/>
              </a:spcBef>
              <a:spcAft>
                <a:spcPts val="0"/>
              </a:spcAft>
              <a:buClr>
                <a:schemeClr val="dk1"/>
              </a:buClr>
              <a:buSzPts val="1200"/>
              <a:buChar char="•"/>
              <a:defRPr sz="1200"/>
            </a:lvl1pPr>
            <a:lvl2pPr indent="-292100" lvl="1" marL="914400" algn="l">
              <a:spcBef>
                <a:spcPts val="200"/>
              </a:spcBef>
              <a:spcAft>
                <a:spcPts val="0"/>
              </a:spcAft>
              <a:buClr>
                <a:schemeClr val="dk1"/>
              </a:buClr>
              <a:buSzPts val="1000"/>
              <a:buChar char="–"/>
              <a:defRPr sz="1000"/>
            </a:lvl2pPr>
            <a:lvl3pPr indent="-285750" lvl="2" marL="1371600" algn="l">
              <a:spcBef>
                <a:spcPts val="200"/>
              </a:spcBef>
              <a:spcAft>
                <a:spcPts val="0"/>
              </a:spcAft>
              <a:buClr>
                <a:schemeClr val="dk1"/>
              </a:buClr>
              <a:buSzPts val="900"/>
              <a:buChar char="•"/>
              <a:defRPr sz="900"/>
            </a:lvl3pPr>
            <a:lvl4pPr indent="-279400" lvl="3" marL="1828800" algn="l">
              <a:spcBef>
                <a:spcPts val="200"/>
              </a:spcBef>
              <a:spcAft>
                <a:spcPts val="0"/>
              </a:spcAft>
              <a:buClr>
                <a:schemeClr val="dk1"/>
              </a:buClr>
              <a:buSzPts val="800"/>
              <a:buChar char="–"/>
              <a:defRPr sz="800"/>
            </a:lvl4pPr>
            <a:lvl5pPr indent="-279400" lvl="4" marL="2286000" algn="l">
              <a:spcBef>
                <a:spcPts val="200"/>
              </a:spcBef>
              <a:spcAft>
                <a:spcPts val="0"/>
              </a:spcAft>
              <a:buClr>
                <a:schemeClr val="dk1"/>
              </a:buClr>
              <a:buSzPts val="800"/>
              <a:buChar char="»"/>
              <a:defRPr sz="800"/>
            </a:lvl5pPr>
            <a:lvl6pPr indent="-279400" lvl="5" marL="2743200" algn="l">
              <a:spcBef>
                <a:spcPts val="200"/>
              </a:spcBef>
              <a:spcAft>
                <a:spcPts val="0"/>
              </a:spcAft>
              <a:buClr>
                <a:schemeClr val="dk1"/>
              </a:buClr>
              <a:buSzPts val="800"/>
              <a:buChar char="•"/>
              <a:defRPr sz="800"/>
            </a:lvl6pPr>
            <a:lvl7pPr indent="-279400" lvl="6" marL="3200400" algn="l">
              <a:spcBef>
                <a:spcPts val="200"/>
              </a:spcBef>
              <a:spcAft>
                <a:spcPts val="0"/>
              </a:spcAft>
              <a:buClr>
                <a:schemeClr val="dk1"/>
              </a:buClr>
              <a:buSzPts val="800"/>
              <a:buChar char="•"/>
              <a:defRPr sz="800"/>
            </a:lvl7pPr>
            <a:lvl8pPr indent="-279400" lvl="7" marL="3657600" algn="l">
              <a:spcBef>
                <a:spcPts val="200"/>
              </a:spcBef>
              <a:spcAft>
                <a:spcPts val="0"/>
              </a:spcAft>
              <a:buClr>
                <a:schemeClr val="dk1"/>
              </a:buClr>
              <a:buSzPts val="800"/>
              <a:buChar char="•"/>
              <a:defRPr sz="800"/>
            </a:lvl8pPr>
            <a:lvl9pPr indent="-279400" lvl="8" marL="4114800" algn="l">
              <a:spcBef>
                <a:spcPts val="200"/>
              </a:spcBef>
              <a:spcAft>
                <a:spcPts val="0"/>
              </a:spcAft>
              <a:buClr>
                <a:schemeClr val="dk1"/>
              </a:buClr>
              <a:buSzPts val="800"/>
              <a:buChar char="•"/>
              <a:defRPr sz="800"/>
            </a:lvl9pPr>
          </a:lstStyle>
          <a:p/>
        </p:txBody>
      </p:sp>
      <p:sp>
        <p:nvSpPr>
          <p:cNvPr id="91" name="Google Shape;91;p19"/>
          <p:cNvSpPr txBox="1"/>
          <p:nvPr>
            <p:ph idx="10" type="dt"/>
          </p:nvPr>
        </p:nvSpPr>
        <p:spPr>
          <a:xfrm>
            <a:off x="228600" y="3178175"/>
            <a:ext cx="1066800" cy="182700"/>
          </a:xfrm>
          <a:prstGeom prst="rect">
            <a:avLst/>
          </a:prstGeom>
          <a:noFill/>
          <a:ln>
            <a:noFill/>
          </a:ln>
        </p:spPr>
        <p:txBody>
          <a:bodyPr anchorCtr="0" anchor="ctr" bIns="22850" lIns="45725" spcFirstLastPara="1" rIns="45725" wrap="square" tIns="22850">
            <a:noAutofit/>
          </a:bodyPr>
          <a:lstStyle>
            <a:lvl1pPr lvl="0" algn="l">
              <a:spcBef>
                <a:spcPts val="0"/>
              </a:spcBef>
              <a:spcAft>
                <a:spcPts val="0"/>
              </a:spcAft>
              <a:buSzPts val="700"/>
              <a:buNone/>
              <a:defRPr/>
            </a:lvl1pPr>
            <a:lvl2pPr lvl="1" algn="l">
              <a:spcBef>
                <a:spcPts val="0"/>
              </a:spcBef>
              <a:spcAft>
                <a:spcPts val="0"/>
              </a:spcAft>
              <a:buSzPts val="700"/>
              <a:buNone/>
              <a:defRPr/>
            </a:lvl2pPr>
            <a:lvl3pPr lvl="2" algn="l">
              <a:spcBef>
                <a:spcPts val="0"/>
              </a:spcBef>
              <a:spcAft>
                <a:spcPts val="0"/>
              </a:spcAft>
              <a:buSzPts val="700"/>
              <a:buNone/>
              <a:defRPr/>
            </a:lvl3pPr>
            <a:lvl4pPr lvl="3" algn="l">
              <a:spcBef>
                <a:spcPts val="0"/>
              </a:spcBef>
              <a:spcAft>
                <a:spcPts val="0"/>
              </a:spcAft>
              <a:buSzPts val="700"/>
              <a:buNone/>
              <a:defRPr/>
            </a:lvl4pPr>
            <a:lvl5pPr lvl="4" algn="l">
              <a:spcBef>
                <a:spcPts val="0"/>
              </a:spcBef>
              <a:spcAft>
                <a:spcPts val="0"/>
              </a:spcAft>
              <a:buSzPts val="700"/>
              <a:buNone/>
              <a:defRPr/>
            </a:lvl5pPr>
            <a:lvl6pPr lvl="5" algn="l">
              <a:spcBef>
                <a:spcPts val="0"/>
              </a:spcBef>
              <a:spcAft>
                <a:spcPts val="0"/>
              </a:spcAft>
              <a:buSzPts val="700"/>
              <a:buNone/>
              <a:defRPr/>
            </a:lvl6pPr>
            <a:lvl7pPr lvl="6" algn="l">
              <a:spcBef>
                <a:spcPts val="0"/>
              </a:spcBef>
              <a:spcAft>
                <a:spcPts val="0"/>
              </a:spcAft>
              <a:buSzPts val="700"/>
              <a:buNone/>
              <a:defRPr/>
            </a:lvl7pPr>
            <a:lvl8pPr lvl="7" algn="l">
              <a:spcBef>
                <a:spcPts val="0"/>
              </a:spcBef>
              <a:spcAft>
                <a:spcPts val="0"/>
              </a:spcAft>
              <a:buSzPts val="700"/>
              <a:buNone/>
              <a:defRPr/>
            </a:lvl8pPr>
            <a:lvl9pPr lvl="8" algn="l">
              <a:spcBef>
                <a:spcPts val="0"/>
              </a:spcBef>
              <a:spcAft>
                <a:spcPts val="0"/>
              </a:spcAft>
              <a:buSzPts val="700"/>
              <a:buNone/>
              <a:defRPr/>
            </a:lvl9pPr>
          </a:lstStyle>
          <a:p/>
        </p:txBody>
      </p:sp>
      <p:sp>
        <p:nvSpPr>
          <p:cNvPr id="92" name="Google Shape;92;p19"/>
          <p:cNvSpPr txBox="1"/>
          <p:nvPr>
            <p:ph idx="11" type="ftr"/>
          </p:nvPr>
        </p:nvSpPr>
        <p:spPr>
          <a:xfrm>
            <a:off x="1562100" y="3178175"/>
            <a:ext cx="1447800" cy="182700"/>
          </a:xfrm>
          <a:prstGeom prst="rect">
            <a:avLst/>
          </a:prstGeom>
          <a:noFill/>
          <a:ln>
            <a:noFill/>
          </a:ln>
        </p:spPr>
        <p:txBody>
          <a:bodyPr anchorCtr="0" anchor="ctr" bIns="22850" lIns="45725" spcFirstLastPara="1" rIns="45725" wrap="square" tIns="22850">
            <a:noAutofit/>
          </a:bodyPr>
          <a:lstStyle>
            <a:lvl1pPr lvl="0" algn="ctr">
              <a:spcBef>
                <a:spcPts val="0"/>
              </a:spcBef>
              <a:spcAft>
                <a:spcPts val="0"/>
              </a:spcAft>
              <a:buSzPts val="700"/>
              <a:buNone/>
              <a:defRPr/>
            </a:lvl1pPr>
            <a:lvl2pPr lvl="1" algn="l">
              <a:spcBef>
                <a:spcPts val="0"/>
              </a:spcBef>
              <a:spcAft>
                <a:spcPts val="0"/>
              </a:spcAft>
              <a:buSzPts val="700"/>
              <a:buNone/>
              <a:defRPr/>
            </a:lvl2pPr>
            <a:lvl3pPr lvl="2" algn="l">
              <a:spcBef>
                <a:spcPts val="0"/>
              </a:spcBef>
              <a:spcAft>
                <a:spcPts val="0"/>
              </a:spcAft>
              <a:buSzPts val="700"/>
              <a:buNone/>
              <a:defRPr/>
            </a:lvl3pPr>
            <a:lvl4pPr lvl="3" algn="l">
              <a:spcBef>
                <a:spcPts val="0"/>
              </a:spcBef>
              <a:spcAft>
                <a:spcPts val="0"/>
              </a:spcAft>
              <a:buSzPts val="700"/>
              <a:buNone/>
              <a:defRPr/>
            </a:lvl4pPr>
            <a:lvl5pPr lvl="4" algn="l">
              <a:spcBef>
                <a:spcPts val="0"/>
              </a:spcBef>
              <a:spcAft>
                <a:spcPts val="0"/>
              </a:spcAft>
              <a:buSzPts val="700"/>
              <a:buNone/>
              <a:defRPr/>
            </a:lvl5pPr>
            <a:lvl6pPr lvl="5" algn="l">
              <a:spcBef>
                <a:spcPts val="0"/>
              </a:spcBef>
              <a:spcAft>
                <a:spcPts val="0"/>
              </a:spcAft>
              <a:buSzPts val="700"/>
              <a:buNone/>
              <a:defRPr/>
            </a:lvl6pPr>
            <a:lvl7pPr lvl="6" algn="l">
              <a:spcBef>
                <a:spcPts val="0"/>
              </a:spcBef>
              <a:spcAft>
                <a:spcPts val="0"/>
              </a:spcAft>
              <a:buSzPts val="700"/>
              <a:buNone/>
              <a:defRPr/>
            </a:lvl7pPr>
            <a:lvl8pPr lvl="7" algn="l">
              <a:spcBef>
                <a:spcPts val="0"/>
              </a:spcBef>
              <a:spcAft>
                <a:spcPts val="0"/>
              </a:spcAft>
              <a:buSzPts val="700"/>
              <a:buNone/>
              <a:defRPr/>
            </a:lvl8pPr>
            <a:lvl9pPr lvl="8" algn="l">
              <a:spcBef>
                <a:spcPts val="0"/>
              </a:spcBef>
              <a:spcAft>
                <a:spcPts val="0"/>
              </a:spcAft>
              <a:buSzPts val="700"/>
              <a:buNone/>
              <a:defRPr/>
            </a:lvl9pPr>
          </a:lstStyle>
          <a:p/>
        </p:txBody>
      </p:sp>
      <p:sp>
        <p:nvSpPr>
          <p:cNvPr id="93" name="Google Shape;93;p19"/>
          <p:cNvSpPr txBox="1"/>
          <p:nvPr>
            <p:ph idx="12" type="sldNum"/>
          </p:nvPr>
        </p:nvSpPr>
        <p:spPr>
          <a:xfrm>
            <a:off x="3276600" y="3178175"/>
            <a:ext cx="1066800" cy="182700"/>
          </a:xfrm>
          <a:prstGeom prst="rect">
            <a:avLst/>
          </a:prstGeom>
          <a:noFill/>
          <a:ln>
            <a:noFill/>
          </a:ln>
        </p:spPr>
        <p:txBody>
          <a:bodyPr anchorCtr="0" anchor="ctr" bIns="22850" lIns="45725" spcFirstLastPara="1" rIns="45725" wrap="square" tIns="2285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94" name="Shape 94"/>
        <p:cNvGrpSpPr/>
        <p:nvPr/>
      </p:nvGrpSpPr>
      <p:grpSpPr>
        <a:xfrm>
          <a:off x="0" y="0"/>
          <a:ext cx="0" cy="0"/>
          <a:chOff x="0" y="0"/>
          <a:chExt cx="0" cy="0"/>
        </a:xfrm>
      </p:grpSpPr>
      <p:sp>
        <p:nvSpPr>
          <p:cNvPr id="95" name="Google Shape;95;p20"/>
          <p:cNvSpPr txBox="1"/>
          <p:nvPr>
            <p:ph type="title"/>
          </p:nvPr>
        </p:nvSpPr>
        <p:spPr>
          <a:xfrm>
            <a:off x="228600" y="137319"/>
            <a:ext cx="4114800" cy="571500"/>
          </a:xfrm>
          <a:prstGeom prst="rect">
            <a:avLst/>
          </a:prstGeom>
          <a:noFill/>
          <a:ln>
            <a:noFill/>
          </a:ln>
        </p:spPr>
        <p:txBody>
          <a:bodyPr anchorCtr="0" anchor="ctr" bIns="22850" lIns="45725" spcFirstLastPara="1" rIns="45725" wrap="square" tIns="22850">
            <a:normAutofit/>
          </a:bodyPr>
          <a:lstStyle>
            <a:lvl1pPr lvl="0" algn="ctr">
              <a:spcBef>
                <a:spcPts val="0"/>
              </a:spcBef>
              <a:spcAft>
                <a:spcPts val="0"/>
              </a:spcAft>
              <a:buClr>
                <a:schemeClr val="dk1"/>
              </a:buClr>
              <a:buSzPts val="900"/>
              <a:buNone/>
              <a:defRPr/>
            </a:lvl1pPr>
            <a:lvl2pPr lvl="1">
              <a:spcBef>
                <a:spcPts val="0"/>
              </a:spcBef>
              <a:spcAft>
                <a:spcPts val="0"/>
              </a:spcAft>
              <a:buSzPts val="700"/>
              <a:buNone/>
              <a:defRPr/>
            </a:lvl2pPr>
            <a:lvl3pPr lvl="2">
              <a:spcBef>
                <a:spcPts val="0"/>
              </a:spcBef>
              <a:spcAft>
                <a:spcPts val="0"/>
              </a:spcAft>
              <a:buSzPts val="700"/>
              <a:buNone/>
              <a:defRPr/>
            </a:lvl3pPr>
            <a:lvl4pPr lvl="3">
              <a:spcBef>
                <a:spcPts val="0"/>
              </a:spcBef>
              <a:spcAft>
                <a:spcPts val="0"/>
              </a:spcAft>
              <a:buSzPts val="700"/>
              <a:buNone/>
              <a:defRPr/>
            </a:lvl4pPr>
            <a:lvl5pPr lvl="4">
              <a:spcBef>
                <a:spcPts val="0"/>
              </a:spcBef>
              <a:spcAft>
                <a:spcPts val="0"/>
              </a:spcAft>
              <a:buSzPts val="700"/>
              <a:buNone/>
              <a:defRPr/>
            </a:lvl5pPr>
            <a:lvl6pPr lvl="5">
              <a:spcBef>
                <a:spcPts val="0"/>
              </a:spcBef>
              <a:spcAft>
                <a:spcPts val="0"/>
              </a:spcAft>
              <a:buSzPts val="700"/>
              <a:buNone/>
              <a:defRPr/>
            </a:lvl6pPr>
            <a:lvl7pPr lvl="6">
              <a:spcBef>
                <a:spcPts val="0"/>
              </a:spcBef>
              <a:spcAft>
                <a:spcPts val="0"/>
              </a:spcAft>
              <a:buSzPts val="700"/>
              <a:buNone/>
              <a:defRPr/>
            </a:lvl7pPr>
            <a:lvl8pPr lvl="7">
              <a:spcBef>
                <a:spcPts val="0"/>
              </a:spcBef>
              <a:spcAft>
                <a:spcPts val="0"/>
              </a:spcAft>
              <a:buSzPts val="700"/>
              <a:buNone/>
              <a:defRPr/>
            </a:lvl8pPr>
            <a:lvl9pPr lvl="8">
              <a:spcBef>
                <a:spcPts val="0"/>
              </a:spcBef>
              <a:spcAft>
                <a:spcPts val="0"/>
              </a:spcAft>
              <a:buSzPts val="700"/>
              <a:buNone/>
              <a:defRPr/>
            </a:lvl9pPr>
          </a:lstStyle>
          <a:p/>
        </p:txBody>
      </p:sp>
      <p:sp>
        <p:nvSpPr>
          <p:cNvPr id="96" name="Google Shape;96;p20"/>
          <p:cNvSpPr txBox="1"/>
          <p:nvPr>
            <p:ph idx="10" type="dt"/>
          </p:nvPr>
        </p:nvSpPr>
        <p:spPr>
          <a:xfrm>
            <a:off x="228600" y="3178175"/>
            <a:ext cx="1066800" cy="182700"/>
          </a:xfrm>
          <a:prstGeom prst="rect">
            <a:avLst/>
          </a:prstGeom>
          <a:noFill/>
          <a:ln>
            <a:noFill/>
          </a:ln>
        </p:spPr>
        <p:txBody>
          <a:bodyPr anchorCtr="0" anchor="ctr" bIns="22850" lIns="45725" spcFirstLastPara="1" rIns="45725" wrap="square" tIns="22850">
            <a:noAutofit/>
          </a:bodyPr>
          <a:lstStyle>
            <a:lvl1pPr lvl="0" algn="l">
              <a:spcBef>
                <a:spcPts val="0"/>
              </a:spcBef>
              <a:spcAft>
                <a:spcPts val="0"/>
              </a:spcAft>
              <a:buSzPts val="700"/>
              <a:buNone/>
              <a:defRPr/>
            </a:lvl1pPr>
            <a:lvl2pPr lvl="1" algn="l">
              <a:spcBef>
                <a:spcPts val="0"/>
              </a:spcBef>
              <a:spcAft>
                <a:spcPts val="0"/>
              </a:spcAft>
              <a:buSzPts val="700"/>
              <a:buNone/>
              <a:defRPr/>
            </a:lvl2pPr>
            <a:lvl3pPr lvl="2" algn="l">
              <a:spcBef>
                <a:spcPts val="0"/>
              </a:spcBef>
              <a:spcAft>
                <a:spcPts val="0"/>
              </a:spcAft>
              <a:buSzPts val="700"/>
              <a:buNone/>
              <a:defRPr/>
            </a:lvl3pPr>
            <a:lvl4pPr lvl="3" algn="l">
              <a:spcBef>
                <a:spcPts val="0"/>
              </a:spcBef>
              <a:spcAft>
                <a:spcPts val="0"/>
              </a:spcAft>
              <a:buSzPts val="700"/>
              <a:buNone/>
              <a:defRPr/>
            </a:lvl4pPr>
            <a:lvl5pPr lvl="4" algn="l">
              <a:spcBef>
                <a:spcPts val="0"/>
              </a:spcBef>
              <a:spcAft>
                <a:spcPts val="0"/>
              </a:spcAft>
              <a:buSzPts val="700"/>
              <a:buNone/>
              <a:defRPr/>
            </a:lvl5pPr>
            <a:lvl6pPr lvl="5" algn="l">
              <a:spcBef>
                <a:spcPts val="0"/>
              </a:spcBef>
              <a:spcAft>
                <a:spcPts val="0"/>
              </a:spcAft>
              <a:buSzPts val="700"/>
              <a:buNone/>
              <a:defRPr/>
            </a:lvl6pPr>
            <a:lvl7pPr lvl="6" algn="l">
              <a:spcBef>
                <a:spcPts val="0"/>
              </a:spcBef>
              <a:spcAft>
                <a:spcPts val="0"/>
              </a:spcAft>
              <a:buSzPts val="700"/>
              <a:buNone/>
              <a:defRPr/>
            </a:lvl7pPr>
            <a:lvl8pPr lvl="7" algn="l">
              <a:spcBef>
                <a:spcPts val="0"/>
              </a:spcBef>
              <a:spcAft>
                <a:spcPts val="0"/>
              </a:spcAft>
              <a:buSzPts val="700"/>
              <a:buNone/>
              <a:defRPr/>
            </a:lvl8pPr>
            <a:lvl9pPr lvl="8" algn="l">
              <a:spcBef>
                <a:spcPts val="0"/>
              </a:spcBef>
              <a:spcAft>
                <a:spcPts val="0"/>
              </a:spcAft>
              <a:buSzPts val="700"/>
              <a:buNone/>
              <a:defRPr/>
            </a:lvl9pPr>
          </a:lstStyle>
          <a:p/>
        </p:txBody>
      </p:sp>
      <p:sp>
        <p:nvSpPr>
          <p:cNvPr id="97" name="Google Shape;97;p20"/>
          <p:cNvSpPr txBox="1"/>
          <p:nvPr>
            <p:ph idx="11" type="ftr"/>
          </p:nvPr>
        </p:nvSpPr>
        <p:spPr>
          <a:xfrm>
            <a:off x="1562100" y="3178175"/>
            <a:ext cx="1447800" cy="182700"/>
          </a:xfrm>
          <a:prstGeom prst="rect">
            <a:avLst/>
          </a:prstGeom>
          <a:noFill/>
          <a:ln>
            <a:noFill/>
          </a:ln>
        </p:spPr>
        <p:txBody>
          <a:bodyPr anchorCtr="0" anchor="ctr" bIns="22850" lIns="45725" spcFirstLastPara="1" rIns="45725" wrap="square" tIns="22850">
            <a:noAutofit/>
          </a:bodyPr>
          <a:lstStyle>
            <a:lvl1pPr lvl="0" algn="ctr">
              <a:spcBef>
                <a:spcPts val="0"/>
              </a:spcBef>
              <a:spcAft>
                <a:spcPts val="0"/>
              </a:spcAft>
              <a:buSzPts val="700"/>
              <a:buNone/>
              <a:defRPr/>
            </a:lvl1pPr>
            <a:lvl2pPr lvl="1" algn="l">
              <a:spcBef>
                <a:spcPts val="0"/>
              </a:spcBef>
              <a:spcAft>
                <a:spcPts val="0"/>
              </a:spcAft>
              <a:buSzPts val="700"/>
              <a:buNone/>
              <a:defRPr/>
            </a:lvl2pPr>
            <a:lvl3pPr lvl="2" algn="l">
              <a:spcBef>
                <a:spcPts val="0"/>
              </a:spcBef>
              <a:spcAft>
                <a:spcPts val="0"/>
              </a:spcAft>
              <a:buSzPts val="700"/>
              <a:buNone/>
              <a:defRPr/>
            </a:lvl3pPr>
            <a:lvl4pPr lvl="3" algn="l">
              <a:spcBef>
                <a:spcPts val="0"/>
              </a:spcBef>
              <a:spcAft>
                <a:spcPts val="0"/>
              </a:spcAft>
              <a:buSzPts val="700"/>
              <a:buNone/>
              <a:defRPr/>
            </a:lvl4pPr>
            <a:lvl5pPr lvl="4" algn="l">
              <a:spcBef>
                <a:spcPts val="0"/>
              </a:spcBef>
              <a:spcAft>
                <a:spcPts val="0"/>
              </a:spcAft>
              <a:buSzPts val="700"/>
              <a:buNone/>
              <a:defRPr/>
            </a:lvl5pPr>
            <a:lvl6pPr lvl="5" algn="l">
              <a:spcBef>
                <a:spcPts val="0"/>
              </a:spcBef>
              <a:spcAft>
                <a:spcPts val="0"/>
              </a:spcAft>
              <a:buSzPts val="700"/>
              <a:buNone/>
              <a:defRPr/>
            </a:lvl6pPr>
            <a:lvl7pPr lvl="6" algn="l">
              <a:spcBef>
                <a:spcPts val="0"/>
              </a:spcBef>
              <a:spcAft>
                <a:spcPts val="0"/>
              </a:spcAft>
              <a:buSzPts val="700"/>
              <a:buNone/>
              <a:defRPr/>
            </a:lvl7pPr>
            <a:lvl8pPr lvl="7" algn="l">
              <a:spcBef>
                <a:spcPts val="0"/>
              </a:spcBef>
              <a:spcAft>
                <a:spcPts val="0"/>
              </a:spcAft>
              <a:buSzPts val="700"/>
              <a:buNone/>
              <a:defRPr/>
            </a:lvl8pPr>
            <a:lvl9pPr lvl="8" algn="l">
              <a:spcBef>
                <a:spcPts val="0"/>
              </a:spcBef>
              <a:spcAft>
                <a:spcPts val="0"/>
              </a:spcAft>
              <a:buSzPts val="700"/>
              <a:buNone/>
              <a:defRPr/>
            </a:lvl9pPr>
          </a:lstStyle>
          <a:p/>
        </p:txBody>
      </p:sp>
      <p:sp>
        <p:nvSpPr>
          <p:cNvPr id="98" name="Google Shape;98;p20"/>
          <p:cNvSpPr txBox="1"/>
          <p:nvPr>
            <p:ph idx="12" type="sldNum"/>
          </p:nvPr>
        </p:nvSpPr>
        <p:spPr>
          <a:xfrm>
            <a:off x="3276600" y="3178175"/>
            <a:ext cx="1066800" cy="182700"/>
          </a:xfrm>
          <a:prstGeom prst="rect">
            <a:avLst/>
          </a:prstGeom>
          <a:noFill/>
          <a:ln>
            <a:noFill/>
          </a:ln>
        </p:spPr>
        <p:txBody>
          <a:bodyPr anchorCtr="0" anchor="ctr" bIns="22850" lIns="45725" spcFirstLastPara="1" rIns="45725" wrap="square" tIns="2285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type="objTx">
  <p:cSld name="OBJECT_WITH_CAPTION_TEXT">
    <p:spTree>
      <p:nvGrpSpPr>
        <p:cNvPr id="99" name="Shape 99"/>
        <p:cNvGrpSpPr/>
        <p:nvPr/>
      </p:nvGrpSpPr>
      <p:grpSpPr>
        <a:xfrm>
          <a:off x="0" y="0"/>
          <a:ext cx="0" cy="0"/>
          <a:chOff x="0" y="0"/>
          <a:chExt cx="0" cy="0"/>
        </a:xfrm>
      </p:grpSpPr>
      <p:sp>
        <p:nvSpPr>
          <p:cNvPr id="100" name="Google Shape;100;p21"/>
          <p:cNvSpPr txBox="1"/>
          <p:nvPr>
            <p:ph type="title"/>
          </p:nvPr>
        </p:nvSpPr>
        <p:spPr>
          <a:xfrm>
            <a:off x="228600" y="136525"/>
            <a:ext cx="1504200" cy="581100"/>
          </a:xfrm>
          <a:prstGeom prst="rect">
            <a:avLst/>
          </a:prstGeom>
          <a:noFill/>
          <a:ln>
            <a:noFill/>
          </a:ln>
        </p:spPr>
        <p:txBody>
          <a:bodyPr anchorCtr="0" anchor="b" bIns="22850" lIns="45725" spcFirstLastPara="1" rIns="45725" wrap="square" tIns="22850">
            <a:normAutofit/>
          </a:bodyPr>
          <a:lstStyle>
            <a:lvl1pPr lvl="0" algn="l">
              <a:spcBef>
                <a:spcPts val="0"/>
              </a:spcBef>
              <a:spcAft>
                <a:spcPts val="0"/>
              </a:spcAft>
              <a:buClr>
                <a:schemeClr val="dk1"/>
              </a:buClr>
              <a:buSzPts val="1000"/>
              <a:buFont typeface="Calibri"/>
              <a:buNone/>
              <a:defRPr b="1" sz="1000"/>
            </a:lvl1pPr>
            <a:lvl2pPr lvl="1">
              <a:spcBef>
                <a:spcPts val="0"/>
              </a:spcBef>
              <a:spcAft>
                <a:spcPts val="0"/>
              </a:spcAft>
              <a:buSzPts val="700"/>
              <a:buNone/>
              <a:defRPr/>
            </a:lvl2pPr>
            <a:lvl3pPr lvl="2">
              <a:spcBef>
                <a:spcPts val="0"/>
              </a:spcBef>
              <a:spcAft>
                <a:spcPts val="0"/>
              </a:spcAft>
              <a:buSzPts val="700"/>
              <a:buNone/>
              <a:defRPr/>
            </a:lvl3pPr>
            <a:lvl4pPr lvl="3">
              <a:spcBef>
                <a:spcPts val="0"/>
              </a:spcBef>
              <a:spcAft>
                <a:spcPts val="0"/>
              </a:spcAft>
              <a:buSzPts val="700"/>
              <a:buNone/>
              <a:defRPr/>
            </a:lvl4pPr>
            <a:lvl5pPr lvl="4">
              <a:spcBef>
                <a:spcPts val="0"/>
              </a:spcBef>
              <a:spcAft>
                <a:spcPts val="0"/>
              </a:spcAft>
              <a:buSzPts val="700"/>
              <a:buNone/>
              <a:defRPr/>
            </a:lvl5pPr>
            <a:lvl6pPr lvl="5">
              <a:spcBef>
                <a:spcPts val="0"/>
              </a:spcBef>
              <a:spcAft>
                <a:spcPts val="0"/>
              </a:spcAft>
              <a:buSzPts val="700"/>
              <a:buNone/>
              <a:defRPr/>
            </a:lvl6pPr>
            <a:lvl7pPr lvl="6">
              <a:spcBef>
                <a:spcPts val="0"/>
              </a:spcBef>
              <a:spcAft>
                <a:spcPts val="0"/>
              </a:spcAft>
              <a:buSzPts val="700"/>
              <a:buNone/>
              <a:defRPr/>
            </a:lvl7pPr>
            <a:lvl8pPr lvl="7">
              <a:spcBef>
                <a:spcPts val="0"/>
              </a:spcBef>
              <a:spcAft>
                <a:spcPts val="0"/>
              </a:spcAft>
              <a:buSzPts val="700"/>
              <a:buNone/>
              <a:defRPr/>
            </a:lvl8pPr>
            <a:lvl9pPr lvl="8">
              <a:spcBef>
                <a:spcPts val="0"/>
              </a:spcBef>
              <a:spcAft>
                <a:spcPts val="0"/>
              </a:spcAft>
              <a:buSzPts val="700"/>
              <a:buNone/>
              <a:defRPr/>
            </a:lvl9pPr>
          </a:lstStyle>
          <a:p/>
        </p:txBody>
      </p:sp>
      <p:sp>
        <p:nvSpPr>
          <p:cNvPr id="101" name="Google Shape;101;p21"/>
          <p:cNvSpPr txBox="1"/>
          <p:nvPr>
            <p:ph idx="1" type="body"/>
          </p:nvPr>
        </p:nvSpPr>
        <p:spPr>
          <a:xfrm>
            <a:off x="1787525" y="136525"/>
            <a:ext cx="2556000" cy="2926500"/>
          </a:xfrm>
          <a:prstGeom prst="rect">
            <a:avLst/>
          </a:prstGeom>
          <a:noFill/>
          <a:ln>
            <a:noFill/>
          </a:ln>
        </p:spPr>
        <p:txBody>
          <a:bodyPr anchorCtr="0" anchor="t" bIns="22850" lIns="45725" spcFirstLastPara="1" rIns="45725" wrap="square" tIns="22850">
            <a:normAutofit/>
          </a:bodyPr>
          <a:lstStyle>
            <a:lvl1pPr indent="-330200" lvl="0" marL="457200" algn="l">
              <a:spcBef>
                <a:spcPts val="300"/>
              </a:spcBef>
              <a:spcAft>
                <a:spcPts val="0"/>
              </a:spcAft>
              <a:buClr>
                <a:schemeClr val="dk1"/>
              </a:buClr>
              <a:buSzPts val="1600"/>
              <a:buChar char="•"/>
              <a:defRPr sz="1600"/>
            </a:lvl1pPr>
            <a:lvl2pPr indent="-317500" lvl="1" marL="914400" algn="l">
              <a:spcBef>
                <a:spcPts val="300"/>
              </a:spcBef>
              <a:spcAft>
                <a:spcPts val="0"/>
              </a:spcAft>
              <a:buClr>
                <a:schemeClr val="dk1"/>
              </a:buClr>
              <a:buSzPts val="1400"/>
              <a:buChar char="–"/>
              <a:defRPr sz="1400"/>
            </a:lvl2pPr>
            <a:lvl3pPr indent="-304800" lvl="2" marL="1371600" algn="l">
              <a:spcBef>
                <a:spcPts val="200"/>
              </a:spcBef>
              <a:spcAft>
                <a:spcPts val="0"/>
              </a:spcAft>
              <a:buClr>
                <a:schemeClr val="dk1"/>
              </a:buClr>
              <a:buSzPts val="1200"/>
              <a:buChar char="•"/>
              <a:defRPr sz="1200"/>
            </a:lvl3pPr>
            <a:lvl4pPr indent="-292100" lvl="3" marL="1828800" algn="l">
              <a:spcBef>
                <a:spcPts val="200"/>
              </a:spcBef>
              <a:spcAft>
                <a:spcPts val="0"/>
              </a:spcAft>
              <a:buClr>
                <a:schemeClr val="dk1"/>
              </a:buClr>
              <a:buSzPts val="1000"/>
              <a:buChar char="–"/>
              <a:defRPr sz="1000"/>
            </a:lvl4pPr>
            <a:lvl5pPr indent="-292100" lvl="4" marL="2286000" algn="l">
              <a:spcBef>
                <a:spcPts val="200"/>
              </a:spcBef>
              <a:spcAft>
                <a:spcPts val="0"/>
              </a:spcAft>
              <a:buClr>
                <a:schemeClr val="dk1"/>
              </a:buClr>
              <a:buSzPts val="1000"/>
              <a:buChar char="»"/>
              <a:defRPr sz="1000"/>
            </a:lvl5pPr>
            <a:lvl6pPr indent="-292100" lvl="5" marL="2743200" algn="l">
              <a:spcBef>
                <a:spcPts val="200"/>
              </a:spcBef>
              <a:spcAft>
                <a:spcPts val="0"/>
              </a:spcAft>
              <a:buClr>
                <a:schemeClr val="dk1"/>
              </a:buClr>
              <a:buSzPts val="1000"/>
              <a:buChar char="•"/>
              <a:defRPr sz="1000"/>
            </a:lvl6pPr>
            <a:lvl7pPr indent="-292100" lvl="6" marL="3200400" algn="l">
              <a:spcBef>
                <a:spcPts val="200"/>
              </a:spcBef>
              <a:spcAft>
                <a:spcPts val="0"/>
              </a:spcAft>
              <a:buClr>
                <a:schemeClr val="dk1"/>
              </a:buClr>
              <a:buSzPts val="1000"/>
              <a:buChar char="•"/>
              <a:defRPr sz="1000"/>
            </a:lvl7pPr>
            <a:lvl8pPr indent="-292100" lvl="7" marL="3657600" algn="l">
              <a:spcBef>
                <a:spcPts val="200"/>
              </a:spcBef>
              <a:spcAft>
                <a:spcPts val="0"/>
              </a:spcAft>
              <a:buClr>
                <a:schemeClr val="dk1"/>
              </a:buClr>
              <a:buSzPts val="1000"/>
              <a:buChar char="•"/>
              <a:defRPr sz="1000"/>
            </a:lvl8pPr>
            <a:lvl9pPr indent="-292100" lvl="8" marL="4114800" algn="l">
              <a:spcBef>
                <a:spcPts val="200"/>
              </a:spcBef>
              <a:spcAft>
                <a:spcPts val="0"/>
              </a:spcAft>
              <a:buClr>
                <a:schemeClr val="dk1"/>
              </a:buClr>
              <a:buSzPts val="1000"/>
              <a:buChar char="•"/>
              <a:defRPr sz="1000"/>
            </a:lvl9pPr>
          </a:lstStyle>
          <a:p/>
        </p:txBody>
      </p:sp>
      <p:sp>
        <p:nvSpPr>
          <p:cNvPr id="102" name="Google Shape;102;p21"/>
          <p:cNvSpPr txBox="1"/>
          <p:nvPr>
            <p:ph idx="2" type="body"/>
          </p:nvPr>
        </p:nvSpPr>
        <p:spPr>
          <a:xfrm>
            <a:off x="228600" y="717550"/>
            <a:ext cx="1504200" cy="2345700"/>
          </a:xfrm>
          <a:prstGeom prst="rect">
            <a:avLst/>
          </a:prstGeom>
          <a:noFill/>
          <a:ln>
            <a:noFill/>
          </a:ln>
        </p:spPr>
        <p:txBody>
          <a:bodyPr anchorCtr="0" anchor="t" bIns="22850" lIns="45725" spcFirstLastPara="1" rIns="45725" wrap="square" tIns="22850">
            <a:normAutofit/>
          </a:bodyPr>
          <a:lstStyle>
            <a:lvl1pPr indent="-228600" lvl="0" marL="457200" algn="l">
              <a:spcBef>
                <a:spcPts val="100"/>
              </a:spcBef>
              <a:spcAft>
                <a:spcPts val="0"/>
              </a:spcAft>
              <a:buClr>
                <a:schemeClr val="dk1"/>
              </a:buClr>
              <a:buSzPts val="700"/>
              <a:buNone/>
              <a:defRPr sz="700"/>
            </a:lvl1pPr>
            <a:lvl2pPr indent="-228600" lvl="1" marL="914400" algn="l">
              <a:spcBef>
                <a:spcPts val="100"/>
              </a:spcBef>
              <a:spcAft>
                <a:spcPts val="0"/>
              </a:spcAft>
              <a:buClr>
                <a:schemeClr val="dk1"/>
              </a:buClr>
              <a:buSzPts val="600"/>
              <a:buNone/>
              <a:defRPr sz="600"/>
            </a:lvl2pPr>
            <a:lvl3pPr indent="-228600" lvl="2" marL="1371600" algn="l">
              <a:spcBef>
                <a:spcPts val="100"/>
              </a:spcBef>
              <a:spcAft>
                <a:spcPts val="0"/>
              </a:spcAft>
              <a:buClr>
                <a:schemeClr val="dk1"/>
              </a:buClr>
              <a:buSzPts val="500"/>
              <a:buNone/>
              <a:defRPr sz="500"/>
            </a:lvl3pPr>
            <a:lvl4pPr indent="-228600" lvl="3" marL="1828800" algn="l">
              <a:spcBef>
                <a:spcPts val="100"/>
              </a:spcBef>
              <a:spcAft>
                <a:spcPts val="0"/>
              </a:spcAft>
              <a:buClr>
                <a:schemeClr val="dk1"/>
              </a:buClr>
              <a:buSzPts val="500"/>
              <a:buNone/>
              <a:defRPr sz="500"/>
            </a:lvl4pPr>
            <a:lvl5pPr indent="-228600" lvl="4" marL="2286000" algn="l">
              <a:spcBef>
                <a:spcPts val="100"/>
              </a:spcBef>
              <a:spcAft>
                <a:spcPts val="0"/>
              </a:spcAft>
              <a:buClr>
                <a:schemeClr val="dk1"/>
              </a:buClr>
              <a:buSzPts val="500"/>
              <a:buNone/>
              <a:defRPr sz="500"/>
            </a:lvl5pPr>
            <a:lvl6pPr indent="-228600" lvl="5" marL="2743200" algn="l">
              <a:spcBef>
                <a:spcPts val="100"/>
              </a:spcBef>
              <a:spcAft>
                <a:spcPts val="0"/>
              </a:spcAft>
              <a:buClr>
                <a:schemeClr val="dk1"/>
              </a:buClr>
              <a:buSzPts val="500"/>
              <a:buNone/>
              <a:defRPr sz="500"/>
            </a:lvl6pPr>
            <a:lvl7pPr indent="-228600" lvl="6" marL="3200400" algn="l">
              <a:spcBef>
                <a:spcPts val="100"/>
              </a:spcBef>
              <a:spcAft>
                <a:spcPts val="0"/>
              </a:spcAft>
              <a:buClr>
                <a:schemeClr val="dk1"/>
              </a:buClr>
              <a:buSzPts val="500"/>
              <a:buNone/>
              <a:defRPr sz="500"/>
            </a:lvl7pPr>
            <a:lvl8pPr indent="-228600" lvl="7" marL="3657600" algn="l">
              <a:spcBef>
                <a:spcPts val="100"/>
              </a:spcBef>
              <a:spcAft>
                <a:spcPts val="0"/>
              </a:spcAft>
              <a:buClr>
                <a:schemeClr val="dk1"/>
              </a:buClr>
              <a:buSzPts val="500"/>
              <a:buNone/>
              <a:defRPr sz="500"/>
            </a:lvl8pPr>
            <a:lvl9pPr indent="-228600" lvl="8" marL="4114800" algn="l">
              <a:spcBef>
                <a:spcPts val="100"/>
              </a:spcBef>
              <a:spcAft>
                <a:spcPts val="0"/>
              </a:spcAft>
              <a:buClr>
                <a:schemeClr val="dk1"/>
              </a:buClr>
              <a:buSzPts val="500"/>
              <a:buNone/>
              <a:defRPr sz="500"/>
            </a:lvl9pPr>
          </a:lstStyle>
          <a:p/>
        </p:txBody>
      </p:sp>
      <p:sp>
        <p:nvSpPr>
          <p:cNvPr id="103" name="Google Shape;103;p21"/>
          <p:cNvSpPr txBox="1"/>
          <p:nvPr>
            <p:ph idx="10" type="dt"/>
          </p:nvPr>
        </p:nvSpPr>
        <p:spPr>
          <a:xfrm>
            <a:off x="228600" y="3178175"/>
            <a:ext cx="1066800" cy="182700"/>
          </a:xfrm>
          <a:prstGeom prst="rect">
            <a:avLst/>
          </a:prstGeom>
          <a:noFill/>
          <a:ln>
            <a:noFill/>
          </a:ln>
        </p:spPr>
        <p:txBody>
          <a:bodyPr anchorCtr="0" anchor="ctr" bIns="22850" lIns="45725" spcFirstLastPara="1" rIns="45725" wrap="square" tIns="22850">
            <a:noAutofit/>
          </a:bodyPr>
          <a:lstStyle>
            <a:lvl1pPr lvl="0" algn="l">
              <a:spcBef>
                <a:spcPts val="0"/>
              </a:spcBef>
              <a:spcAft>
                <a:spcPts val="0"/>
              </a:spcAft>
              <a:buSzPts val="700"/>
              <a:buNone/>
              <a:defRPr/>
            </a:lvl1pPr>
            <a:lvl2pPr lvl="1" algn="l">
              <a:spcBef>
                <a:spcPts val="0"/>
              </a:spcBef>
              <a:spcAft>
                <a:spcPts val="0"/>
              </a:spcAft>
              <a:buSzPts val="700"/>
              <a:buNone/>
              <a:defRPr/>
            </a:lvl2pPr>
            <a:lvl3pPr lvl="2" algn="l">
              <a:spcBef>
                <a:spcPts val="0"/>
              </a:spcBef>
              <a:spcAft>
                <a:spcPts val="0"/>
              </a:spcAft>
              <a:buSzPts val="700"/>
              <a:buNone/>
              <a:defRPr/>
            </a:lvl3pPr>
            <a:lvl4pPr lvl="3" algn="l">
              <a:spcBef>
                <a:spcPts val="0"/>
              </a:spcBef>
              <a:spcAft>
                <a:spcPts val="0"/>
              </a:spcAft>
              <a:buSzPts val="700"/>
              <a:buNone/>
              <a:defRPr/>
            </a:lvl4pPr>
            <a:lvl5pPr lvl="4" algn="l">
              <a:spcBef>
                <a:spcPts val="0"/>
              </a:spcBef>
              <a:spcAft>
                <a:spcPts val="0"/>
              </a:spcAft>
              <a:buSzPts val="700"/>
              <a:buNone/>
              <a:defRPr/>
            </a:lvl5pPr>
            <a:lvl6pPr lvl="5" algn="l">
              <a:spcBef>
                <a:spcPts val="0"/>
              </a:spcBef>
              <a:spcAft>
                <a:spcPts val="0"/>
              </a:spcAft>
              <a:buSzPts val="700"/>
              <a:buNone/>
              <a:defRPr/>
            </a:lvl6pPr>
            <a:lvl7pPr lvl="6" algn="l">
              <a:spcBef>
                <a:spcPts val="0"/>
              </a:spcBef>
              <a:spcAft>
                <a:spcPts val="0"/>
              </a:spcAft>
              <a:buSzPts val="700"/>
              <a:buNone/>
              <a:defRPr/>
            </a:lvl7pPr>
            <a:lvl8pPr lvl="7" algn="l">
              <a:spcBef>
                <a:spcPts val="0"/>
              </a:spcBef>
              <a:spcAft>
                <a:spcPts val="0"/>
              </a:spcAft>
              <a:buSzPts val="700"/>
              <a:buNone/>
              <a:defRPr/>
            </a:lvl8pPr>
            <a:lvl9pPr lvl="8" algn="l">
              <a:spcBef>
                <a:spcPts val="0"/>
              </a:spcBef>
              <a:spcAft>
                <a:spcPts val="0"/>
              </a:spcAft>
              <a:buSzPts val="700"/>
              <a:buNone/>
              <a:defRPr/>
            </a:lvl9pPr>
          </a:lstStyle>
          <a:p/>
        </p:txBody>
      </p:sp>
      <p:sp>
        <p:nvSpPr>
          <p:cNvPr id="104" name="Google Shape;104;p21"/>
          <p:cNvSpPr txBox="1"/>
          <p:nvPr>
            <p:ph idx="11" type="ftr"/>
          </p:nvPr>
        </p:nvSpPr>
        <p:spPr>
          <a:xfrm>
            <a:off x="1562100" y="3178175"/>
            <a:ext cx="1447800" cy="182700"/>
          </a:xfrm>
          <a:prstGeom prst="rect">
            <a:avLst/>
          </a:prstGeom>
          <a:noFill/>
          <a:ln>
            <a:noFill/>
          </a:ln>
        </p:spPr>
        <p:txBody>
          <a:bodyPr anchorCtr="0" anchor="ctr" bIns="22850" lIns="45725" spcFirstLastPara="1" rIns="45725" wrap="square" tIns="22850">
            <a:noAutofit/>
          </a:bodyPr>
          <a:lstStyle>
            <a:lvl1pPr lvl="0" algn="ctr">
              <a:spcBef>
                <a:spcPts val="0"/>
              </a:spcBef>
              <a:spcAft>
                <a:spcPts val="0"/>
              </a:spcAft>
              <a:buSzPts val="700"/>
              <a:buNone/>
              <a:defRPr/>
            </a:lvl1pPr>
            <a:lvl2pPr lvl="1" algn="l">
              <a:spcBef>
                <a:spcPts val="0"/>
              </a:spcBef>
              <a:spcAft>
                <a:spcPts val="0"/>
              </a:spcAft>
              <a:buSzPts val="700"/>
              <a:buNone/>
              <a:defRPr/>
            </a:lvl2pPr>
            <a:lvl3pPr lvl="2" algn="l">
              <a:spcBef>
                <a:spcPts val="0"/>
              </a:spcBef>
              <a:spcAft>
                <a:spcPts val="0"/>
              </a:spcAft>
              <a:buSzPts val="700"/>
              <a:buNone/>
              <a:defRPr/>
            </a:lvl3pPr>
            <a:lvl4pPr lvl="3" algn="l">
              <a:spcBef>
                <a:spcPts val="0"/>
              </a:spcBef>
              <a:spcAft>
                <a:spcPts val="0"/>
              </a:spcAft>
              <a:buSzPts val="700"/>
              <a:buNone/>
              <a:defRPr/>
            </a:lvl4pPr>
            <a:lvl5pPr lvl="4" algn="l">
              <a:spcBef>
                <a:spcPts val="0"/>
              </a:spcBef>
              <a:spcAft>
                <a:spcPts val="0"/>
              </a:spcAft>
              <a:buSzPts val="700"/>
              <a:buNone/>
              <a:defRPr/>
            </a:lvl5pPr>
            <a:lvl6pPr lvl="5" algn="l">
              <a:spcBef>
                <a:spcPts val="0"/>
              </a:spcBef>
              <a:spcAft>
                <a:spcPts val="0"/>
              </a:spcAft>
              <a:buSzPts val="700"/>
              <a:buNone/>
              <a:defRPr/>
            </a:lvl6pPr>
            <a:lvl7pPr lvl="6" algn="l">
              <a:spcBef>
                <a:spcPts val="0"/>
              </a:spcBef>
              <a:spcAft>
                <a:spcPts val="0"/>
              </a:spcAft>
              <a:buSzPts val="700"/>
              <a:buNone/>
              <a:defRPr/>
            </a:lvl7pPr>
            <a:lvl8pPr lvl="7" algn="l">
              <a:spcBef>
                <a:spcPts val="0"/>
              </a:spcBef>
              <a:spcAft>
                <a:spcPts val="0"/>
              </a:spcAft>
              <a:buSzPts val="700"/>
              <a:buNone/>
              <a:defRPr/>
            </a:lvl8pPr>
            <a:lvl9pPr lvl="8" algn="l">
              <a:spcBef>
                <a:spcPts val="0"/>
              </a:spcBef>
              <a:spcAft>
                <a:spcPts val="0"/>
              </a:spcAft>
              <a:buSzPts val="700"/>
              <a:buNone/>
              <a:defRPr/>
            </a:lvl9pPr>
          </a:lstStyle>
          <a:p/>
        </p:txBody>
      </p:sp>
      <p:sp>
        <p:nvSpPr>
          <p:cNvPr id="105" name="Google Shape;105;p21"/>
          <p:cNvSpPr txBox="1"/>
          <p:nvPr>
            <p:ph idx="12" type="sldNum"/>
          </p:nvPr>
        </p:nvSpPr>
        <p:spPr>
          <a:xfrm>
            <a:off x="3276600" y="3178175"/>
            <a:ext cx="1066800" cy="182700"/>
          </a:xfrm>
          <a:prstGeom prst="rect">
            <a:avLst/>
          </a:prstGeom>
          <a:noFill/>
          <a:ln>
            <a:noFill/>
          </a:ln>
        </p:spPr>
        <p:txBody>
          <a:bodyPr anchorCtr="0" anchor="ctr" bIns="22850" lIns="45725" spcFirstLastPara="1" rIns="45725" wrap="square" tIns="2285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icture with Caption" type="picTx">
  <p:cSld name="PICTURE_WITH_CAPTION_TEXT">
    <p:spTree>
      <p:nvGrpSpPr>
        <p:cNvPr id="106" name="Shape 106"/>
        <p:cNvGrpSpPr/>
        <p:nvPr/>
      </p:nvGrpSpPr>
      <p:grpSpPr>
        <a:xfrm>
          <a:off x="0" y="0"/>
          <a:ext cx="0" cy="0"/>
          <a:chOff x="0" y="0"/>
          <a:chExt cx="0" cy="0"/>
        </a:xfrm>
      </p:grpSpPr>
      <p:sp>
        <p:nvSpPr>
          <p:cNvPr id="107" name="Google Shape;107;p22"/>
          <p:cNvSpPr txBox="1"/>
          <p:nvPr>
            <p:ph type="title"/>
          </p:nvPr>
        </p:nvSpPr>
        <p:spPr>
          <a:xfrm>
            <a:off x="896144" y="2400300"/>
            <a:ext cx="2743200" cy="283500"/>
          </a:xfrm>
          <a:prstGeom prst="rect">
            <a:avLst/>
          </a:prstGeom>
          <a:noFill/>
          <a:ln>
            <a:noFill/>
          </a:ln>
        </p:spPr>
        <p:txBody>
          <a:bodyPr anchorCtr="0" anchor="b" bIns="22850" lIns="45725" spcFirstLastPara="1" rIns="45725" wrap="square" tIns="22850">
            <a:normAutofit/>
          </a:bodyPr>
          <a:lstStyle>
            <a:lvl1pPr lvl="0" algn="l">
              <a:spcBef>
                <a:spcPts val="0"/>
              </a:spcBef>
              <a:spcAft>
                <a:spcPts val="0"/>
              </a:spcAft>
              <a:buClr>
                <a:schemeClr val="dk1"/>
              </a:buClr>
              <a:buSzPts val="1000"/>
              <a:buFont typeface="Calibri"/>
              <a:buNone/>
              <a:defRPr b="1" sz="1000"/>
            </a:lvl1pPr>
            <a:lvl2pPr lvl="1">
              <a:spcBef>
                <a:spcPts val="0"/>
              </a:spcBef>
              <a:spcAft>
                <a:spcPts val="0"/>
              </a:spcAft>
              <a:buSzPts val="700"/>
              <a:buNone/>
              <a:defRPr/>
            </a:lvl2pPr>
            <a:lvl3pPr lvl="2">
              <a:spcBef>
                <a:spcPts val="0"/>
              </a:spcBef>
              <a:spcAft>
                <a:spcPts val="0"/>
              </a:spcAft>
              <a:buSzPts val="700"/>
              <a:buNone/>
              <a:defRPr/>
            </a:lvl3pPr>
            <a:lvl4pPr lvl="3">
              <a:spcBef>
                <a:spcPts val="0"/>
              </a:spcBef>
              <a:spcAft>
                <a:spcPts val="0"/>
              </a:spcAft>
              <a:buSzPts val="700"/>
              <a:buNone/>
              <a:defRPr/>
            </a:lvl4pPr>
            <a:lvl5pPr lvl="4">
              <a:spcBef>
                <a:spcPts val="0"/>
              </a:spcBef>
              <a:spcAft>
                <a:spcPts val="0"/>
              </a:spcAft>
              <a:buSzPts val="700"/>
              <a:buNone/>
              <a:defRPr/>
            </a:lvl5pPr>
            <a:lvl6pPr lvl="5">
              <a:spcBef>
                <a:spcPts val="0"/>
              </a:spcBef>
              <a:spcAft>
                <a:spcPts val="0"/>
              </a:spcAft>
              <a:buSzPts val="700"/>
              <a:buNone/>
              <a:defRPr/>
            </a:lvl6pPr>
            <a:lvl7pPr lvl="6">
              <a:spcBef>
                <a:spcPts val="0"/>
              </a:spcBef>
              <a:spcAft>
                <a:spcPts val="0"/>
              </a:spcAft>
              <a:buSzPts val="700"/>
              <a:buNone/>
              <a:defRPr/>
            </a:lvl7pPr>
            <a:lvl8pPr lvl="7">
              <a:spcBef>
                <a:spcPts val="0"/>
              </a:spcBef>
              <a:spcAft>
                <a:spcPts val="0"/>
              </a:spcAft>
              <a:buSzPts val="700"/>
              <a:buNone/>
              <a:defRPr/>
            </a:lvl8pPr>
            <a:lvl9pPr lvl="8">
              <a:spcBef>
                <a:spcPts val="0"/>
              </a:spcBef>
              <a:spcAft>
                <a:spcPts val="0"/>
              </a:spcAft>
              <a:buSzPts val="700"/>
              <a:buNone/>
              <a:defRPr/>
            </a:lvl9pPr>
          </a:lstStyle>
          <a:p/>
        </p:txBody>
      </p:sp>
      <p:sp>
        <p:nvSpPr>
          <p:cNvPr id="108" name="Google Shape;108;p22"/>
          <p:cNvSpPr/>
          <p:nvPr>
            <p:ph idx="2" type="pic"/>
          </p:nvPr>
        </p:nvSpPr>
        <p:spPr>
          <a:xfrm>
            <a:off x="896144" y="306388"/>
            <a:ext cx="2743200" cy="2057400"/>
          </a:xfrm>
          <a:prstGeom prst="rect">
            <a:avLst/>
          </a:prstGeom>
          <a:noFill/>
          <a:ln>
            <a:noFill/>
          </a:ln>
        </p:spPr>
      </p:sp>
      <p:sp>
        <p:nvSpPr>
          <p:cNvPr id="109" name="Google Shape;109;p22"/>
          <p:cNvSpPr txBox="1"/>
          <p:nvPr>
            <p:ph idx="1" type="body"/>
          </p:nvPr>
        </p:nvSpPr>
        <p:spPr>
          <a:xfrm>
            <a:off x="896144" y="2683669"/>
            <a:ext cx="2743200" cy="402600"/>
          </a:xfrm>
          <a:prstGeom prst="rect">
            <a:avLst/>
          </a:prstGeom>
          <a:noFill/>
          <a:ln>
            <a:noFill/>
          </a:ln>
        </p:spPr>
        <p:txBody>
          <a:bodyPr anchorCtr="0" anchor="t" bIns="22850" lIns="45725" spcFirstLastPara="1" rIns="45725" wrap="square" tIns="22850">
            <a:normAutofit/>
          </a:bodyPr>
          <a:lstStyle>
            <a:lvl1pPr indent="-228600" lvl="0" marL="457200" algn="l">
              <a:spcBef>
                <a:spcPts val="100"/>
              </a:spcBef>
              <a:spcAft>
                <a:spcPts val="0"/>
              </a:spcAft>
              <a:buClr>
                <a:schemeClr val="dk1"/>
              </a:buClr>
              <a:buSzPts val="700"/>
              <a:buNone/>
              <a:defRPr sz="700"/>
            </a:lvl1pPr>
            <a:lvl2pPr indent="-228600" lvl="1" marL="914400" algn="l">
              <a:spcBef>
                <a:spcPts val="100"/>
              </a:spcBef>
              <a:spcAft>
                <a:spcPts val="0"/>
              </a:spcAft>
              <a:buClr>
                <a:schemeClr val="dk1"/>
              </a:buClr>
              <a:buSzPts val="600"/>
              <a:buNone/>
              <a:defRPr sz="600"/>
            </a:lvl2pPr>
            <a:lvl3pPr indent="-228600" lvl="2" marL="1371600" algn="l">
              <a:spcBef>
                <a:spcPts val="100"/>
              </a:spcBef>
              <a:spcAft>
                <a:spcPts val="0"/>
              </a:spcAft>
              <a:buClr>
                <a:schemeClr val="dk1"/>
              </a:buClr>
              <a:buSzPts val="500"/>
              <a:buNone/>
              <a:defRPr sz="500"/>
            </a:lvl3pPr>
            <a:lvl4pPr indent="-228600" lvl="3" marL="1828800" algn="l">
              <a:spcBef>
                <a:spcPts val="100"/>
              </a:spcBef>
              <a:spcAft>
                <a:spcPts val="0"/>
              </a:spcAft>
              <a:buClr>
                <a:schemeClr val="dk1"/>
              </a:buClr>
              <a:buSzPts val="500"/>
              <a:buNone/>
              <a:defRPr sz="500"/>
            </a:lvl4pPr>
            <a:lvl5pPr indent="-228600" lvl="4" marL="2286000" algn="l">
              <a:spcBef>
                <a:spcPts val="100"/>
              </a:spcBef>
              <a:spcAft>
                <a:spcPts val="0"/>
              </a:spcAft>
              <a:buClr>
                <a:schemeClr val="dk1"/>
              </a:buClr>
              <a:buSzPts val="500"/>
              <a:buNone/>
              <a:defRPr sz="500"/>
            </a:lvl5pPr>
            <a:lvl6pPr indent="-228600" lvl="5" marL="2743200" algn="l">
              <a:spcBef>
                <a:spcPts val="100"/>
              </a:spcBef>
              <a:spcAft>
                <a:spcPts val="0"/>
              </a:spcAft>
              <a:buClr>
                <a:schemeClr val="dk1"/>
              </a:buClr>
              <a:buSzPts val="500"/>
              <a:buNone/>
              <a:defRPr sz="500"/>
            </a:lvl6pPr>
            <a:lvl7pPr indent="-228600" lvl="6" marL="3200400" algn="l">
              <a:spcBef>
                <a:spcPts val="100"/>
              </a:spcBef>
              <a:spcAft>
                <a:spcPts val="0"/>
              </a:spcAft>
              <a:buClr>
                <a:schemeClr val="dk1"/>
              </a:buClr>
              <a:buSzPts val="500"/>
              <a:buNone/>
              <a:defRPr sz="500"/>
            </a:lvl7pPr>
            <a:lvl8pPr indent="-228600" lvl="7" marL="3657600" algn="l">
              <a:spcBef>
                <a:spcPts val="100"/>
              </a:spcBef>
              <a:spcAft>
                <a:spcPts val="0"/>
              </a:spcAft>
              <a:buClr>
                <a:schemeClr val="dk1"/>
              </a:buClr>
              <a:buSzPts val="500"/>
              <a:buNone/>
              <a:defRPr sz="500"/>
            </a:lvl8pPr>
            <a:lvl9pPr indent="-228600" lvl="8" marL="4114800" algn="l">
              <a:spcBef>
                <a:spcPts val="100"/>
              </a:spcBef>
              <a:spcAft>
                <a:spcPts val="0"/>
              </a:spcAft>
              <a:buClr>
                <a:schemeClr val="dk1"/>
              </a:buClr>
              <a:buSzPts val="500"/>
              <a:buNone/>
              <a:defRPr sz="500"/>
            </a:lvl9pPr>
          </a:lstStyle>
          <a:p/>
        </p:txBody>
      </p:sp>
      <p:sp>
        <p:nvSpPr>
          <p:cNvPr id="110" name="Google Shape;110;p22"/>
          <p:cNvSpPr txBox="1"/>
          <p:nvPr>
            <p:ph idx="10" type="dt"/>
          </p:nvPr>
        </p:nvSpPr>
        <p:spPr>
          <a:xfrm>
            <a:off x="228600" y="3178175"/>
            <a:ext cx="1066800" cy="182700"/>
          </a:xfrm>
          <a:prstGeom prst="rect">
            <a:avLst/>
          </a:prstGeom>
          <a:noFill/>
          <a:ln>
            <a:noFill/>
          </a:ln>
        </p:spPr>
        <p:txBody>
          <a:bodyPr anchorCtr="0" anchor="ctr" bIns="22850" lIns="45725" spcFirstLastPara="1" rIns="45725" wrap="square" tIns="22850">
            <a:noAutofit/>
          </a:bodyPr>
          <a:lstStyle>
            <a:lvl1pPr lvl="0" algn="l">
              <a:spcBef>
                <a:spcPts val="0"/>
              </a:spcBef>
              <a:spcAft>
                <a:spcPts val="0"/>
              </a:spcAft>
              <a:buSzPts val="700"/>
              <a:buNone/>
              <a:defRPr/>
            </a:lvl1pPr>
            <a:lvl2pPr lvl="1" algn="l">
              <a:spcBef>
                <a:spcPts val="0"/>
              </a:spcBef>
              <a:spcAft>
                <a:spcPts val="0"/>
              </a:spcAft>
              <a:buSzPts val="700"/>
              <a:buNone/>
              <a:defRPr/>
            </a:lvl2pPr>
            <a:lvl3pPr lvl="2" algn="l">
              <a:spcBef>
                <a:spcPts val="0"/>
              </a:spcBef>
              <a:spcAft>
                <a:spcPts val="0"/>
              </a:spcAft>
              <a:buSzPts val="700"/>
              <a:buNone/>
              <a:defRPr/>
            </a:lvl3pPr>
            <a:lvl4pPr lvl="3" algn="l">
              <a:spcBef>
                <a:spcPts val="0"/>
              </a:spcBef>
              <a:spcAft>
                <a:spcPts val="0"/>
              </a:spcAft>
              <a:buSzPts val="700"/>
              <a:buNone/>
              <a:defRPr/>
            </a:lvl4pPr>
            <a:lvl5pPr lvl="4" algn="l">
              <a:spcBef>
                <a:spcPts val="0"/>
              </a:spcBef>
              <a:spcAft>
                <a:spcPts val="0"/>
              </a:spcAft>
              <a:buSzPts val="700"/>
              <a:buNone/>
              <a:defRPr/>
            </a:lvl5pPr>
            <a:lvl6pPr lvl="5" algn="l">
              <a:spcBef>
                <a:spcPts val="0"/>
              </a:spcBef>
              <a:spcAft>
                <a:spcPts val="0"/>
              </a:spcAft>
              <a:buSzPts val="700"/>
              <a:buNone/>
              <a:defRPr/>
            </a:lvl6pPr>
            <a:lvl7pPr lvl="6" algn="l">
              <a:spcBef>
                <a:spcPts val="0"/>
              </a:spcBef>
              <a:spcAft>
                <a:spcPts val="0"/>
              </a:spcAft>
              <a:buSzPts val="700"/>
              <a:buNone/>
              <a:defRPr/>
            </a:lvl7pPr>
            <a:lvl8pPr lvl="7" algn="l">
              <a:spcBef>
                <a:spcPts val="0"/>
              </a:spcBef>
              <a:spcAft>
                <a:spcPts val="0"/>
              </a:spcAft>
              <a:buSzPts val="700"/>
              <a:buNone/>
              <a:defRPr/>
            </a:lvl8pPr>
            <a:lvl9pPr lvl="8" algn="l">
              <a:spcBef>
                <a:spcPts val="0"/>
              </a:spcBef>
              <a:spcAft>
                <a:spcPts val="0"/>
              </a:spcAft>
              <a:buSzPts val="700"/>
              <a:buNone/>
              <a:defRPr/>
            </a:lvl9pPr>
          </a:lstStyle>
          <a:p/>
        </p:txBody>
      </p:sp>
      <p:sp>
        <p:nvSpPr>
          <p:cNvPr id="111" name="Google Shape;111;p22"/>
          <p:cNvSpPr txBox="1"/>
          <p:nvPr>
            <p:ph idx="11" type="ftr"/>
          </p:nvPr>
        </p:nvSpPr>
        <p:spPr>
          <a:xfrm>
            <a:off x="1562100" y="3178175"/>
            <a:ext cx="1447800" cy="182700"/>
          </a:xfrm>
          <a:prstGeom prst="rect">
            <a:avLst/>
          </a:prstGeom>
          <a:noFill/>
          <a:ln>
            <a:noFill/>
          </a:ln>
        </p:spPr>
        <p:txBody>
          <a:bodyPr anchorCtr="0" anchor="ctr" bIns="22850" lIns="45725" spcFirstLastPara="1" rIns="45725" wrap="square" tIns="22850">
            <a:noAutofit/>
          </a:bodyPr>
          <a:lstStyle>
            <a:lvl1pPr lvl="0" algn="ctr">
              <a:spcBef>
                <a:spcPts val="0"/>
              </a:spcBef>
              <a:spcAft>
                <a:spcPts val="0"/>
              </a:spcAft>
              <a:buSzPts val="700"/>
              <a:buNone/>
              <a:defRPr/>
            </a:lvl1pPr>
            <a:lvl2pPr lvl="1" algn="l">
              <a:spcBef>
                <a:spcPts val="0"/>
              </a:spcBef>
              <a:spcAft>
                <a:spcPts val="0"/>
              </a:spcAft>
              <a:buSzPts val="700"/>
              <a:buNone/>
              <a:defRPr/>
            </a:lvl2pPr>
            <a:lvl3pPr lvl="2" algn="l">
              <a:spcBef>
                <a:spcPts val="0"/>
              </a:spcBef>
              <a:spcAft>
                <a:spcPts val="0"/>
              </a:spcAft>
              <a:buSzPts val="700"/>
              <a:buNone/>
              <a:defRPr/>
            </a:lvl3pPr>
            <a:lvl4pPr lvl="3" algn="l">
              <a:spcBef>
                <a:spcPts val="0"/>
              </a:spcBef>
              <a:spcAft>
                <a:spcPts val="0"/>
              </a:spcAft>
              <a:buSzPts val="700"/>
              <a:buNone/>
              <a:defRPr/>
            </a:lvl4pPr>
            <a:lvl5pPr lvl="4" algn="l">
              <a:spcBef>
                <a:spcPts val="0"/>
              </a:spcBef>
              <a:spcAft>
                <a:spcPts val="0"/>
              </a:spcAft>
              <a:buSzPts val="700"/>
              <a:buNone/>
              <a:defRPr/>
            </a:lvl5pPr>
            <a:lvl6pPr lvl="5" algn="l">
              <a:spcBef>
                <a:spcPts val="0"/>
              </a:spcBef>
              <a:spcAft>
                <a:spcPts val="0"/>
              </a:spcAft>
              <a:buSzPts val="700"/>
              <a:buNone/>
              <a:defRPr/>
            </a:lvl6pPr>
            <a:lvl7pPr lvl="6" algn="l">
              <a:spcBef>
                <a:spcPts val="0"/>
              </a:spcBef>
              <a:spcAft>
                <a:spcPts val="0"/>
              </a:spcAft>
              <a:buSzPts val="700"/>
              <a:buNone/>
              <a:defRPr/>
            </a:lvl7pPr>
            <a:lvl8pPr lvl="7" algn="l">
              <a:spcBef>
                <a:spcPts val="0"/>
              </a:spcBef>
              <a:spcAft>
                <a:spcPts val="0"/>
              </a:spcAft>
              <a:buSzPts val="700"/>
              <a:buNone/>
              <a:defRPr/>
            </a:lvl8pPr>
            <a:lvl9pPr lvl="8" algn="l">
              <a:spcBef>
                <a:spcPts val="0"/>
              </a:spcBef>
              <a:spcAft>
                <a:spcPts val="0"/>
              </a:spcAft>
              <a:buSzPts val="700"/>
              <a:buNone/>
              <a:defRPr/>
            </a:lvl9pPr>
          </a:lstStyle>
          <a:p/>
        </p:txBody>
      </p:sp>
      <p:sp>
        <p:nvSpPr>
          <p:cNvPr id="112" name="Google Shape;112;p22"/>
          <p:cNvSpPr txBox="1"/>
          <p:nvPr>
            <p:ph idx="12" type="sldNum"/>
          </p:nvPr>
        </p:nvSpPr>
        <p:spPr>
          <a:xfrm>
            <a:off x="3276600" y="3178175"/>
            <a:ext cx="1066800" cy="182700"/>
          </a:xfrm>
          <a:prstGeom prst="rect">
            <a:avLst/>
          </a:prstGeom>
          <a:noFill/>
          <a:ln>
            <a:noFill/>
          </a:ln>
        </p:spPr>
        <p:txBody>
          <a:bodyPr anchorCtr="0" anchor="ctr" bIns="22850" lIns="45725" spcFirstLastPara="1" rIns="45725" wrap="square" tIns="2285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Vertical Text" type="vertTx">
  <p:cSld name="VERTICAL_TEXT">
    <p:spTree>
      <p:nvGrpSpPr>
        <p:cNvPr id="113" name="Shape 113"/>
        <p:cNvGrpSpPr/>
        <p:nvPr/>
      </p:nvGrpSpPr>
      <p:grpSpPr>
        <a:xfrm>
          <a:off x="0" y="0"/>
          <a:ext cx="0" cy="0"/>
          <a:chOff x="0" y="0"/>
          <a:chExt cx="0" cy="0"/>
        </a:xfrm>
      </p:grpSpPr>
      <p:sp>
        <p:nvSpPr>
          <p:cNvPr id="114" name="Google Shape;114;p23"/>
          <p:cNvSpPr txBox="1"/>
          <p:nvPr>
            <p:ph type="title"/>
          </p:nvPr>
        </p:nvSpPr>
        <p:spPr>
          <a:xfrm>
            <a:off x="228600" y="137319"/>
            <a:ext cx="4114800" cy="571500"/>
          </a:xfrm>
          <a:prstGeom prst="rect">
            <a:avLst/>
          </a:prstGeom>
          <a:noFill/>
          <a:ln>
            <a:noFill/>
          </a:ln>
        </p:spPr>
        <p:txBody>
          <a:bodyPr anchorCtr="0" anchor="ctr" bIns="22850" lIns="45725" spcFirstLastPara="1" rIns="45725" wrap="square" tIns="22850">
            <a:normAutofit/>
          </a:bodyPr>
          <a:lstStyle>
            <a:lvl1pPr lvl="0" algn="ctr">
              <a:spcBef>
                <a:spcPts val="0"/>
              </a:spcBef>
              <a:spcAft>
                <a:spcPts val="0"/>
              </a:spcAft>
              <a:buClr>
                <a:schemeClr val="dk1"/>
              </a:buClr>
              <a:buSzPts val="900"/>
              <a:buNone/>
              <a:defRPr/>
            </a:lvl1pPr>
            <a:lvl2pPr lvl="1">
              <a:spcBef>
                <a:spcPts val="0"/>
              </a:spcBef>
              <a:spcAft>
                <a:spcPts val="0"/>
              </a:spcAft>
              <a:buSzPts val="700"/>
              <a:buNone/>
              <a:defRPr/>
            </a:lvl2pPr>
            <a:lvl3pPr lvl="2">
              <a:spcBef>
                <a:spcPts val="0"/>
              </a:spcBef>
              <a:spcAft>
                <a:spcPts val="0"/>
              </a:spcAft>
              <a:buSzPts val="700"/>
              <a:buNone/>
              <a:defRPr/>
            </a:lvl3pPr>
            <a:lvl4pPr lvl="3">
              <a:spcBef>
                <a:spcPts val="0"/>
              </a:spcBef>
              <a:spcAft>
                <a:spcPts val="0"/>
              </a:spcAft>
              <a:buSzPts val="700"/>
              <a:buNone/>
              <a:defRPr/>
            </a:lvl4pPr>
            <a:lvl5pPr lvl="4">
              <a:spcBef>
                <a:spcPts val="0"/>
              </a:spcBef>
              <a:spcAft>
                <a:spcPts val="0"/>
              </a:spcAft>
              <a:buSzPts val="700"/>
              <a:buNone/>
              <a:defRPr/>
            </a:lvl5pPr>
            <a:lvl6pPr lvl="5">
              <a:spcBef>
                <a:spcPts val="0"/>
              </a:spcBef>
              <a:spcAft>
                <a:spcPts val="0"/>
              </a:spcAft>
              <a:buSzPts val="700"/>
              <a:buNone/>
              <a:defRPr/>
            </a:lvl6pPr>
            <a:lvl7pPr lvl="6">
              <a:spcBef>
                <a:spcPts val="0"/>
              </a:spcBef>
              <a:spcAft>
                <a:spcPts val="0"/>
              </a:spcAft>
              <a:buSzPts val="700"/>
              <a:buNone/>
              <a:defRPr/>
            </a:lvl7pPr>
            <a:lvl8pPr lvl="7">
              <a:spcBef>
                <a:spcPts val="0"/>
              </a:spcBef>
              <a:spcAft>
                <a:spcPts val="0"/>
              </a:spcAft>
              <a:buSzPts val="700"/>
              <a:buNone/>
              <a:defRPr/>
            </a:lvl8pPr>
            <a:lvl9pPr lvl="8">
              <a:spcBef>
                <a:spcPts val="0"/>
              </a:spcBef>
              <a:spcAft>
                <a:spcPts val="0"/>
              </a:spcAft>
              <a:buSzPts val="700"/>
              <a:buNone/>
              <a:defRPr/>
            </a:lvl9pPr>
          </a:lstStyle>
          <a:p/>
        </p:txBody>
      </p:sp>
      <p:sp>
        <p:nvSpPr>
          <p:cNvPr id="115" name="Google Shape;115;p23"/>
          <p:cNvSpPr txBox="1"/>
          <p:nvPr>
            <p:ph idx="1" type="body"/>
          </p:nvPr>
        </p:nvSpPr>
        <p:spPr>
          <a:xfrm rot="5400000">
            <a:off x="1154400" y="-125700"/>
            <a:ext cx="2263200" cy="4114800"/>
          </a:xfrm>
          <a:prstGeom prst="rect">
            <a:avLst/>
          </a:prstGeom>
          <a:noFill/>
          <a:ln>
            <a:noFill/>
          </a:ln>
        </p:spPr>
        <p:txBody>
          <a:bodyPr anchorCtr="0" anchor="t" bIns="22850" lIns="45725" spcFirstLastPara="1" rIns="45725" wrap="square" tIns="22850">
            <a:normAutofit/>
          </a:bodyPr>
          <a:lstStyle>
            <a:lvl1pPr indent="-285750" lvl="0" marL="457200" algn="l">
              <a:spcBef>
                <a:spcPts val="200"/>
              </a:spcBef>
              <a:spcAft>
                <a:spcPts val="0"/>
              </a:spcAft>
              <a:buClr>
                <a:schemeClr val="dk1"/>
              </a:buClr>
              <a:buSzPts val="900"/>
              <a:buChar char="•"/>
              <a:defRPr/>
            </a:lvl1pPr>
            <a:lvl2pPr indent="-285750" lvl="1" marL="914400" algn="l">
              <a:spcBef>
                <a:spcPts val="200"/>
              </a:spcBef>
              <a:spcAft>
                <a:spcPts val="0"/>
              </a:spcAft>
              <a:buClr>
                <a:schemeClr val="dk1"/>
              </a:buClr>
              <a:buSzPts val="900"/>
              <a:buChar char="–"/>
              <a:defRPr/>
            </a:lvl2pPr>
            <a:lvl3pPr indent="-285750" lvl="2" marL="1371600" algn="l">
              <a:spcBef>
                <a:spcPts val="200"/>
              </a:spcBef>
              <a:spcAft>
                <a:spcPts val="0"/>
              </a:spcAft>
              <a:buClr>
                <a:schemeClr val="dk1"/>
              </a:buClr>
              <a:buSzPts val="900"/>
              <a:buChar char="•"/>
              <a:defRPr/>
            </a:lvl3pPr>
            <a:lvl4pPr indent="-285750" lvl="3" marL="1828800" algn="l">
              <a:spcBef>
                <a:spcPts val="200"/>
              </a:spcBef>
              <a:spcAft>
                <a:spcPts val="0"/>
              </a:spcAft>
              <a:buClr>
                <a:schemeClr val="dk1"/>
              </a:buClr>
              <a:buSzPts val="900"/>
              <a:buChar char="–"/>
              <a:defRPr/>
            </a:lvl4pPr>
            <a:lvl5pPr indent="-285750" lvl="4" marL="2286000" algn="l">
              <a:spcBef>
                <a:spcPts val="200"/>
              </a:spcBef>
              <a:spcAft>
                <a:spcPts val="0"/>
              </a:spcAft>
              <a:buClr>
                <a:schemeClr val="dk1"/>
              </a:buClr>
              <a:buSzPts val="900"/>
              <a:buChar char="»"/>
              <a:defRPr/>
            </a:lvl5pPr>
            <a:lvl6pPr indent="-285750" lvl="5" marL="2743200" algn="l">
              <a:spcBef>
                <a:spcPts val="200"/>
              </a:spcBef>
              <a:spcAft>
                <a:spcPts val="0"/>
              </a:spcAft>
              <a:buClr>
                <a:schemeClr val="dk1"/>
              </a:buClr>
              <a:buSzPts val="900"/>
              <a:buChar char="•"/>
              <a:defRPr/>
            </a:lvl6pPr>
            <a:lvl7pPr indent="-285750" lvl="6" marL="3200400" algn="l">
              <a:spcBef>
                <a:spcPts val="200"/>
              </a:spcBef>
              <a:spcAft>
                <a:spcPts val="0"/>
              </a:spcAft>
              <a:buClr>
                <a:schemeClr val="dk1"/>
              </a:buClr>
              <a:buSzPts val="900"/>
              <a:buChar char="•"/>
              <a:defRPr/>
            </a:lvl7pPr>
            <a:lvl8pPr indent="-285750" lvl="7" marL="3657600" algn="l">
              <a:spcBef>
                <a:spcPts val="200"/>
              </a:spcBef>
              <a:spcAft>
                <a:spcPts val="0"/>
              </a:spcAft>
              <a:buClr>
                <a:schemeClr val="dk1"/>
              </a:buClr>
              <a:buSzPts val="900"/>
              <a:buChar char="•"/>
              <a:defRPr/>
            </a:lvl8pPr>
            <a:lvl9pPr indent="-285750" lvl="8" marL="4114800" algn="l">
              <a:spcBef>
                <a:spcPts val="200"/>
              </a:spcBef>
              <a:spcAft>
                <a:spcPts val="0"/>
              </a:spcAft>
              <a:buClr>
                <a:schemeClr val="dk1"/>
              </a:buClr>
              <a:buSzPts val="900"/>
              <a:buChar char="•"/>
              <a:defRPr/>
            </a:lvl9pPr>
          </a:lstStyle>
          <a:p/>
        </p:txBody>
      </p:sp>
      <p:sp>
        <p:nvSpPr>
          <p:cNvPr id="116" name="Google Shape;116;p23"/>
          <p:cNvSpPr txBox="1"/>
          <p:nvPr>
            <p:ph idx="10" type="dt"/>
          </p:nvPr>
        </p:nvSpPr>
        <p:spPr>
          <a:xfrm>
            <a:off x="228600" y="3178175"/>
            <a:ext cx="1066800" cy="182700"/>
          </a:xfrm>
          <a:prstGeom prst="rect">
            <a:avLst/>
          </a:prstGeom>
          <a:noFill/>
          <a:ln>
            <a:noFill/>
          </a:ln>
        </p:spPr>
        <p:txBody>
          <a:bodyPr anchorCtr="0" anchor="ctr" bIns="22850" lIns="45725" spcFirstLastPara="1" rIns="45725" wrap="square" tIns="22850">
            <a:noAutofit/>
          </a:bodyPr>
          <a:lstStyle>
            <a:lvl1pPr lvl="0" algn="l">
              <a:spcBef>
                <a:spcPts val="0"/>
              </a:spcBef>
              <a:spcAft>
                <a:spcPts val="0"/>
              </a:spcAft>
              <a:buSzPts val="700"/>
              <a:buNone/>
              <a:defRPr/>
            </a:lvl1pPr>
            <a:lvl2pPr lvl="1" algn="l">
              <a:spcBef>
                <a:spcPts val="0"/>
              </a:spcBef>
              <a:spcAft>
                <a:spcPts val="0"/>
              </a:spcAft>
              <a:buSzPts val="700"/>
              <a:buNone/>
              <a:defRPr/>
            </a:lvl2pPr>
            <a:lvl3pPr lvl="2" algn="l">
              <a:spcBef>
                <a:spcPts val="0"/>
              </a:spcBef>
              <a:spcAft>
                <a:spcPts val="0"/>
              </a:spcAft>
              <a:buSzPts val="700"/>
              <a:buNone/>
              <a:defRPr/>
            </a:lvl3pPr>
            <a:lvl4pPr lvl="3" algn="l">
              <a:spcBef>
                <a:spcPts val="0"/>
              </a:spcBef>
              <a:spcAft>
                <a:spcPts val="0"/>
              </a:spcAft>
              <a:buSzPts val="700"/>
              <a:buNone/>
              <a:defRPr/>
            </a:lvl4pPr>
            <a:lvl5pPr lvl="4" algn="l">
              <a:spcBef>
                <a:spcPts val="0"/>
              </a:spcBef>
              <a:spcAft>
                <a:spcPts val="0"/>
              </a:spcAft>
              <a:buSzPts val="700"/>
              <a:buNone/>
              <a:defRPr/>
            </a:lvl5pPr>
            <a:lvl6pPr lvl="5" algn="l">
              <a:spcBef>
                <a:spcPts val="0"/>
              </a:spcBef>
              <a:spcAft>
                <a:spcPts val="0"/>
              </a:spcAft>
              <a:buSzPts val="700"/>
              <a:buNone/>
              <a:defRPr/>
            </a:lvl6pPr>
            <a:lvl7pPr lvl="6" algn="l">
              <a:spcBef>
                <a:spcPts val="0"/>
              </a:spcBef>
              <a:spcAft>
                <a:spcPts val="0"/>
              </a:spcAft>
              <a:buSzPts val="700"/>
              <a:buNone/>
              <a:defRPr/>
            </a:lvl7pPr>
            <a:lvl8pPr lvl="7" algn="l">
              <a:spcBef>
                <a:spcPts val="0"/>
              </a:spcBef>
              <a:spcAft>
                <a:spcPts val="0"/>
              </a:spcAft>
              <a:buSzPts val="700"/>
              <a:buNone/>
              <a:defRPr/>
            </a:lvl8pPr>
            <a:lvl9pPr lvl="8" algn="l">
              <a:spcBef>
                <a:spcPts val="0"/>
              </a:spcBef>
              <a:spcAft>
                <a:spcPts val="0"/>
              </a:spcAft>
              <a:buSzPts val="700"/>
              <a:buNone/>
              <a:defRPr/>
            </a:lvl9pPr>
          </a:lstStyle>
          <a:p/>
        </p:txBody>
      </p:sp>
      <p:sp>
        <p:nvSpPr>
          <p:cNvPr id="117" name="Google Shape;117;p23"/>
          <p:cNvSpPr txBox="1"/>
          <p:nvPr>
            <p:ph idx="11" type="ftr"/>
          </p:nvPr>
        </p:nvSpPr>
        <p:spPr>
          <a:xfrm>
            <a:off x="1562100" y="3178175"/>
            <a:ext cx="1447800" cy="182700"/>
          </a:xfrm>
          <a:prstGeom prst="rect">
            <a:avLst/>
          </a:prstGeom>
          <a:noFill/>
          <a:ln>
            <a:noFill/>
          </a:ln>
        </p:spPr>
        <p:txBody>
          <a:bodyPr anchorCtr="0" anchor="ctr" bIns="22850" lIns="45725" spcFirstLastPara="1" rIns="45725" wrap="square" tIns="22850">
            <a:noAutofit/>
          </a:bodyPr>
          <a:lstStyle>
            <a:lvl1pPr lvl="0" algn="ctr">
              <a:spcBef>
                <a:spcPts val="0"/>
              </a:spcBef>
              <a:spcAft>
                <a:spcPts val="0"/>
              </a:spcAft>
              <a:buSzPts val="700"/>
              <a:buNone/>
              <a:defRPr/>
            </a:lvl1pPr>
            <a:lvl2pPr lvl="1" algn="l">
              <a:spcBef>
                <a:spcPts val="0"/>
              </a:spcBef>
              <a:spcAft>
                <a:spcPts val="0"/>
              </a:spcAft>
              <a:buSzPts val="700"/>
              <a:buNone/>
              <a:defRPr/>
            </a:lvl2pPr>
            <a:lvl3pPr lvl="2" algn="l">
              <a:spcBef>
                <a:spcPts val="0"/>
              </a:spcBef>
              <a:spcAft>
                <a:spcPts val="0"/>
              </a:spcAft>
              <a:buSzPts val="700"/>
              <a:buNone/>
              <a:defRPr/>
            </a:lvl3pPr>
            <a:lvl4pPr lvl="3" algn="l">
              <a:spcBef>
                <a:spcPts val="0"/>
              </a:spcBef>
              <a:spcAft>
                <a:spcPts val="0"/>
              </a:spcAft>
              <a:buSzPts val="700"/>
              <a:buNone/>
              <a:defRPr/>
            </a:lvl4pPr>
            <a:lvl5pPr lvl="4" algn="l">
              <a:spcBef>
                <a:spcPts val="0"/>
              </a:spcBef>
              <a:spcAft>
                <a:spcPts val="0"/>
              </a:spcAft>
              <a:buSzPts val="700"/>
              <a:buNone/>
              <a:defRPr/>
            </a:lvl5pPr>
            <a:lvl6pPr lvl="5" algn="l">
              <a:spcBef>
                <a:spcPts val="0"/>
              </a:spcBef>
              <a:spcAft>
                <a:spcPts val="0"/>
              </a:spcAft>
              <a:buSzPts val="700"/>
              <a:buNone/>
              <a:defRPr/>
            </a:lvl6pPr>
            <a:lvl7pPr lvl="6" algn="l">
              <a:spcBef>
                <a:spcPts val="0"/>
              </a:spcBef>
              <a:spcAft>
                <a:spcPts val="0"/>
              </a:spcAft>
              <a:buSzPts val="700"/>
              <a:buNone/>
              <a:defRPr/>
            </a:lvl7pPr>
            <a:lvl8pPr lvl="7" algn="l">
              <a:spcBef>
                <a:spcPts val="0"/>
              </a:spcBef>
              <a:spcAft>
                <a:spcPts val="0"/>
              </a:spcAft>
              <a:buSzPts val="700"/>
              <a:buNone/>
              <a:defRPr/>
            </a:lvl8pPr>
            <a:lvl9pPr lvl="8" algn="l">
              <a:spcBef>
                <a:spcPts val="0"/>
              </a:spcBef>
              <a:spcAft>
                <a:spcPts val="0"/>
              </a:spcAft>
              <a:buSzPts val="700"/>
              <a:buNone/>
              <a:defRPr/>
            </a:lvl9pPr>
          </a:lstStyle>
          <a:p/>
        </p:txBody>
      </p:sp>
      <p:sp>
        <p:nvSpPr>
          <p:cNvPr id="118" name="Google Shape;118;p23"/>
          <p:cNvSpPr txBox="1"/>
          <p:nvPr>
            <p:ph idx="12" type="sldNum"/>
          </p:nvPr>
        </p:nvSpPr>
        <p:spPr>
          <a:xfrm>
            <a:off x="3276600" y="3178175"/>
            <a:ext cx="1066800" cy="182700"/>
          </a:xfrm>
          <a:prstGeom prst="rect">
            <a:avLst/>
          </a:prstGeom>
          <a:noFill/>
          <a:ln>
            <a:noFill/>
          </a:ln>
        </p:spPr>
        <p:txBody>
          <a:bodyPr anchorCtr="0" anchor="ctr" bIns="22850" lIns="45725" spcFirstLastPara="1" rIns="45725" wrap="square" tIns="2285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Vertical Title and Text" type="vertTitleAndTx">
  <p:cSld name="VERTICAL_TITLE_AND_VERTICAL_TEXT">
    <p:spTree>
      <p:nvGrpSpPr>
        <p:cNvPr id="119" name="Shape 119"/>
        <p:cNvGrpSpPr/>
        <p:nvPr/>
      </p:nvGrpSpPr>
      <p:grpSpPr>
        <a:xfrm>
          <a:off x="0" y="0"/>
          <a:ext cx="0" cy="0"/>
          <a:chOff x="0" y="0"/>
          <a:chExt cx="0" cy="0"/>
        </a:xfrm>
      </p:grpSpPr>
      <p:sp>
        <p:nvSpPr>
          <p:cNvPr id="120" name="Google Shape;120;p24"/>
          <p:cNvSpPr txBox="1"/>
          <p:nvPr>
            <p:ph type="title"/>
          </p:nvPr>
        </p:nvSpPr>
        <p:spPr>
          <a:xfrm rot="5400000">
            <a:off x="2366100" y="1085919"/>
            <a:ext cx="2925900" cy="1028700"/>
          </a:xfrm>
          <a:prstGeom prst="rect">
            <a:avLst/>
          </a:prstGeom>
          <a:noFill/>
          <a:ln>
            <a:noFill/>
          </a:ln>
        </p:spPr>
        <p:txBody>
          <a:bodyPr anchorCtr="0" anchor="ctr" bIns="22850" lIns="45725" spcFirstLastPara="1" rIns="45725" wrap="square" tIns="22850">
            <a:normAutofit/>
          </a:bodyPr>
          <a:lstStyle>
            <a:lvl1pPr lvl="0" algn="ctr">
              <a:spcBef>
                <a:spcPts val="0"/>
              </a:spcBef>
              <a:spcAft>
                <a:spcPts val="0"/>
              </a:spcAft>
              <a:buClr>
                <a:schemeClr val="dk1"/>
              </a:buClr>
              <a:buSzPts val="900"/>
              <a:buNone/>
              <a:defRPr/>
            </a:lvl1pPr>
            <a:lvl2pPr lvl="1">
              <a:spcBef>
                <a:spcPts val="0"/>
              </a:spcBef>
              <a:spcAft>
                <a:spcPts val="0"/>
              </a:spcAft>
              <a:buSzPts val="700"/>
              <a:buNone/>
              <a:defRPr/>
            </a:lvl2pPr>
            <a:lvl3pPr lvl="2">
              <a:spcBef>
                <a:spcPts val="0"/>
              </a:spcBef>
              <a:spcAft>
                <a:spcPts val="0"/>
              </a:spcAft>
              <a:buSzPts val="700"/>
              <a:buNone/>
              <a:defRPr/>
            </a:lvl3pPr>
            <a:lvl4pPr lvl="3">
              <a:spcBef>
                <a:spcPts val="0"/>
              </a:spcBef>
              <a:spcAft>
                <a:spcPts val="0"/>
              </a:spcAft>
              <a:buSzPts val="700"/>
              <a:buNone/>
              <a:defRPr/>
            </a:lvl4pPr>
            <a:lvl5pPr lvl="4">
              <a:spcBef>
                <a:spcPts val="0"/>
              </a:spcBef>
              <a:spcAft>
                <a:spcPts val="0"/>
              </a:spcAft>
              <a:buSzPts val="700"/>
              <a:buNone/>
              <a:defRPr/>
            </a:lvl5pPr>
            <a:lvl6pPr lvl="5">
              <a:spcBef>
                <a:spcPts val="0"/>
              </a:spcBef>
              <a:spcAft>
                <a:spcPts val="0"/>
              </a:spcAft>
              <a:buSzPts val="700"/>
              <a:buNone/>
              <a:defRPr/>
            </a:lvl6pPr>
            <a:lvl7pPr lvl="6">
              <a:spcBef>
                <a:spcPts val="0"/>
              </a:spcBef>
              <a:spcAft>
                <a:spcPts val="0"/>
              </a:spcAft>
              <a:buSzPts val="700"/>
              <a:buNone/>
              <a:defRPr/>
            </a:lvl7pPr>
            <a:lvl8pPr lvl="7">
              <a:spcBef>
                <a:spcPts val="0"/>
              </a:spcBef>
              <a:spcAft>
                <a:spcPts val="0"/>
              </a:spcAft>
              <a:buSzPts val="700"/>
              <a:buNone/>
              <a:defRPr/>
            </a:lvl8pPr>
            <a:lvl9pPr lvl="8">
              <a:spcBef>
                <a:spcPts val="0"/>
              </a:spcBef>
              <a:spcAft>
                <a:spcPts val="0"/>
              </a:spcAft>
              <a:buSzPts val="700"/>
              <a:buNone/>
              <a:defRPr/>
            </a:lvl9pPr>
          </a:lstStyle>
          <a:p/>
        </p:txBody>
      </p:sp>
      <p:sp>
        <p:nvSpPr>
          <p:cNvPr id="121" name="Google Shape;121;p24"/>
          <p:cNvSpPr txBox="1"/>
          <p:nvPr>
            <p:ph idx="1" type="body"/>
          </p:nvPr>
        </p:nvSpPr>
        <p:spPr>
          <a:xfrm rot="5400000">
            <a:off x="270600" y="95319"/>
            <a:ext cx="2925900" cy="3009900"/>
          </a:xfrm>
          <a:prstGeom prst="rect">
            <a:avLst/>
          </a:prstGeom>
          <a:noFill/>
          <a:ln>
            <a:noFill/>
          </a:ln>
        </p:spPr>
        <p:txBody>
          <a:bodyPr anchorCtr="0" anchor="t" bIns="22850" lIns="45725" spcFirstLastPara="1" rIns="45725" wrap="square" tIns="22850">
            <a:normAutofit/>
          </a:bodyPr>
          <a:lstStyle>
            <a:lvl1pPr indent="-285750" lvl="0" marL="457200" algn="l">
              <a:spcBef>
                <a:spcPts val="200"/>
              </a:spcBef>
              <a:spcAft>
                <a:spcPts val="0"/>
              </a:spcAft>
              <a:buClr>
                <a:schemeClr val="dk1"/>
              </a:buClr>
              <a:buSzPts val="900"/>
              <a:buChar char="•"/>
              <a:defRPr/>
            </a:lvl1pPr>
            <a:lvl2pPr indent="-285750" lvl="1" marL="914400" algn="l">
              <a:spcBef>
                <a:spcPts val="200"/>
              </a:spcBef>
              <a:spcAft>
                <a:spcPts val="0"/>
              </a:spcAft>
              <a:buClr>
                <a:schemeClr val="dk1"/>
              </a:buClr>
              <a:buSzPts val="900"/>
              <a:buChar char="–"/>
              <a:defRPr/>
            </a:lvl2pPr>
            <a:lvl3pPr indent="-285750" lvl="2" marL="1371600" algn="l">
              <a:spcBef>
                <a:spcPts val="200"/>
              </a:spcBef>
              <a:spcAft>
                <a:spcPts val="0"/>
              </a:spcAft>
              <a:buClr>
                <a:schemeClr val="dk1"/>
              </a:buClr>
              <a:buSzPts val="900"/>
              <a:buChar char="•"/>
              <a:defRPr/>
            </a:lvl3pPr>
            <a:lvl4pPr indent="-285750" lvl="3" marL="1828800" algn="l">
              <a:spcBef>
                <a:spcPts val="200"/>
              </a:spcBef>
              <a:spcAft>
                <a:spcPts val="0"/>
              </a:spcAft>
              <a:buClr>
                <a:schemeClr val="dk1"/>
              </a:buClr>
              <a:buSzPts val="900"/>
              <a:buChar char="–"/>
              <a:defRPr/>
            </a:lvl4pPr>
            <a:lvl5pPr indent="-285750" lvl="4" marL="2286000" algn="l">
              <a:spcBef>
                <a:spcPts val="200"/>
              </a:spcBef>
              <a:spcAft>
                <a:spcPts val="0"/>
              </a:spcAft>
              <a:buClr>
                <a:schemeClr val="dk1"/>
              </a:buClr>
              <a:buSzPts val="900"/>
              <a:buChar char="»"/>
              <a:defRPr/>
            </a:lvl5pPr>
            <a:lvl6pPr indent="-285750" lvl="5" marL="2743200" algn="l">
              <a:spcBef>
                <a:spcPts val="200"/>
              </a:spcBef>
              <a:spcAft>
                <a:spcPts val="0"/>
              </a:spcAft>
              <a:buClr>
                <a:schemeClr val="dk1"/>
              </a:buClr>
              <a:buSzPts val="900"/>
              <a:buChar char="•"/>
              <a:defRPr/>
            </a:lvl6pPr>
            <a:lvl7pPr indent="-285750" lvl="6" marL="3200400" algn="l">
              <a:spcBef>
                <a:spcPts val="200"/>
              </a:spcBef>
              <a:spcAft>
                <a:spcPts val="0"/>
              </a:spcAft>
              <a:buClr>
                <a:schemeClr val="dk1"/>
              </a:buClr>
              <a:buSzPts val="900"/>
              <a:buChar char="•"/>
              <a:defRPr/>
            </a:lvl7pPr>
            <a:lvl8pPr indent="-285750" lvl="7" marL="3657600" algn="l">
              <a:spcBef>
                <a:spcPts val="200"/>
              </a:spcBef>
              <a:spcAft>
                <a:spcPts val="0"/>
              </a:spcAft>
              <a:buClr>
                <a:schemeClr val="dk1"/>
              </a:buClr>
              <a:buSzPts val="900"/>
              <a:buChar char="•"/>
              <a:defRPr/>
            </a:lvl8pPr>
            <a:lvl9pPr indent="-285750" lvl="8" marL="4114800" algn="l">
              <a:spcBef>
                <a:spcPts val="200"/>
              </a:spcBef>
              <a:spcAft>
                <a:spcPts val="0"/>
              </a:spcAft>
              <a:buClr>
                <a:schemeClr val="dk1"/>
              </a:buClr>
              <a:buSzPts val="900"/>
              <a:buChar char="•"/>
              <a:defRPr/>
            </a:lvl9pPr>
          </a:lstStyle>
          <a:p/>
        </p:txBody>
      </p:sp>
      <p:sp>
        <p:nvSpPr>
          <p:cNvPr id="122" name="Google Shape;122;p24"/>
          <p:cNvSpPr txBox="1"/>
          <p:nvPr>
            <p:ph idx="10" type="dt"/>
          </p:nvPr>
        </p:nvSpPr>
        <p:spPr>
          <a:xfrm>
            <a:off x="228600" y="3178175"/>
            <a:ext cx="1066800" cy="182700"/>
          </a:xfrm>
          <a:prstGeom prst="rect">
            <a:avLst/>
          </a:prstGeom>
          <a:noFill/>
          <a:ln>
            <a:noFill/>
          </a:ln>
        </p:spPr>
        <p:txBody>
          <a:bodyPr anchorCtr="0" anchor="ctr" bIns="22850" lIns="45725" spcFirstLastPara="1" rIns="45725" wrap="square" tIns="22850">
            <a:noAutofit/>
          </a:bodyPr>
          <a:lstStyle>
            <a:lvl1pPr lvl="0" algn="l">
              <a:spcBef>
                <a:spcPts val="0"/>
              </a:spcBef>
              <a:spcAft>
                <a:spcPts val="0"/>
              </a:spcAft>
              <a:buSzPts val="700"/>
              <a:buNone/>
              <a:defRPr/>
            </a:lvl1pPr>
            <a:lvl2pPr lvl="1" algn="l">
              <a:spcBef>
                <a:spcPts val="0"/>
              </a:spcBef>
              <a:spcAft>
                <a:spcPts val="0"/>
              </a:spcAft>
              <a:buSzPts val="700"/>
              <a:buNone/>
              <a:defRPr/>
            </a:lvl2pPr>
            <a:lvl3pPr lvl="2" algn="l">
              <a:spcBef>
                <a:spcPts val="0"/>
              </a:spcBef>
              <a:spcAft>
                <a:spcPts val="0"/>
              </a:spcAft>
              <a:buSzPts val="700"/>
              <a:buNone/>
              <a:defRPr/>
            </a:lvl3pPr>
            <a:lvl4pPr lvl="3" algn="l">
              <a:spcBef>
                <a:spcPts val="0"/>
              </a:spcBef>
              <a:spcAft>
                <a:spcPts val="0"/>
              </a:spcAft>
              <a:buSzPts val="700"/>
              <a:buNone/>
              <a:defRPr/>
            </a:lvl4pPr>
            <a:lvl5pPr lvl="4" algn="l">
              <a:spcBef>
                <a:spcPts val="0"/>
              </a:spcBef>
              <a:spcAft>
                <a:spcPts val="0"/>
              </a:spcAft>
              <a:buSzPts val="700"/>
              <a:buNone/>
              <a:defRPr/>
            </a:lvl5pPr>
            <a:lvl6pPr lvl="5" algn="l">
              <a:spcBef>
                <a:spcPts val="0"/>
              </a:spcBef>
              <a:spcAft>
                <a:spcPts val="0"/>
              </a:spcAft>
              <a:buSzPts val="700"/>
              <a:buNone/>
              <a:defRPr/>
            </a:lvl6pPr>
            <a:lvl7pPr lvl="6" algn="l">
              <a:spcBef>
                <a:spcPts val="0"/>
              </a:spcBef>
              <a:spcAft>
                <a:spcPts val="0"/>
              </a:spcAft>
              <a:buSzPts val="700"/>
              <a:buNone/>
              <a:defRPr/>
            </a:lvl7pPr>
            <a:lvl8pPr lvl="7" algn="l">
              <a:spcBef>
                <a:spcPts val="0"/>
              </a:spcBef>
              <a:spcAft>
                <a:spcPts val="0"/>
              </a:spcAft>
              <a:buSzPts val="700"/>
              <a:buNone/>
              <a:defRPr/>
            </a:lvl8pPr>
            <a:lvl9pPr lvl="8" algn="l">
              <a:spcBef>
                <a:spcPts val="0"/>
              </a:spcBef>
              <a:spcAft>
                <a:spcPts val="0"/>
              </a:spcAft>
              <a:buSzPts val="700"/>
              <a:buNone/>
              <a:defRPr/>
            </a:lvl9pPr>
          </a:lstStyle>
          <a:p/>
        </p:txBody>
      </p:sp>
      <p:sp>
        <p:nvSpPr>
          <p:cNvPr id="123" name="Google Shape;123;p24"/>
          <p:cNvSpPr txBox="1"/>
          <p:nvPr>
            <p:ph idx="11" type="ftr"/>
          </p:nvPr>
        </p:nvSpPr>
        <p:spPr>
          <a:xfrm>
            <a:off x="1562100" y="3178175"/>
            <a:ext cx="1447800" cy="182700"/>
          </a:xfrm>
          <a:prstGeom prst="rect">
            <a:avLst/>
          </a:prstGeom>
          <a:noFill/>
          <a:ln>
            <a:noFill/>
          </a:ln>
        </p:spPr>
        <p:txBody>
          <a:bodyPr anchorCtr="0" anchor="ctr" bIns="22850" lIns="45725" spcFirstLastPara="1" rIns="45725" wrap="square" tIns="22850">
            <a:noAutofit/>
          </a:bodyPr>
          <a:lstStyle>
            <a:lvl1pPr lvl="0" algn="ctr">
              <a:spcBef>
                <a:spcPts val="0"/>
              </a:spcBef>
              <a:spcAft>
                <a:spcPts val="0"/>
              </a:spcAft>
              <a:buSzPts val="700"/>
              <a:buNone/>
              <a:defRPr/>
            </a:lvl1pPr>
            <a:lvl2pPr lvl="1" algn="l">
              <a:spcBef>
                <a:spcPts val="0"/>
              </a:spcBef>
              <a:spcAft>
                <a:spcPts val="0"/>
              </a:spcAft>
              <a:buSzPts val="700"/>
              <a:buNone/>
              <a:defRPr/>
            </a:lvl2pPr>
            <a:lvl3pPr lvl="2" algn="l">
              <a:spcBef>
                <a:spcPts val="0"/>
              </a:spcBef>
              <a:spcAft>
                <a:spcPts val="0"/>
              </a:spcAft>
              <a:buSzPts val="700"/>
              <a:buNone/>
              <a:defRPr/>
            </a:lvl3pPr>
            <a:lvl4pPr lvl="3" algn="l">
              <a:spcBef>
                <a:spcPts val="0"/>
              </a:spcBef>
              <a:spcAft>
                <a:spcPts val="0"/>
              </a:spcAft>
              <a:buSzPts val="700"/>
              <a:buNone/>
              <a:defRPr/>
            </a:lvl4pPr>
            <a:lvl5pPr lvl="4" algn="l">
              <a:spcBef>
                <a:spcPts val="0"/>
              </a:spcBef>
              <a:spcAft>
                <a:spcPts val="0"/>
              </a:spcAft>
              <a:buSzPts val="700"/>
              <a:buNone/>
              <a:defRPr/>
            </a:lvl5pPr>
            <a:lvl6pPr lvl="5" algn="l">
              <a:spcBef>
                <a:spcPts val="0"/>
              </a:spcBef>
              <a:spcAft>
                <a:spcPts val="0"/>
              </a:spcAft>
              <a:buSzPts val="700"/>
              <a:buNone/>
              <a:defRPr/>
            </a:lvl6pPr>
            <a:lvl7pPr lvl="6" algn="l">
              <a:spcBef>
                <a:spcPts val="0"/>
              </a:spcBef>
              <a:spcAft>
                <a:spcPts val="0"/>
              </a:spcAft>
              <a:buSzPts val="700"/>
              <a:buNone/>
              <a:defRPr/>
            </a:lvl7pPr>
            <a:lvl8pPr lvl="7" algn="l">
              <a:spcBef>
                <a:spcPts val="0"/>
              </a:spcBef>
              <a:spcAft>
                <a:spcPts val="0"/>
              </a:spcAft>
              <a:buSzPts val="700"/>
              <a:buNone/>
              <a:defRPr/>
            </a:lvl8pPr>
            <a:lvl9pPr lvl="8" algn="l">
              <a:spcBef>
                <a:spcPts val="0"/>
              </a:spcBef>
              <a:spcAft>
                <a:spcPts val="0"/>
              </a:spcAft>
              <a:buSzPts val="700"/>
              <a:buNone/>
              <a:defRPr/>
            </a:lvl9pPr>
          </a:lstStyle>
          <a:p/>
        </p:txBody>
      </p:sp>
      <p:sp>
        <p:nvSpPr>
          <p:cNvPr id="124" name="Google Shape;124;p24"/>
          <p:cNvSpPr txBox="1"/>
          <p:nvPr>
            <p:ph idx="12" type="sldNum"/>
          </p:nvPr>
        </p:nvSpPr>
        <p:spPr>
          <a:xfrm>
            <a:off x="3276600" y="3178175"/>
            <a:ext cx="1066800" cy="182700"/>
          </a:xfrm>
          <a:prstGeom prst="rect">
            <a:avLst/>
          </a:prstGeom>
          <a:noFill/>
          <a:ln>
            <a:noFill/>
          </a:ln>
        </p:spPr>
        <p:txBody>
          <a:bodyPr anchorCtr="0" anchor="ctr" bIns="22850" lIns="45725" spcFirstLastPara="1" rIns="45725" wrap="square" tIns="2285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125" name="Shape 125"/>
        <p:cNvGrpSpPr/>
        <p:nvPr/>
      </p:nvGrpSpPr>
      <p:grpSpPr>
        <a:xfrm>
          <a:off x="0" y="0"/>
          <a:ext cx="0" cy="0"/>
          <a:chOff x="0" y="0"/>
          <a:chExt cx="0" cy="0"/>
        </a:xfrm>
      </p:grpSpPr>
      <p:sp>
        <p:nvSpPr>
          <p:cNvPr id="126" name="Google Shape;126;p25"/>
          <p:cNvSpPr/>
          <p:nvPr/>
        </p:nvSpPr>
        <p:spPr>
          <a:xfrm>
            <a:off x="0" y="0"/>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127" name="Google Shape;127;p25"/>
          <p:cNvGrpSpPr/>
          <p:nvPr/>
        </p:nvGrpSpPr>
        <p:grpSpPr>
          <a:xfrm>
            <a:off x="830392" y="1191256"/>
            <a:ext cx="745763" cy="45826"/>
            <a:chOff x="4580561" y="2589004"/>
            <a:chExt cx="1064464" cy="25200"/>
          </a:xfrm>
        </p:grpSpPr>
        <p:sp>
          <p:nvSpPr>
            <p:cNvPr id="128" name="Google Shape;128;p25"/>
            <p:cNvSpPr/>
            <p:nvPr/>
          </p:nvSpPr>
          <p:spPr>
            <a:xfrm rot="-5400000">
              <a:off x="5366325" y="2335504"/>
              <a:ext cx="25200" cy="532200"/>
            </a:xfrm>
            <a:prstGeom prst="rect">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9" name="Google Shape;129;p25"/>
            <p:cNvSpPr/>
            <p:nvPr/>
          </p:nvSpPr>
          <p:spPr>
            <a:xfrm rot="-5400000">
              <a:off x="4836311" y="2333254"/>
              <a:ext cx="25200" cy="5367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130" name="Google Shape;130;p25"/>
          <p:cNvSpPr txBox="1"/>
          <p:nvPr>
            <p:ph type="title"/>
          </p:nvPr>
        </p:nvSpPr>
        <p:spPr>
          <a:xfrm>
            <a:off x="730000" y="1318650"/>
            <a:ext cx="3300900" cy="1687200"/>
          </a:xfrm>
          <a:prstGeom prst="rect">
            <a:avLst/>
          </a:prstGeom>
        </p:spPr>
        <p:txBody>
          <a:bodyPr anchorCtr="0" anchor="ctr" bIns="22850" lIns="45725" spcFirstLastPara="1" rIns="45725" wrap="square" tIns="22850">
            <a:normAutofit/>
          </a:bodyPr>
          <a:lstStyle>
            <a:lvl1pPr lvl="0">
              <a:spcBef>
                <a:spcPts val="0"/>
              </a:spcBef>
              <a:spcAft>
                <a:spcPts val="0"/>
              </a:spcAft>
              <a:buClr>
                <a:schemeClr val="dk2"/>
              </a:buClr>
              <a:buSzPts val="3000"/>
              <a:buNone/>
              <a:defRPr sz="3000">
                <a:solidFill>
                  <a:schemeClr val="dk2"/>
                </a:solidFill>
              </a:defRPr>
            </a:lvl1pPr>
            <a:lvl2pPr lvl="1">
              <a:spcBef>
                <a:spcPts val="0"/>
              </a:spcBef>
              <a:spcAft>
                <a:spcPts val="0"/>
              </a:spcAft>
              <a:buClr>
                <a:schemeClr val="dk2"/>
              </a:buClr>
              <a:buSzPts val="3000"/>
              <a:buNone/>
              <a:defRPr sz="3000">
                <a:solidFill>
                  <a:schemeClr val="dk2"/>
                </a:solidFill>
              </a:defRPr>
            </a:lvl2pPr>
            <a:lvl3pPr lvl="2">
              <a:spcBef>
                <a:spcPts val="0"/>
              </a:spcBef>
              <a:spcAft>
                <a:spcPts val="0"/>
              </a:spcAft>
              <a:buClr>
                <a:schemeClr val="dk2"/>
              </a:buClr>
              <a:buSzPts val="3000"/>
              <a:buNone/>
              <a:defRPr sz="3000">
                <a:solidFill>
                  <a:schemeClr val="dk2"/>
                </a:solidFill>
              </a:defRPr>
            </a:lvl3pPr>
            <a:lvl4pPr lvl="3">
              <a:spcBef>
                <a:spcPts val="0"/>
              </a:spcBef>
              <a:spcAft>
                <a:spcPts val="0"/>
              </a:spcAft>
              <a:buClr>
                <a:schemeClr val="dk2"/>
              </a:buClr>
              <a:buSzPts val="3000"/>
              <a:buNone/>
              <a:defRPr sz="3000">
                <a:solidFill>
                  <a:schemeClr val="dk2"/>
                </a:solidFill>
              </a:defRPr>
            </a:lvl4pPr>
            <a:lvl5pPr lvl="4">
              <a:spcBef>
                <a:spcPts val="0"/>
              </a:spcBef>
              <a:spcAft>
                <a:spcPts val="0"/>
              </a:spcAft>
              <a:buClr>
                <a:schemeClr val="dk2"/>
              </a:buClr>
              <a:buSzPts val="3000"/>
              <a:buNone/>
              <a:defRPr sz="3000">
                <a:solidFill>
                  <a:schemeClr val="dk2"/>
                </a:solidFill>
              </a:defRPr>
            </a:lvl5pPr>
            <a:lvl6pPr lvl="5">
              <a:spcBef>
                <a:spcPts val="0"/>
              </a:spcBef>
              <a:spcAft>
                <a:spcPts val="0"/>
              </a:spcAft>
              <a:buClr>
                <a:schemeClr val="dk2"/>
              </a:buClr>
              <a:buSzPts val="3000"/>
              <a:buNone/>
              <a:defRPr sz="3000">
                <a:solidFill>
                  <a:schemeClr val="dk2"/>
                </a:solidFill>
              </a:defRPr>
            </a:lvl6pPr>
            <a:lvl7pPr lvl="6">
              <a:spcBef>
                <a:spcPts val="0"/>
              </a:spcBef>
              <a:spcAft>
                <a:spcPts val="0"/>
              </a:spcAft>
              <a:buClr>
                <a:schemeClr val="dk2"/>
              </a:buClr>
              <a:buSzPts val="3000"/>
              <a:buNone/>
              <a:defRPr sz="3000">
                <a:solidFill>
                  <a:schemeClr val="dk2"/>
                </a:solidFill>
              </a:defRPr>
            </a:lvl7pPr>
            <a:lvl8pPr lvl="7">
              <a:spcBef>
                <a:spcPts val="0"/>
              </a:spcBef>
              <a:spcAft>
                <a:spcPts val="0"/>
              </a:spcAft>
              <a:buClr>
                <a:schemeClr val="dk2"/>
              </a:buClr>
              <a:buSzPts val="3000"/>
              <a:buNone/>
              <a:defRPr sz="3000">
                <a:solidFill>
                  <a:schemeClr val="dk2"/>
                </a:solidFill>
              </a:defRPr>
            </a:lvl8pPr>
            <a:lvl9pPr lvl="8">
              <a:spcBef>
                <a:spcPts val="0"/>
              </a:spcBef>
              <a:spcAft>
                <a:spcPts val="0"/>
              </a:spcAft>
              <a:buClr>
                <a:schemeClr val="dk2"/>
              </a:buClr>
              <a:buSzPts val="3000"/>
              <a:buNone/>
              <a:defRPr sz="3000">
                <a:solidFill>
                  <a:schemeClr val="dk2"/>
                </a:solidFill>
              </a:defRPr>
            </a:lvl9pPr>
          </a:lstStyle>
          <a:p/>
        </p:txBody>
      </p:sp>
      <p:sp>
        <p:nvSpPr>
          <p:cNvPr id="131" name="Google Shape;131;p25"/>
          <p:cNvSpPr txBox="1"/>
          <p:nvPr>
            <p:ph idx="1" type="subTitle"/>
          </p:nvPr>
        </p:nvSpPr>
        <p:spPr>
          <a:xfrm>
            <a:off x="724950" y="3161525"/>
            <a:ext cx="3300900" cy="759000"/>
          </a:xfrm>
          <a:prstGeom prst="rect">
            <a:avLst/>
          </a:prstGeom>
        </p:spPr>
        <p:txBody>
          <a:bodyPr anchorCtr="0" anchor="t" bIns="22850" lIns="45725" spcFirstLastPara="1" rIns="45725" wrap="square" tIns="22850">
            <a:normAutofit/>
          </a:bodyPr>
          <a:lstStyle>
            <a:lvl1pPr lvl="0">
              <a:lnSpc>
                <a:spcPct val="100000"/>
              </a:lnSpc>
              <a:spcBef>
                <a:spcPts val="300"/>
              </a:spcBef>
              <a:spcAft>
                <a:spcPts val="0"/>
              </a:spcAft>
              <a:buSzPts val="1600"/>
              <a:buNone/>
              <a:defRPr sz="1600"/>
            </a:lvl1pPr>
            <a:lvl2pPr lvl="1">
              <a:lnSpc>
                <a:spcPct val="100000"/>
              </a:lnSpc>
              <a:spcBef>
                <a:spcPts val="300"/>
              </a:spcBef>
              <a:spcAft>
                <a:spcPts val="0"/>
              </a:spcAft>
              <a:buSzPts val="1600"/>
              <a:buNone/>
              <a:defRPr sz="1600"/>
            </a:lvl2pPr>
            <a:lvl3pPr lvl="2">
              <a:lnSpc>
                <a:spcPct val="100000"/>
              </a:lnSpc>
              <a:spcBef>
                <a:spcPts val="200"/>
              </a:spcBef>
              <a:spcAft>
                <a:spcPts val="0"/>
              </a:spcAft>
              <a:buSzPts val="1600"/>
              <a:buNone/>
              <a:defRPr sz="1600"/>
            </a:lvl3pPr>
            <a:lvl4pPr lvl="3">
              <a:lnSpc>
                <a:spcPct val="100000"/>
              </a:lnSpc>
              <a:spcBef>
                <a:spcPts val="200"/>
              </a:spcBef>
              <a:spcAft>
                <a:spcPts val="0"/>
              </a:spcAft>
              <a:buSzPts val="1600"/>
              <a:buNone/>
              <a:defRPr sz="1600"/>
            </a:lvl4pPr>
            <a:lvl5pPr lvl="4">
              <a:lnSpc>
                <a:spcPct val="100000"/>
              </a:lnSpc>
              <a:spcBef>
                <a:spcPts val="200"/>
              </a:spcBef>
              <a:spcAft>
                <a:spcPts val="0"/>
              </a:spcAft>
              <a:buSzPts val="1600"/>
              <a:buNone/>
              <a:defRPr sz="1600"/>
            </a:lvl5pPr>
            <a:lvl6pPr lvl="5">
              <a:lnSpc>
                <a:spcPct val="100000"/>
              </a:lnSpc>
              <a:spcBef>
                <a:spcPts val="200"/>
              </a:spcBef>
              <a:spcAft>
                <a:spcPts val="0"/>
              </a:spcAft>
              <a:buSzPts val="1600"/>
              <a:buNone/>
              <a:defRPr sz="1600"/>
            </a:lvl6pPr>
            <a:lvl7pPr lvl="6">
              <a:lnSpc>
                <a:spcPct val="100000"/>
              </a:lnSpc>
              <a:spcBef>
                <a:spcPts val="200"/>
              </a:spcBef>
              <a:spcAft>
                <a:spcPts val="0"/>
              </a:spcAft>
              <a:buSzPts val="1600"/>
              <a:buNone/>
              <a:defRPr sz="1600"/>
            </a:lvl7pPr>
            <a:lvl8pPr lvl="7">
              <a:lnSpc>
                <a:spcPct val="100000"/>
              </a:lnSpc>
              <a:spcBef>
                <a:spcPts val="200"/>
              </a:spcBef>
              <a:spcAft>
                <a:spcPts val="0"/>
              </a:spcAft>
              <a:buSzPts val="1600"/>
              <a:buNone/>
              <a:defRPr sz="1600"/>
            </a:lvl8pPr>
            <a:lvl9pPr lvl="8">
              <a:lnSpc>
                <a:spcPct val="100000"/>
              </a:lnSpc>
              <a:spcBef>
                <a:spcPts val="200"/>
              </a:spcBef>
              <a:spcAft>
                <a:spcPts val="0"/>
              </a:spcAft>
              <a:buSzPts val="1600"/>
              <a:buNone/>
              <a:defRPr sz="1600"/>
            </a:lvl9pPr>
          </a:lstStyle>
          <a:p/>
        </p:txBody>
      </p:sp>
      <p:sp>
        <p:nvSpPr>
          <p:cNvPr id="132" name="Google Shape;132;p25"/>
          <p:cNvSpPr txBox="1"/>
          <p:nvPr>
            <p:ph idx="2" type="body"/>
          </p:nvPr>
        </p:nvSpPr>
        <p:spPr>
          <a:xfrm>
            <a:off x="5174225" y="1352625"/>
            <a:ext cx="3374400" cy="3025500"/>
          </a:xfrm>
          <a:prstGeom prst="rect">
            <a:avLst/>
          </a:prstGeom>
        </p:spPr>
        <p:txBody>
          <a:bodyPr anchorCtr="0" anchor="t" bIns="22850" lIns="45725" spcFirstLastPara="1" rIns="45725" wrap="square" tIns="22850">
            <a:normAutofit/>
          </a:bodyPr>
          <a:lstStyle>
            <a:lvl1pPr indent="-330200" lvl="0" marL="457200">
              <a:spcBef>
                <a:spcPts val="300"/>
              </a:spcBef>
              <a:spcAft>
                <a:spcPts val="0"/>
              </a:spcAft>
              <a:buSzPts val="1600"/>
              <a:buChar char="•"/>
              <a:defRPr/>
            </a:lvl1pPr>
            <a:lvl2pPr indent="-317500" lvl="1" marL="914400">
              <a:spcBef>
                <a:spcPts val="300"/>
              </a:spcBef>
              <a:spcAft>
                <a:spcPts val="0"/>
              </a:spcAft>
              <a:buSzPts val="1400"/>
              <a:buChar char="–"/>
              <a:defRPr/>
            </a:lvl2pPr>
            <a:lvl3pPr indent="-304800" lvl="2" marL="1371600">
              <a:spcBef>
                <a:spcPts val="200"/>
              </a:spcBef>
              <a:spcAft>
                <a:spcPts val="0"/>
              </a:spcAft>
              <a:buSzPts val="1200"/>
              <a:buChar char="•"/>
              <a:defRPr/>
            </a:lvl3pPr>
            <a:lvl4pPr indent="-292100" lvl="3" marL="1828800">
              <a:spcBef>
                <a:spcPts val="200"/>
              </a:spcBef>
              <a:spcAft>
                <a:spcPts val="0"/>
              </a:spcAft>
              <a:buSzPts val="1000"/>
              <a:buChar char="–"/>
              <a:defRPr/>
            </a:lvl4pPr>
            <a:lvl5pPr indent="-292100" lvl="4" marL="2286000">
              <a:spcBef>
                <a:spcPts val="200"/>
              </a:spcBef>
              <a:spcAft>
                <a:spcPts val="0"/>
              </a:spcAft>
              <a:buSzPts val="1000"/>
              <a:buChar char="»"/>
              <a:defRPr/>
            </a:lvl5pPr>
            <a:lvl6pPr indent="-292100" lvl="5" marL="2743200">
              <a:spcBef>
                <a:spcPts val="200"/>
              </a:spcBef>
              <a:spcAft>
                <a:spcPts val="0"/>
              </a:spcAft>
              <a:buSzPts val="1000"/>
              <a:buChar char="•"/>
              <a:defRPr/>
            </a:lvl6pPr>
            <a:lvl7pPr indent="-292100" lvl="6" marL="3200400">
              <a:spcBef>
                <a:spcPts val="200"/>
              </a:spcBef>
              <a:spcAft>
                <a:spcPts val="0"/>
              </a:spcAft>
              <a:buSzPts val="1000"/>
              <a:buChar char="•"/>
              <a:defRPr/>
            </a:lvl7pPr>
            <a:lvl8pPr indent="-292100" lvl="7" marL="3657600">
              <a:spcBef>
                <a:spcPts val="200"/>
              </a:spcBef>
              <a:spcAft>
                <a:spcPts val="0"/>
              </a:spcAft>
              <a:buSzPts val="1000"/>
              <a:buChar char="•"/>
              <a:defRPr/>
            </a:lvl8pPr>
            <a:lvl9pPr indent="-292100" lvl="8" marL="4114800">
              <a:spcBef>
                <a:spcPts val="200"/>
              </a:spcBef>
              <a:spcAft>
                <a:spcPts val="0"/>
              </a:spcAft>
              <a:buSzPts val="1000"/>
              <a:buChar char="•"/>
              <a:defRPr/>
            </a:lvl9pPr>
          </a:lstStyle>
          <a:p/>
        </p:txBody>
      </p:sp>
      <p:sp>
        <p:nvSpPr>
          <p:cNvPr id="133" name="Google Shape;133;p25"/>
          <p:cNvSpPr txBox="1"/>
          <p:nvPr>
            <p:ph idx="12" type="sldNum"/>
          </p:nvPr>
        </p:nvSpPr>
        <p:spPr>
          <a:xfrm>
            <a:off x="8536302" y="4749851"/>
            <a:ext cx="548700" cy="393600"/>
          </a:xfrm>
          <a:prstGeom prst="rect">
            <a:avLst/>
          </a:prstGeom>
        </p:spPr>
        <p:txBody>
          <a:bodyPr anchorCtr="0" anchor="ctr" bIns="22850" lIns="45725" spcFirstLastPara="1" rIns="45725" wrap="square" tIns="2285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3117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8324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555600"/>
            <a:ext cx="2808000" cy="7557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311700" y="1389600"/>
            <a:ext cx="2808000" cy="31794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450150"/>
            <a:ext cx="6367800" cy="4090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65500" y="1233175"/>
            <a:ext cx="4045200" cy="14823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65500" y="2803075"/>
            <a:ext cx="4045200" cy="1235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939500" y="724075"/>
            <a:ext cx="3837000" cy="3695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4230575"/>
            <a:ext cx="5998800" cy="6051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22.xml"/><Relationship Id="rId10" Type="http://schemas.openxmlformats.org/officeDocument/2006/relationships/slideLayout" Target="../slideLayouts/slideLayout21.xml"/><Relationship Id="rId13" Type="http://schemas.openxmlformats.org/officeDocument/2006/relationships/theme" Target="../theme/theme2.xml"/><Relationship Id="rId12" Type="http://schemas.openxmlformats.org/officeDocument/2006/relationships/slideLayout" Target="../slideLayouts/slideLayout23.xml"/><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9" Type="http://schemas.openxmlformats.org/officeDocument/2006/relationships/slideLayout" Target="../slideLayouts/slideLayout20.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0" name="Shape 50"/>
        <p:cNvGrpSpPr/>
        <p:nvPr/>
      </p:nvGrpSpPr>
      <p:grpSpPr>
        <a:xfrm>
          <a:off x="0" y="0"/>
          <a:ext cx="0" cy="0"/>
          <a:chOff x="0" y="0"/>
          <a:chExt cx="0" cy="0"/>
        </a:xfrm>
      </p:grpSpPr>
      <p:sp>
        <p:nvSpPr>
          <p:cNvPr id="51" name="Google Shape;51;p13"/>
          <p:cNvSpPr txBox="1"/>
          <p:nvPr>
            <p:ph type="title"/>
          </p:nvPr>
        </p:nvSpPr>
        <p:spPr>
          <a:xfrm>
            <a:off x="228600" y="137319"/>
            <a:ext cx="4114800" cy="571500"/>
          </a:xfrm>
          <a:prstGeom prst="rect">
            <a:avLst/>
          </a:prstGeom>
          <a:noFill/>
          <a:ln>
            <a:noFill/>
          </a:ln>
        </p:spPr>
        <p:txBody>
          <a:bodyPr anchorCtr="0" anchor="ctr" bIns="22850" lIns="45725" spcFirstLastPara="1" rIns="45725" wrap="square" tIns="22850">
            <a:normAutofit/>
          </a:bodyPr>
          <a:lstStyle>
            <a:lvl1pPr lvl="0" marR="0" algn="ctr">
              <a:spcBef>
                <a:spcPts val="0"/>
              </a:spcBef>
              <a:spcAft>
                <a:spcPts val="0"/>
              </a:spcAft>
              <a:buClr>
                <a:schemeClr val="dk1"/>
              </a:buClr>
              <a:buSzPts val="2200"/>
              <a:buFont typeface="Calibri"/>
              <a:buNone/>
              <a:defRPr b="0" i="0" sz="2200" u="none" cap="none" strike="noStrike">
                <a:solidFill>
                  <a:schemeClr val="dk1"/>
                </a:solidFill>
                <a:latin typeface="Calibri"/>
                <a:ea typeface="Calibri"/>
                <a:cs typeface="Calibri"/>
                <a:sym typeface="Calibri"/>
              </a:defRPr>
            </a:lvl1pPr>
            <a:lvl2pPr lvl="1">
              <a:spcBef>
                <a:spcPts val="0"/>
              </a:spcBef>
              <a:spcAft>
                <a:spcPts val="0"/>
              </a:spcAft>
              <a:buSzPts val="700"/>
              <a:buNone/>
              <a:defRPr sz="900"/>
            </a:lvl2pPr>
            <a:lvl3pPr lvl="2">
              <a:spcBef>
                <a:spcPts val="0"/>
              </a:spcBef>
              <a:spcAft>
                <a:spcPts val="0"/>
              </a:spcAft>
              <a:buSzPts val="700"/>
              <a:buNone/>
              <a:defRPr sz="900"/>
            </a:lvl3pPr>
            <a:lvl4pPr lvl="3">
              <a:spcBef>
                <a:spcPts val="0"/>
              </a:spcBef>
              <a:spcAft>
                <a:spcPts val="0"/>
              </a:spcAft>
              <a:buSzPts val="700"/>
              <a:buNone/>
              <a:defRPr sz="900"/>
            </a:lvl4pPr>
            <a:lvl5pPr lvl="4">
              <a:spcBef>
                <a:spcPts val="0"/>
              </a:spcBef>
              <a:spcAft>
                <a:spcPts val="0"/>
              </a:spcAft>
              <a:buSzPts val="700"/>
              <a:buNone/>
              <a:defRPr sz="900"/>
            </a:lvl5pPr>
            <a:lvl6pPr lvl="5">
              <a:spcBef>
                <a:spcPts val="0"/>
              </a:spcBef>
              <a:spcAft>
                <a:spcPts val="0"/>
              </a:spcAft>
              <a:buSzPts val="700"/>
              <a:buNone/>
              <a:defRPr sz="900"/>
            </a:lvl6pPr>
            <a:lvl7pPr lvl="6">
              <a:spcBef>
                <a:spcPts val="0"/>
              </a:spcBef>
              <a:spcAft>
                <a:spcPts val="0"/>
              </a:spcAft>
              <a:buSzPts val="700"/>
              <a:buNone/>
              <a:defRPr sz="900"/>
            </a:lvl7pPr>
            <a:lvl8pPr lvl="7">
              <a:spcBef>
                <a:spcPts val="0"/>
              </a:spcBef>
              <a:spcAft>
                <a:spcPts val="0"/>
              </a:spcAft>
              <a:buSzPts val="700"/>
              <a:buNone/>
              <a:defRPr sz="900"/>
            </a:lvl8pPr>
            <a:lvl9pPr lvl="8">
              <a:spcBef>
                <a:spcPts val="0"/>
              </a:spcBef>
              <a:spcAft>
                <a:spcPts val="0"/>
              </a:spcAft>
              <a:buSzPts val="700"/>
              <a:buNone/>
              <a:defRPr sz="900"/>
            </a:lvl9pPr>
          </a:lstStyle>
          <a:p/>
        </p:txBody>
      </p:sp>
      <p:sp>
        <p:nvSpPr>
          <p:cNvPr id="52" name="Google Shape;52;p13"/>
          <p:cNvSpPr txBox="1"/>
          <p:nvPr>
            <p:ph idx="1" type="body"/>
          </p:nvPr>
        </p:nvSpPr>
        <p:spPr>
          <a:xfrm>
            <a:off x="228600" y="800100"/>
            <a:ext cx="4114800" cy="2263200"/>
          </a:xfrm>
          <a:prstGeom prst="rect">
            <a:avLst/>
          </a:prstGeom>
          <a:noFill/>
          <a:ln>
            <a:noFill/>
          </a:ln>
        </p:spPr>
        <p:txBody>
          <a:bodyPr anchorCtr="0" anchor="t" bIns="22850" lIns="45725" spcFirstLastPara="1" rIns="45725" wrap="square" tIns="22850">
            <a:normAutofit/>
          </a:bodyPr>
          <a:lstStyle>
            <a:lvl1pPr indent="-330200" lvl="0" marL="457200" marR="0" algn="l">
              <a:spcBef>
                <a:spcPts val="300"/>
              </a:spcBef>
              <a:spcAft>
                <a:spcPts val="0"/>
              </a:spcAft>
              <a:buClr>
                <a:schemeClr val="dk1"/>
              </a:buClr>
              <a:buSzPts val="1600"/>
              <a:buFont typeface="Arial"/>
              <a:buChar char="•"/>
              <a:defRPr b="0" i="0" sz="1600" u="none" cap="none" strike="noStrike">
                <a:solidFill>
                  <a:schemeClr val="dk1"/>
                </a:solidFill>
                <a:latin typeface="Calibri"/>
                <a:ea typeface="Calibri"/>
                <a:cs typeface="Calibri"/>
                <a:sym typeface="Calibri"/>
              </a:defRPr>
            </a:lvl1pPr>
            <a:lvl2pPr indent="-317500" lvl="1" marL="914400" marR="0" algn="l">
              <a:spcBef>
                <a:spcPts val="3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2pPr>
            <a:lvl3pPr indent="-304800" lvl="2" marL="1371600" marR="0" algn="l">
              <a:spcBef>
                <a:spcPts val="200"/>
              </a:spcBef>
              <a:spcAft>
                <a:spcPts val="0"/>
              </a:spcAft>
              <a:buClr>
                <a:schemeClr val="dk1"/>
              </a:buClr>
              <a:buSzPts val="1200"/>
              <a:buFont typeface="Arial"/>
              <a:buChar char="•"/>
              <a:defRPr b="0" i="0" sz="1200" u="none" cap="none" strike="noStrike">
                <a:solidFill>
                  <a:schemeClr val="dk1"/>
                </a:solidFill>
                <a:latin typeface="Calibri"/>
                <a:ea typeface="Calibri"/>
                <a:cs typeface="Calibri"/>
                <a:sym typeface="Calibri"/>
              </a:defRPr>
            </a:lvl3pPr>
            <a:lvl4pPr indent="-292100" lvl="3" marL="1828800" marR="0" algn="l">
              <a:spcBef>
                <a:spcPts val="200"/>
              </a:spcBef>
              <a:spcAft>
                <a:spcPts val="0"/>
              </a:spcAft>
              <a:buClr>
                <a:schemeClr val="dk1"/>
              </a:buClr>
              <a:buSzPts val="1000"/>
              <a:buFont typeface="Arial"/>
              <a:buChar char="–"/>
              <a:defRPr b="0" i="0" sz="1000" u="none" cap="none" strike="noStrike">
                <a:solidFill>
                  <a:schemeClr val="dk1"/>
                </a:solidFill>
                <a:latin typeface="Calibri"/>
                <a:ea typeface="Calibri"/>
                <a:cs typeface="Calibri"/>
                <a:sym typeface="Calibri"/>
              </a:defRPr>
            </a:lvl4pPr>
            <a:lvl5pPr indent="-292100" lvl="4" marL="2286000" marR="0" algn="l">
              <a:spcBef>
                <a:spcPts val="200"/>
              </a:spcBef>
              <a:spcAft>
                <a:spcPts val="0"/>
              </a:spcAft>
              <a:buClr>
                <a:schemeClr val="dk1"/>
              </a:buClr>
              <a:buSzPts val="1000"/>
              <a:buFont typeface="Arial"/>
              <a:buChar char="»"/>
              <a:defRPr b="0" i="0" sz="1000" u="none" cap="none" strike="noStrike">
                <a:solidFill>
                  <a:schemeClr val="dk1"/>
                </a:solidFill>
                <a:latin typeface="Calibri"/>
                <a:ea typeface="Calibri"/>
                <a:cs typeface="Calibri"/>
                <a:sym typeface="Calibri"/>
              </a:defRPr>
            </a:lvl5pPr>
            <a:lvl6pPr indent="-292100" lvl="5" marL="2743200" marR="0" algn="l">
              <a:spcBef>
                <a:spcPts val="200"/>
              </a:spcBef>
              <a:spcAft>
                <a:spcPts val="0"/>
              </a:spcAft>
              <a:buClr>
                <a:schemeClr val="dk1"/>
              </a:buClr>
              <a:buSzPts val="1000"/>
              <a:buFont typeface="Arial"/>
              <a:buChar char="•"/>
              <a:defRPr b="0" i="0" sz="1000" u="none" cap="none" strike="noStrike">
                <a:solidFill>
                  <a:schemeClr val="dk1"/>
                </a:solidFill>
                <a:latin typeface="Calibri"/>
                <a:ea typeface="Calibri"/>
                <a:cs typeface="Calibri"/>
                <a:sym typeface="Calibri"/>
              </a:defRPr>
            </a:lvl6pPr>
            <a:lvl7pPr indent="-292100" lvl="6" marL="3200400" marR="0" algn="l">
              <a:spcBef>
                <a:spcPts val="200"/>
              </a:spcBef>
              <a:spcAft>
                <a:spcPts val="0"/>
              </a:spcAft>
              <a:buClr>
                <a:schemeClr val="dk1"/>
              </a:buClr>
              <a:buSzPts val="1000"/>
              <a:buFont typeface="Arial"/>
              <a:buChar char="•"/>
              <a:defRPr b="0" i="0" sz="1000" u="none" cap="none" strike="noStrike">
                <a:solidFill>
                  <a:schemeClr val="dk1"/>
                </a:solidFill>
                <a:latin typeface="Calibri"/>
                <a:ea typeface="Calibri"/>
                <a:cs typeface="Calibri"/>
                <a:sym typeface="Calibri"/>
              </a:defRPr>
            </a:lvl7pPr>
            <a:lvl8pPr indent="-292100" lvl="7" marL="3657600" marR="0" algn="l">
              <a:spcBef>
                <a:spcPts val="200"/>
              </a:spcBef>
              <a:spcAft>
                <a:spcPts val="0"/>
              </a:spcAft>
              <a:buClr>
                <a:schemeClr val="dk1"/>
              </a:buClr>
              <a:buSzPts val="1000"/>
              <a:buFont typeface="Arial"/>
              <a:buChar char="•"/>
              <a:defRPr b="0" i="0" sz="1000" u="none" cap="none" strike="noStrike">
                <a:solidFill>
                  <a:schemeClr val="dk1"/>
                </a:solidFill>
                <a:latin typeface="Calibri"/>
                <a:ea typeface="Calibri"/>
                <a:cs typeface="Calibri"/>
                <a:sym typeface="Calibri"/>
              </a:defRPr>
            </a:lvl8pPr>
            <a:lvl9pPr indent="-292100" lvl="8" marL="4114800" marR="0" algn="l">
              <a:spcBef>
                <a:spcPts val="200"/>
              </a:spcBef>
              <a:spcAft>
                <a:spcPts val="0"/>
              </a:spcAft>
              <a:buClr>
                <a:schemeClr val="dk1"/>
              </a:buClr>
              <a:buSzPts val="1000"/>
              <a:buFont typeface="Arial"/>
              <a:buChar char="•"/>
              <a:defRPr b="0" i="0" sz="1000" u="none" cap="none" strike="noStrike">
                <a:solidFill>
                  <a:schemeClr val="dk1"/>
                </a:solidFill>
                <a:latin typeface="Calibri"/>
                <a:ea typeface="Calibri"/>
                <a:cs typeface="Calibri"/>
                <a:sym typeface="Calibri"/>
              </a:defRPr>
            </a:lvl9pPr>
          </a:lstStyle>
          <a:p/>
        </p:txBody>
      </p:sp>
      <p:sp>
        <p:nvSpPr>
          <p:cNvPr id="53" name="Google Shape;53;p13"/>
          <p:cNvSpPr txBox="1"/>
          <p:nvPr>
            <p:ph idx="10" type="dt"/>
          </p:nvPr>
        </p:nvSpPr>
        <p:spPr>
          <a:xfrm>
            <a:off x="228600" y="3178175"/>
            <a:ext cx="1066800" cy="182700"/>
          </a:xfrm>
          <a:prstGeom prst="rect">
            <a:avLst/>
          </a:prstGeom>
          <a:noFill/>
          <a:ln>
            <a:noFill/>
          </a:ln>
        </p:spPr>
        <p:txBody>
          <a:bodyPr anchorCtr="0" anchor="ctr" bIns="22850" lIns="45725" spcFirstLastPara="1" rIns="45725" wrap="square" tIns="22850">
            <a:noAutofit/>
          </a:bodyPr>
          <a:lstStyle>
            <a:lvl1pPr lvl="0" marR="0" algn="l">
              <a:spcBef>
                <a:spcPts val="0"/>
              </a:spcBef>
              <a:spcAft>
                <a:spcPts val="0"/>
              </a:spcAft>
              <a:buSzPts val="700"/>
              <a:buNone/>
              <a:defRPr b="0" i="0" sz="600" u="none" cap="none" strike="noStrike">
                <a:solidFill>
                  <a:srgbClr val="888888"/>
                </a:solidFill>
                <a:latin typeface="Calibri"/>
                <a:ea typeface="Calibri"/>
                <a:cs typeface="Calibri"/>
                <a:sym typeface="Calibri"/>
              </a:defRPr>
            </a:lvl1pPr>
            <a:lvl2pPr lvl="1" marR="0" algn="l">
              <a:spcBef>
                <a:spcPts val="0"/>
              </a:spcBef>
              <a:spcAft>
                <a:spcPts val="0"/>
              </a:spcAft>
              <a:buSzPts val="700"/>
              <a:buNone/>
              <a:defRPr b="0" i="0" sz="900" u="none" cap="none" strike="noStrike">
                <a:solidFill>
                  <a:schemeClr val="dk1"/>
                </a:solidFill>
                <a:latin typeface="Calibri"/>
                <a:ea typeface="Calibri"/>
                <a:cs typeface="Calibri"/>
                <a:sym typeface="Calibri"/>
              </a:defRPr>
            </a:lvl2pPr>
            <a:lvl3pPr lvl="2" marR="0" algn="l">
              <a:spcBef>
                <a:spcPts val="0"/>
              </a:spcBef>
              <a:spcAft>
                <a:spcPts val="0"/>
              </a:spcAft>
              <a:buSzPts val="700"/>
              <a:buNone/>
              <a:defRPr b="0" i="0" sz="900" u="none" cap="none" strike="noStrike">
                <a:solidFill>
                  <a:schemeClr val="dk1"/>
                </a:solidFill>
                <a:latin typeface="Calibri"/>
                <a:ea typeface="Calibri"/>
                <a:cs typeface="Calibri"/>
                <a:sym typeface="Calibri"/>
              </a:defRPr>
            </a:lvl3pPr>
            <a:lvl4pPr lvl="3" marR="0" algn="l">
              <a:spcBef>
                <a:spcPts val="0"/>
              </a:spcBef>
              <a:spcAft>
                <a:spcPts val="0"/>
              </a:spcAft>
              <a:buSzPts val="700"/>
              <a:buNone/>
              <a:defRPr b="0" i="0" sz="900" u="none" cap="none" strike="noStrike">
                <a:solidFill>
                  <a:schemeClr val="dk1"/>
                </a:solidFill>
                <a:latin typeface="Calibri"/>
                <a:ea typeface="Calibri"/>
                <a:cs typeface="Calibri"/>
                <a:sym typeface="Calibri"/>
              </a:defRPr>
            </a:lvl4pPr>
            <a:lvl5pPr lvl="4" marR="0" algn="l">
              <a:spcBef>
                <a:spcPts val="0"/>
              </a:spcBef>
              <a:spcAft>
                <a:spcPts val="0"/>
              </a:spcAft>
              <a:buSzPts val="700"/>
              <a:buNone/>
              <a:defRPr b="0" i="0" sz="900" u="none" cap="none" strike="noStrike">
                <a:solidFill>
                  <a:schemeClr val="dk1"/>
                </a:solidFill>
                <a:latin typeface="Calibri"/>
                <a:ea typeface="Calibri"/>
                <a:cs typeface="Calibri"/>
                <a:sym typeface="Calibri"/>
              </a:defRPr>
            </a:lvl5pPr>
            <a:lvl6pPr lvl="5" marR="0" algn="l">
              <a:spcBef>
                <a:spcPts val="0"/>
              </a:spcBef>
              <a:spcAft>
                <a:spcPts val="0"/>
              </a:spcAft>
              <a:buSzPts val="700"/>
              <a:buNone/>
              <a:defRPr b="0" i="0" sz="900" u="none" cap="none" strike="noStrike">
                <a:solidFill>
                  <a:schemeClr val="dk1"/>
                </a:solidFill>
                <a:latin typeface="Calibri"/>
                <a:ea typeface="Calibri"/>
                <a:cs typeface="Calibri"/>
                <a:sym typeface="Calibri"/>
              </a:defRPr>
            </a:lvl6pPr>
            <a:lvl7pPr lvl="6" marR="0" algn="l">
              <a:spcBef>
                <a:spcPts val="0"/>
              </a:spcBef>
              <a:spcAft>
                <a:spcPts val="0"/>
              </a:spcAft>
              <a:buSzPts val="700"/>
              <a:buNone/>
              <a:defRPr b="0" i="0" sz="900" u="none" cap="none" strike="noStrike">
                <a:solidFill>
                  <a:schemeClr val="dk1"/>
                </a:solidFill>
                <a:latin typeface="Calibri"/>
                <a:ea typeface="Calibri"/>
                <a:cs typeface="Calibri"/>
                <a:sym typeface="Calibri"/>
              </a:defRPr>
            </a:lvl7pPr>
            <a:lvl8pPr lvl="7" marR="0" algn="l">
              <a:spcBef>
                <a:spcPts val="0"/>
              </a:spcBef>
              <a:spcAft>
                <a:spcPts val="0"/>
              </a:spcAft>
              <a:buSzPts val="700"/>
              <a:buNone/>
              <a:defRPr b="0" i="0" sz="900" u="none" cap="none" strike="noStrike">
                <a:solidFill>
                  <a:schemeClr val="dk1"/>
                </a:solidFill>
                <a:latin typeface="Calibri"/>
                <a:ea typeface="Calibri"/>
                <a:cs typeface="Calibri"/>
                <a:sym typeface="Calibri"/>
              </a:defRPr>
            </a:lvl8pPr>
            <a:lvl9pPr lvl="8" marR="0" algn="l">
              <a:spcBef>
                <a:spcPts val="0"/>
              </a:spcBef>
              <a:spcAft>
                <a:spcPts val="0"/>
              </a:spcAft>
              <a:buSzPts val="700"/>
              <a:buNone/>
              <a:defRPr b="0" i="0" sz="900" u="none" cap="none" strike="noStrike">
                <a:solidFill>
                  <a:schemeClr val="dk1"/>
                </a:solidFill>
                <a:latin typeface="Calibri"/>
                <a:ea typeface="Calibri"/>
                <a:cs typeface="Calibri"/>
                <a:sym typeface="Calibri"/>
              </a:defRPr>
            </a:lvl9pPr>
          </a:lstStyle>
          <a:p/>
        </p:txBody>
      </p:sp>
      <p:sp>
        <p:nvSpPr>
          <p:cNvPr id="54" name="Google Shape;54;p13"/>
          <p:cNvSpPr txBox="1"/>
          <p:nvPr>
            <p:ph idx="11" type="ftr"/>
          </p:nvPr>
        </p:nvSpPr>
        <p:spPr>
          <a:xfrm>
            <a:off x="1562100" y="3178175"/>
            <a:ext cx="1447800" cy="182700"/>
          </a:xfrm>
          <a:prstGeom prst="rect">
            <a:avLst/>
          </a:prstGeom>
          <a:noFill/>
          <a:ln>
            <a:noFill/>
          </a:ln>
        </p:spPr>
        <p:txBody>
          <a:bodyPr anchorCtr="0" anchor="ctr" bIns="22850" lIns="45725" spcFirstLastPara="1" rIns="45725" wrap="square" tIns="22850">
            <a:noAutofit/>
          </a:bodyPr>
          <a:lstStyle>
            <a:lvl1pPr lvl="0" marR="0" algn="ctr">
              <a:spcBef>
                <a:spcPts val="0"/>
              </a:spcBef>
              <a:spcAft>
                <a:spcPts val="0"/>
              </a:spcAft>
              <a:buSzPts val="700"/>
              <a:buNone/>
              <a:defRPr b="0" i="0" sz="600" u="none" cap="none" strike="noStrike">
                <a:solidFill>
                  <a:srgbClr val="888888"/>
                </a:solidFill>
                <a:latin typeface="Calibri"/>
                <a:ea typeface="Calibri"/>
                <a:cs typeface="Calibri"/>
                <a:sym typeface="Calibri"/>
              </a:defRPr>
            </a:lvl1pPr>
            <a:lvl2pPr lvl="1" marR="0" algn="l">
              <a:spcBef>
                <a:spcPts val="0"/>
              </a:spcBef>
              <a:spcAft>
                <a:spcPts val="0"/>
              </a:spcAft>
              <a:buSzPts val="700"/>
              <a:buNone/>
              <a:defRPr b="0" i="0" sz="900" u="none" cap="none" strike="noStrike">
                <a:solidFill>
                  <a:schemeClr val="dk1"/>
                </a:solidFill>
                <a:latin typeface="Calibri"/>
                <a:ea typeface="Calibri"/>
                <a:cs typeface="Calibri"/>
                <a:sym typeface="Calibri"/>
              </a:defRPr>
            </a:lvl2pPr>
            <a:lvl3pPr lvl="2" marR="0" algn="l">
              <a:spcBef>
                <a:spcPts val="0"/>
              </a:spcBef>
              <a:spcAft>
                <a:spcPts val="0"/>
              </a:spcAft>
              <a:buSzPts val="700"/>
              <a:buNone/>
              <a:defRPr b="0" i="0" sz="900" u="none" cap="none" strike="noStrike">
                <a:solidFill>
                  <a:schemeClr val="dk1"/>
                </a:solidFill>
                <a:latin typeface="Calibri"/>
                <a:ea typeface="Calibri"/>
                <a:cs typeface="Calibri"/>
                <a:sym typeface="Calibri"/>
              </a:defRPr>
            </a:lvl3pPr>
            <a:lvl4pPr lvl="3" marR="0" algn="l">
              <a:spcBef>
                <a:spcPts val="0"/>
              </a:spcBef>
              <a:spcAft>
                <a:spcPts val="0"/>
              </a:spcAft>
              <a:buSzPts val="700"/>
              <a:buNone/>
              <a:defRPr b="0" i="0" sz="900" u="none" cap="none" strike="noStrike">
                <a:solidFill>
                  <a:schemeClr val="dk1"/>
                </a:solidFill>
                <a:latin typeface="Calibri"/>
                <a:ea typeface="Calibri"/>
                <a:cs typeface="Calibri"/>
                <a:sym typeface="Calibri"/>
              </a:defRPr>
            </a:lvl4pPr>
            <a:lvl5pPr lvl="4" marR="0" algn="l">
              <a:spcBef>
                <a:spcPts val="0"/>
              </a:spcBef>
              <a:spcAft>
                <a:spcPts val="0"/>
              </a:spcAft>
              <a:buSzPts val="700"/>
              <a:buNone/>
              <a:defRPr b="0" i="0" sz="900" u="none" cap="none" strike="noStrike">
                <a:solidFill>
                  <a:schemeClr val="dk1"/>
                </a:solidFill>
                <a:latin typeface="Calibri"/>
                <a:ea typeface="Calibri"/>
                <a:cs typeface="Calibri"/>
                <a:sym typeface="Calibri"/>
              </a:defRPr>
            </a:lvl5pPr>
            <a:lvl6pPr lvl="5" marR="0" algn="l">
              <a:spcBef>
                <a:spcPts val="0"/>
              </a:spcBef>
              <a:spcAft>
                <a:spcPts val="0"/>
              </a:spcAft>
              <a:buSzPts val="700"/>
              <a:buNone/>
              <a:defRPr b="0" i="0" sz="900" u="none" cap="none" strike="noStrike">
                <a:solidFill>
                  <a:schemeClr val="dk1"/>
                </a:solidFill>
                <a:latin typeface="Calibri"/>
                <a:ea typeface="Calibri"/>
                <a:cs typeface="Calibri"/>
                <a:sym typeface="Calibri"/>
              </a:defRPr>
            </a:lvl6pPr>
            <a:lvl7pPr lvl="6" marR="0" algn="l">
              <a:spcBef>
                <a:spcPts val="0"/>
              </a:spcBef>
              <a:spcAft>
                <a:spcPts val="0"/>
              </a:spcAft>
              <a:buSzPts val="700"/>
              <a:buNone/>
              <a:defRPr b="0" i="0" sz="900" u="none" cap="none" strike="noStrike">
                <a:solidFill>
                  <a:schemeClr val="dk1"/>
                </a:solidFill>
                <a:latin typeface="Calibri"/>
                <a:ea typeface="Calibri"/>
                <a:cs typeface="Calibri"/>
                <a:sym typeface="Calibri"/>
              </a:defRPr>
            </a:lvl7pPr>
            <a:lvl8pPr lvl="7" marR="0" algn="l">
              <a:spcBef>
                <a:spcPts val="0"/>
              </a:spcBef>
              <a:spcAft>
                <a:spcPts val="0"/>
              </a:spcAft>
              <a:buSzPts val="700"/>
              <a:buNone/>
              <a:defRPr b="0" i="0" sz="900" u="none" cap="none" strike="noStrike">
                <a:solidFill>
                  <a:schemeClr val="dk1"/>
                </a:solidFill>
                <a:latin typeface="Calibri"/>
                <a:ea typeface="Calibri"/>
                <a:cs typeface="Calibri"/>
                <a:sym typeface="Calibri"/>
              </a:defRPr>
            </a:lvl8pPr>
            <a:lvl9pPr lvl="8" marR="0" algn="l">
              <a:spcBef>
                <a:spcPts val="0"/>
              </a:spcBef>
              <a:spcAft>
                <a:spcPts val="0"/>
              </a:spcAft>
              <a:buSzPts val="700"/>
              <a:buNone/>
              <a:defRPr b="0" i="0" sz="900" u="none" cap="none" strike="noStrike">
                <a:solidFill>
                  <a:schemeClr val="dk1"/>
                </a:solidFill>
                <a:latin typeface="Calibri"/>
                <a:ea typeface="Calibri"/>
                <a:cs typeface="Calibri"/>
                <a:sym typeface="Calibri"/>
              </a:defRPr>
            </a:lvl9pPr>
          </a:lstStyle>
          <a:p/>
        </p:txBody>
      </p:sp>
      <p:sp>
        <p:nvSpPr>
          <p:cNvPr id="55" name="Google Shape;55;p13"/>
          <p:cNvSpPr txBox="1"/>
          <p:nvPr>
            <p:ph idx="12" type="sldNum"/>
          </p:nvPr>
        </p:nvSpPr>
        <p:spPr>
          <a:xfrm>
            <a:off x="3276600" y="3178175"/>
            <a:ext cx="1066800" cy="182700"/>
          </a:xfrm>
          <a:prstGeom prst="rect">
            <a:avLst/>
          </a:prstGeom>
          <a:noFill/>
          <a:ln>
            <a:noFill/>
          </a:ln>
        </p:spPr>
        <p:txBody>
          <a:bodyPr anchorCtr="0" anchor="ctr" bIns="22850" lIns="45725" spcFirstLastPara="1" rIns="45725" wrap="square" tIns="22850">
            <a:noAutofit/>
          </a:bodyPr>
          <a:lstStyle>
            <a:lvl1pPr indent="0" lvl="0" marL="0" marR="0" algn="r">
              <a:spcBef>
                <a:spcPts val="0"/>
              </a:spcBef>
              <a:buNone/>
              <a:defRPr b="0" i="0" sz="600" u="none" cap="none" strike="noStrike">
                <a:solidFill>
                  <a:srgbClr val="888888"/>
                </a:solidFill>
                <a:latin typeface="Calibri"/>
                <a:ea typeface="Calibri"/>
                <a:cs typeface="Calibri"/>
                <a:sym typeface="Calibri"/>
              </a:defRPr>
            </a:lvl1pPr>
            <a:lvl2pPr indent="0" lvl="1" marL="0" marR="0" algn="r">
              <a:spcBef>
                <a:spcPts val="0"/>
              </a:spcBef>
              <a:buNone/>
              <a:defRPr b="0" i="0" sz="600" u="none" cap="none" strike="noStrike">
                <a:solidFill>
                  <a:srgbClr val="888888"/>
                </a:solidFill>
                <a:latin typeface="Calibri"/>
                <a:ea typeface="Calibri"/>
                <a:cs typeface="Calibri"/>
                <a:sym typeface="Calibri"/>
              </a:defRPr>
            </a:lvl2pPr>
            <a:lvl3pPr indent="0" lvl="2" marL="0" marR="0" algn="r">
              <a:spcBef>
                <a:spcPts val="0"/>
              </a:spcBef>
              <a:buNone/>
              <a:defRPr b="0" i="0" sz="600" u="none" cap="none" strike="noStrike">
                <a:solidFill>
                  <a:srgbClr val="888888"/>
                </a:solidFill>
                <a:latin typeface="Calibri"/>
                <a:ea typeface="Calibri"/>
                <a:cs typeface="Calibri"/>
                <a:sym typeface="Calibri"/>
              </a:defRPr>
            </a:lvl3pPr>
            <a:lvl4pPr indent="0" lvl="3" marL="0" marR="0" algn="r">
              <a:spcBef>
                <a:spcPts val="0"/>
              </a:spcBef>
              <a:buNone/>
              <a:defRPr b="0" i="0" sz="600" u="none" cap="none" strike="noStrike">
                <a:solidFill>
                  <a:srgbClr val="888888"/>
                </a:solidFill>
                <a:latin typeface="Calibri"/>
                <a:ea typeface="Calibri"/>
                <a:cs typeface="Calibri"/>
                <a:sym typeface="Calibri"/>
              </a:defRPr>
            </a:lvl4pPr>
            <a:lvl5pPr indent="0" lvl="4" marL="0" marR="0" algn="r">
              <a:spcBef>
                <a:spcPts val="0"/>
              </a:spcBef>
              <a:buNone/>
              <a:defRPr b="0" i="0" sz="600" u="none" cap="none" strike="noStrike">
                <a:solidFill>
                  <a:srgbClr val="888888"/>
                </a:solidFill>
                <a:latin typeface="Calibri"/>
                <a:ea typeface="Calibri"/>
                <a:cs typeface="Calibri"/>
                <a:sym typeface="Calibri"/>
              </a:defRPr>
            </a:lvl5pPr>
            <a:lvl6pPr indent="0" lvl="5" marL="0" marR="0" algn="r">
              <a:spcBef>
                <a:spcPts val="0"/>
              </a:spcBef>
              <a:buNone/>
              <a:defRPr b="0" i="0" sz="600" u="none" cap="none" strike="noStrike">
                <a:solidFill>
                  <a:srgbClr val="888888"/>
                </a:solidFill>
                <a:latin typeface="Calibri"/>
                <a:ea typeface="Calibri"/>
                <a:cs typeface="Calibri"/>
                <a:sym typeface="Calibri"/>
              </a:defRPr>
            </a:lvl6pPr>
            <a:lvl7pPr indent="0" lvl="6" marL="0" marR="0" algn="r">
              <a:spcBef>
                <a:spcPts val="0"/>
              </a:spcBef>
              <a:buNone/>
              <a:defRPr b="0" i="0" sz="600" u="none" cap="none" strike="noStrike">
                <a:solidFill>
                  <a:srgbClr val="888888"/>
                </a:solidFill>
                <a:latin typeface="Calibri"/>
                <a:ea typeface="Calibri"/>
                <a:cs typeface="Calibri"/>
                <a:sym typeface="Calibri"/>
              </a:defRPr>
            </a:lvl7pPr>
            <a:lvl8pPr indent="0" lvl="7" marL="0" marR="0" algn="r">
              <a:spcBef>
                <a:spcPts val="0"/>
              </a:spcBef>
              <a:buNone/>
              <a:defRPr b="0" i="0" sz="600" u="none" cap="none" strike="noStrike">
                <a:solidFill>
                  <a:srgbClr val="888888"/>
                </a:solidFill>
                <a:latin typeface="Calibri"/>
                <a:ea typeface="Calibri"/>
                <a:cs typeface="Calibri"/>
                <a:sym typeface="Calibri"/>
              </a:defRPr>
            </a:lvl8pPr>
            <a:lvl9pPr indent="0" lvl="8" marL="0" marR="0" algn="r">
              <a:spcBef>
                <a:spcPts val="0"/>
              </a:spcBef>
              <a:buNone/>
              <a:defRPr b="0" i="0" sz="6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 id="2147483670" r:id="rId12"/>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xml"/><Relationship Id="rId3" Type="http://schemas.openxmlformats.org/officeDocument/2006/relationships/image" Target="../media/image5.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0.xml"/><Relationship Id="rId3" Type="http://schemas.openxmlformats.org/officeDocument/2006/relationships/image" Target="../media/image17.png"/><Relationship Id="rId4" Type="http://schemas.openxmlformats.org/officeDocument/2006/relationships/image" Target="../media/image25.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1.xml"/><Relationship Id="rId3" Type="http://schemas.openxmlformats.org/officeDocument/2006/relationships/image" Target="../media/image13.png"/><Relationship Id="rId4" Type="http://schemas.openxmlformats.org/officeDocument/2006/relationships/image" Target="../media/image19.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2.xml"/><Relationship Id="rId3" Type="http://schemas.openxmlformats.org/officeDocument/2006/relationships/image" Target="../media/image1.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3.xml"/><Relationship Id="rId3" Type="http://schemas.openxmlformats.org/officeDocument/2006/relationships/image" Target="../media/image1.png"/><Relationship Id="rId4" Type="http://schemas.openxmlformats.org/officeDocument/2006/relationships/image" Target="../media/image3.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4.xml"/><Relationship Id="rId3" Type="http://schemas.openxmlformats.org/officeDocument/2006/relationships/image" Target="../media/image13.png"/><Relationship Id="rId4" Type="http://schemas.openxmlformats.org/officeDocument/2006/relationships/hyperlink" Target="http://www.youtube.com/watch?v=Z3Wvw6BivVI" TargetMode="External"/><Relationship Id="rId5" Type="http://schemas.openxmlformats.org/officeDocument/2006/relationships/image" Target="../media/image4.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5.xml"/><Relationship Id="rId3" Type="http://schemas.openxmlformats.org/officeDocument/2006/relationships/image" Target="../media/image1.png"/><Relationship Id="rId4" Type="http://schemas.openxmlformats.org/officeDocument/2006/relationships/image" Target="../media/image23.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6.xml"/><Relationship Id="rId3" Type="http://schemas.openxmlformats.org/officeDocument/2006/relationships/image" Target="../media/image1.png"/><Relationship Id="rId4" Type="http://schemas.openxmlformats.org/officeDocument/2006/relationships/image" Target="../media/image18.png"/><Relationship Id="rId5" Type="http://schemas.openxmlformats.org/officeDocument/2006/relationships/image" Target="../media/image23.png"/><Relationship Id="rId6" Type="http://schemas.openxmlformats.org/officeDocument/2006/relationships/hyperlink" Target="http://www.youtube.com/watch?v=02TbTARYGlE" TargetMode="External"/><Relationship Id="rId7" Type="http://schemas.openxmlformats.org/officeDocument/2006/relationships/image" Target="../media/image21.jp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7.xml"/><Relationship Id="rId3" Type="http://schemas.openxmlformats.org/officeDocument/2006/relationships/image" Target="../media/image1.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8.xml"/><Relationship Id="rId3" Type="http://schemas.openxmlformats.org/officeDocument/2006/relationships/image" Target="../media/image17.png"/><Relationship Id="rId4" Type="http://schemas.openxmlformats.org/officeDocument/2006/relationships/image" Target="../media/image26.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9.xml"/><Relationship Id="rId3" Type="http://schemas.openxmlformats.org/officeDocument/2006/relationships/image" Target="../media/image17.png"/><Relationship Id="rId4" Type="http://schemas.openxmlformats.org/officeDocument/2006/relationships/image" Target="../media/image24.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7" name="Shape 137"/>
        <p:cNvGrpSpPr/>
        <p:nvPr/>
      </p:nvGrpSpPr>
      <p:grpSpPr>
        <a:xfrm>
          <a:off x="0" y="0"/>
          <a:ext cx="0" cy="0"/>
          <a:chOff x="0" y="0"/>
          <a:chExt cx="0" cy="0"/>
        </a:xfrm>
      </p:grpSpPr>
      <p:grpSp>
        <p:nvGrpSpPr>
          <p:cNvPr id="138" name="Google Shape;138;p26"/>
          <p:cNvGrpSpPr/>
          <p:nvPr/>
        </p:nvGrpSpPr>
        <p:grpSpPr>
          <a:xfrm>
            <a:off x="-15535" y="-90413"/>
            <a:ext cx="2119669" cy="5233992"/>
            <a:chOff x="0" y="-241102"/>
            <a:chExt cx="5652450" cy="13957313"/>
          </a:xfrm>
        </p:grpSpPr>
        <p:grpSp>
          <p:nvGrpSpPr>
            <p:cNvPr id="139" name="Google Shape;139;p26"/>
            <p:cNvGrpSpPr/>
            <p:nvPr/>
          </p:nvGrpSpPr>
          <p:grpSpPr>
            <a:xfrm>
              <a:off x="2826056" y="-241102"/>
              <a:ext cx="2826394" cy="13957313"/>
              <a:chOff x="0" y="-47625"/>
              <a:chExt cx="558300" cy="2757000"/>
            </a:xfrm>
          </p:grpSpPr>
          <p:sp>
            <p:nvSpPr>
              <p:cNvPr id="140" name="Google Shape;140;p26"/>
              <p:cNvSpPr/>
              <p:nvPr/>
            </p:nvSpPr>
            <p:spPr>
              <a:xfrm>
                <a:off x="0" y="0"/>
                <a:ext cx="558233" cy="2709333"/>
              </a:xfrm>
              <a:custGeom>
                <a:rect b="b" l="l" r="r" t="t"/>
                <a:pathLst>
                  <a:path extrusionOk="0" h="2709333" w="558233">
                    <a:moveTo>
                      <a:pt x="0" y="0"/>
                    </a:moveTo>
                    <a:lnTo>
                      <a:pt x="558233" y="0"/>
                    </a:lnTo>
                    <a:lnTo>
                      <a:pt x="558233" y="2709333"/>
                    </a:lnTo>
                    <a:lnTo>
                      <a:pt x="0" y="2709333"/>
                    </a:lnTo>
                    <a:close/>
                  </a:path>
                </a:pathLst>
              </a:custGeom>
              <a:solidFill>
                <a:srgbClr val="231F20"/>
              </a:solidFill>
              <a:ln>
                <a:noFill/>
              </a:ln>
            </p:spPr>
          </p:sp>
          <p:sp>
            <p:nvSpPr>
              <p:cNvPr id="141" name="Google Shape;141;p26"/>
              <p:cNvSpPr txBox="1"/>
              <p:nvPr/>
            </p:nvSpPr>
            <p:spPr>
              <a:xfrm>
                <a:off x="0" y="-47625"/>
                <a:ext cx="558300" cy="2757000"/>
              </a:xfrm>
              <a:prstGeom prst="rect">
                <a:avLst/>
              </a:prstGeom>
              <a:noFill/>
              <a:ln>
                <a:noFill/>
              </a:ln>
            </p:spPr>
            <p:txBody>
              <a:bodyPr anchorCtr="0" anchor="ctr" bIns="25400" lIns="25400" spcFirstLastPara="1" rIns="25400" wrap="square" tIns="25400">
                <a:noAutofit/>
              </a:bodyPr>
              <a:lstStyle/>
              <a:p>
                <a:pPr indent="0" lvl="0" marL="0" marR="0" rtl="0" algn="ctr">
                  <a:lnSpc>
                    <a:spcPct val="147722"/>
                  </a:lnSpc>
                  <a:spcBef>
                    <a:spcPts val="0"/>
                  </a:spcBef>
                  <a:spcAft>
                    <a:spcPts val="0"/>
                  </a:spcAft>
                  <a:buNone/>
                </a:pPr>
                <a:r>
                  <a:t/>
                </a:r>
                <a:endParaRPr b="0" i="0" sz="900" u="none" cap="none" strike="noStrike">
                  <a:solidFill>
                    <a:schemeClr val="dk1"/>
                  </a:solidFill>
                  <a:latin typeface="Calibri"/>
                  <a:ea typeface="Calibri"/>
                  <a:cs typeface="Calibri"/>
                  <a:sym typeface="Calibri"/>
                </a:endParaRPr>
              </a:p>
            </p:txBody>
          </p:sp>
        </p:grpSp>
        <p:grpSp>
          <p:nvGrpSpPr>
            <p:cNvPr id="142" name="Google Shape;142;p26"/>
            <p:cNvGrpSpPr/>
            <p:nvPr/>
          </p:nvGrpSpPr>
          <p:grpSpPr>
            <a:xfrm>
              <a:off x="1413028" y="-241102"/>
              <a:ext cx="2826394" cy="13957313"/>
              <a:chOff x="0" y="-47625"/>
              <a:chExt cx="558300" cy="2757000"/>
            </a:xfrm>
          </p:grpSpPr>
          <p:sp>
            <p:nvSpPr>
              <p:cNvPr id="143" name="Google Shape;143;p26"/>
              <p:cNvSpPr/>
              <p:nvPr/>
            </p:nvSpPr>
            <p:spPr>
              <a:xfrm>
                <a:off x="0" y="0"/>
                <a:ext cx="558233" cy="2709333"/>
              </a:xfrm>
              <a:custGeom>
                <a:rect b="b" l="l" r="r" t="t"/>
                <a:pathLst>
                  <a:path extrusionOk="0" h="2709333" w="558233">
                    <a:moveTo>
                      <a:pt x="0" y="0"/>
                    </a:moveTo>
                    <a:lnTo>
                      <a:pt x="558233" y="0"/>
                    </a:lnTo>
                    <a:lnTo>
                      <a:pt x="558233" y="2709333"/>
                    </a:lnTo>
                    <a:lnTo>
                      <a:pt x="0" y="2709333"/>
                    </a:lnTo>
                    <a:close/>
                  </a:path>
                </a:pathLst>
              </a:custGeom>
              <a:solidFill>
                <a:srgbClr val="38E0A4"/>
              </a:solidFill>
              <a:ln>
                <a:noFill/>
              </a:ln>
            </p:spPr>
          </p:sp>
          <p:sp>
            <p:nvSpPr>
              <p:cNvPr id="144" name="Google Shape;144;p26"/>
              <p:cNvSpPr txBox="1"/>
              <p:nvPr/>
            </p:nvSpPr>
            <p:spPr>
              <a:xfrm>
                <a:off x="0" y="-47625"/>
                <a:ext cx="558300" cy="2757000"/>
              </a:xfrm>
              <a:prstGeom prst="rect">
                <a:avLst/>
              </a:prstGeom>
              <a:noFill/>
              <a:ln>
                <a:noFill/>
              </a:ln>
            </p:spPr>
            <p:txBody>
              <a:bodyPr anchorCtr="0" anchor="ctr" bIns="25400" lIns="25400" spcFirstLastPara="1" rIns="25400" wrap="square" tIns="25400">
                <a:noAutofit/>
              </a:bodyPr>
              <a:lstStyle/>
              <a:p>
                <a:pPr indent="0" lvl="0" marL="0" marR="0" rtl="0" algn="ctr">
                  <a:lnSpc>
                    <a:spcPct val="147722"/>
                  </a:lnSpc>
                  <a:spcBef>
                    <a:spcPts val="0"/>
                  </a:spcBef>
                  <a:spcAft>
                    <a:spcPts val="0"/>
                  </a:spcAft>
                  <a:buNone/>
                </a:pPr>
                <a:r>
                  <a:t/>
                </a:r>
                <a:endParaRPr b="0" i="0" sz="900" u="none" cap="none" strike="noStrike">
                  <a:solidFill>
                    <a:schemeClr val="dk1"/>
                  </a:solidFill>
                  <a:latin typeface="Calibri"/>
                  <a:ea typeface="Calibri"/>
                  <a:cs typeface="Calibri"/>
                  <a:sym typeface="Calibri"/>
                </a:endParaRPr>
              </a:p>
            </p:txBody>
          </p:sp>
        </p:grpSp>
        <p:grpSp>
          <p:nvGrpSpPr>
            <p:cNvPr id="145" name="Google Shape;145;p26"/>
            <p:cNvGrpSpPr/>
            <p:nvPr/>
          </p:nvGrpSpPr>
          <p:grpSpPr>
            <a:xfrm>
              <a:off x="0" y="-241102"/>
              <a:ext cx="2826394" cy="13957313"/>
              <a:chOff x="0" y="-47625"/>
              <a:chExt cx="558300" cy="2757000"/>
            </a:xfrm>
          </p:grpSpPr>
          <p:sp>
            <p:nvSpPr>
              <p:cNvPr id="146" name="Google Shape;146;p26"/>
              <p:cNvSpPr/>
              <p:nvPr/>
            </p:nvSpPr>
            <p:spPr>
              <a:xfrm>
                <a:off x="0" y="0"/>
                <a:ext cx="558233" cy="2709333"/>
              </a:xfrm>
              <a:custGeom>
                <a:rect b="b" l="l" r="r" t="t"/>
                <a:pathLst>
                  <a:path extrusionOk="0" h="2709333" w="558233">
                    <a:moveTo>
                      <a:pt x="0" y="0"/>
                    </a:moveTo>
                    <a:lnTo>
                      <a:pt x="558233" y="0"/>
                    </a:lnTo>
                    <a:lnTo>
                      <a:pt x="558233" y="2709333"/>
                    </a:lnTo>
                    <a:lnTo>
                      <a:pt x="0" y="2709333"/>
                    </a:lnTo>
                    <a:close/>
                  </a:path>
                </a:pathLst>
              </a:custGeom>
              <a:solidFill>
                <a:srgbClr val="6484F3"/>
              </a:solidFill>
              <a:ln>
                <a:noFill/>
              </a:ln>
            </p:spPr>
          </p:sp>
          <p:sp>
            <p:nvSpPr>
              <p:cNvPr id="147" name="Google Shape;147;p26"/>
              <p:cNvSpPr txBox="1"/>
              <p:nvPr/>
            </p:nvSpPr>
            <p:spPr>
              <a:xfrm>
                <a:off x="0" y="-47625"/>
                <a:ext cx="558300" cy="2757000"/>
              </a:xfrm>
              <a:prstGeom prst="rect">
                <a:avLst/>
              </a:prstGeom>
              <a:noFill/>
              <a:ln>
                <a:noFill/>
              </a:ln>
            </p:spPr>
            <p:txBody>
              <a:bodyPr anchorCtr="0" anchor="ctr" bIns="25400" lIns="25400" spcFirstLastPara="1" rIns="25400" wrap="square" tIns="25400">
                <a:noAutofit/>
              </a:bodyPr>
              <a:lstStyle/>
              <a:p>
                <a:pPr indent="0" lvl="0" marL="0" marR="0" rtl="0" algn="ctr">
                  <a:lnSpc>
                    <a:spcPct val="147722"/>
                  </a:lnSpc>
                  <a:spcBef>
                    <a:spcPts val="0"/>
                  </a:spcBef>
                  <a:spcAft>
                    <a:spcPts val="0"/>
                  </a:spcAft>
                  <a:buNone/>
                </a:pPr>
                <a:r>
                  <a:t/>
                </a:r>
                <a:endParaRPr b="0" i="0" sz="900" u="none" cap="none" strike="noStrike">
                  <a:solidFill>
                    <a:schemeClr val="dk1"/>
                  </a:solidFill>
                  <a:latin typeface="Calibri"/>
                  <a:ea typeface="Calibri"/>
                  <a:cs typeface="Calibri"/>
                  <a:sym typeface="Calibri"/>
                </a:endParaRPr>
              </a:p>
            </p:txBody>
          </p:sp>
        </p:grpSp>
      </p:grpSp>
      <p:sp>
        <p:nvSpPr>
          <p:cNvPr id="148" name="Google Shape;148;p26"/>
          <p:cNvSpPr/>
          <p:nvPr/>
        </p:nvSpPr>
        <p:spPr>
          <a:xfrm>
            <a:off x="6323449" y="-105096"/>
            <a:ext cx="3657600" cy="1238892"/>
          </a:xfrm>
          <a:custGeom>
            <a:rect b="b" l="l" r="r" t="t"/>
            <a:pathLst>
              <a:path extrusionOk="0" h="2477783" w="7315200">
                <a:moveTo>
                  <a:pt x="0" y="0"/>
                </a:moveTo>
                <a:lnTo>
                  <a:pt x="7315200" y="0"/>
                </a:lnTo>
                <a:lnTo>
                  <a:pt x="7315200" y="2477784"/>
                </a:lnTo>
                <a:lnTo>
                  <a:pt x="0" y="2477784"/>
                </a:lnTo>
                <a:lnTo>
                  <a:pt x="0" y="0"/>
                </a:lnTo>
                <a:close/>
              </a:path>
            </a:pathLst>
          </a:custGeom>
          <a:blipFill rotWithShape="1">
            <a:blip r:embed="rId3">
              <a:alphaModFix/>
            </a:blip>
            <a:stretch>
              <a:fillRect b="0" l="0" r="0" t="0"/>
            </a:stretch>
          </a:blipFill>
          <a:ln>
            <a:noFill/>
          </a:ln>
        </p:spPr>
      </p:sp>
      <p:sp>
        <p:nvSpPr>
          <p:cNvPr id="149" name="Google Shape;149;p26"/>
          <p:cNvSpPr txBox="1"/>
          <p:nvPr/>
        </p:nvSpPr>
        <p:spPr>
          <a:xfrm>
            <a:off x="2411126" y="3235992"/>
            <a:ext cx="6312600" cy="384900"/>
          </a:xfrm>
          <a:prstGeom prst="rect">
            <a:avLst/>
          </a:prstGeom>
          <a:noFill/>
          <a:ln>
            <a:noFill/>
          </a:ln>
        </p:spPr>
        <p:txBody>
          <a:bodyPr anchorCtr="0" anchor="t" bIns="0" lIns="0" spcFirstLastPara="1" rIns="0" wrap="square" tIns="0">
            <a:spAutoFit/>
          </a:bodyPr>
          <a:lstStyle/>
          <a:p>
            <a:pPr indent="0" lvl="0" marL="0" marR="0" rtl="0" algn="ctr">
              <a:lnSpc>
                <a:spcPct val="100000"/>
              </a:lnSpc>
              <a:spcBef>
                <a:spcPts val="0"/>
              </a:spcBef>
              <a:spcAft>
                <a:spcPts val="0"/>
              </a:spcAft>
              <a:buNone/>
            </a:pPr>
            <a:r>
              <a:rPr lang="en" sz="2500">
                <a:solidFill>
                  <a:srgbClr val="231F20"/>
                </a:solidFill>
                <a:latin typeface="Inter"/>
                <a:ea typeface="Inter"/>
                <a:cs typeface="Inter"/>
                <a:sym typeface="Inter"/>
              </a:rPr>
              <a:t>Unit 3: Seeds of Civilization</a:t>
            </a:r>
            <a:endParaRPr sz="300"/>
          </a:p>
        </p:txBody>
      </p:sp>
      <p:sp>
        <p:nvSpPr>
          <p:cNvPr id="150" name="Google Shape;150;p26"/>
          <p:cNvSpPr/>
          <p:nvPr/>
        </p:nvSpPr>
        <p:spPr>
          <a:xfrm>
            <a:off x="5559048" y="4629150"/>
            <a:ext cx="3657600" cy="1238892"/>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sp>
        <p:nvSpPr>
          <p:cNvPr id="151" name="Google Shape;151;p26"/>
          <p:cNvSpPr txBox="1"/>
          <p:nvPr/>
        </p:nvSpPr>
        <p:spPr>
          <a:xfrm rot="-5400000">
            <a:off x="-1411564" y="2464077"/>
            <a:ext cx="3441000" cy="215400"/>
          </a:xfrm>
          <a:prstGeom prst="rect">
            <a:avLst/>
          </a:prstGeom>
          <a:noFill/>
          <a:ln>
            <a:noFill/>
          </a:ln>
        </p:spPr>
        <p:txBody>
          <a:bodyPr anchorCtr="0" anchor="t" bIns="0" lIns="0" spcFirstLastPara="1" rIns="0" wrap="square" tIns="0">
            <a:spAutoFit/>
          </a:bodyPr>
          <a:lstStyle/>
          <a:p>
            <a:pPr indent="0" lvl="0" marL="0" marR="0" rtl="0" algn="ctr">
              <a:lnSpc>
                <a:spcPct val="139963"/>
              </a:lnSpc>
              <a:spcBef>
                <a:spcPts val="0"/>
              </a:spcBef>
              <a:spcAft>
                <a:spcPts val="0"/>
              </a:spcAft>
              <a:buNone/>
            </a:pPr>
            <a:r>
              <a:rPr b="1" i="0" lang="en" sz="1400" u="none" cap="none" strike="noStrike">
                <a:solidFill>
                  <a:srgbClr val="231F20"/>
                </a:solidFill>
                <a:latin typeface="Halant"/>
                <a:ea typeface="Halant"/>
                <a:cs typeface="Halant"/>
                <a:sym typeface="Halant"/>
              </a:rPr>
              <a:t>© Thinking Nation </a:t>
            </a:r>
            <a:r>
              <a:rPr b="1" lang="en" sz="1400">
                <a:solidFill>
                  <a:srgbClr val="231F20"/>
                </a:solidFill>
                <a:latin typeface="Halant"/>
                <a:ea typeface="Halant"/>
                <a:cs typeface="Halant"/>
                <a:sym typeface="Halant"/>
              </a:rPr>
              <a:t>2025</a:t>
            </a:r>
            <a:endParaRPr sz="700"/>
          </a:p>
        </p:txBody>
      </p:sp>
      <p:cxnSp>
        <p:nvCxnSpPr>
          <p:cNvPr id="152" name="Google Shape;152;p26"/>
          <p:cNvCxnSpPr/>
          <p:nvPr/>
        </p:nvCxnSpPr>
        <p:spPr>
          <a:xfrm flipH="1" rot="10800000">
            <a:off x="326967" y="-1334"/>
            <a:ext cx="1800" cy="1447800"/>
          </a:xfrm>
          <a:prstGeom prst="straightConnector1">
            <a:avLst/>
          </a:prstGeom>
          <a:noFill/>
          <a:ln cap="flat" cmpd="sng" w="114300">
            <a:solidFill>
              <a:srgbClr val="000000"/>
            </a:solidFill>
            <a:prstDash val="solid"/>
            <a:round/>
            <a:headEnd len="sm" w="sm" type="none"/>
            <a:tailEnd len="sm" w="sm" type="none"/>
          </a:ln>
        </p:spPr>
      </p:cxnSp>
      <p:cxnSp>
        <p:nvCxnSpPr>
          <p:cNvPr id="153" name="Google Shape;153;p26"/>
          <p:cNvCxnSpPr/>
          <p:nvPr/>
        </p:nvCxnSpPr>
        <p:spPr>
          <a:xfrm rot="10800000">
            <a:off x="321947" y="3644649"/>
            <a:ext cx="2700" cy="1498800"/>
          </a:xfrm>
          <a:prstGeom prst="straightConnector1">
            <a:avLst/>
          </a:prstGeom>
          <a:noFill/>
          <a:ln cap="flat" cmpd="sng" w="114300">
            <a:solidFill>
              <a:srgbClr val="000000"/>
            </a:solidFill>
            <a:prstDash val="solid"/>
            <a:round/>
            <a:headEnd len="sm" w="sm" type="none"/>
            <a:tailEnd len="sm" w="sm" type="none"/>
          </a:ln>
        </p:spPr>
      </p:cxnSp>
      <p:sp>
        <p:nvSpPr>
          <p:cNvPr id="154" name="Google Shape;154;p26"/>
          <p:cNvSpPr txBox="1"/>
          <p:nvPr/>
        </p:nvSpPr>
        <p:spPr>
          <a:xfrm>
            <a:off x="2411125" y="1522650"/>
            <a:ext cx="6502200" cy="1662300"/>
          </a:xfrm>
          <a:prstGeom prst="rect">
            <a:avLst/>
          </a:prstGeom>
          <a:noFill/>
          <a:ln>
            <a:noFill/>
          </a:ln>
        </p:spPr>
        <p:txBody>
          <a:bodyPr anchorCtr="0" anchor="t" bIns="0" lIns="0" spcFirstLastPara="1" rIns="0" wrap="square" tIns="0">
            <a:spAutoFit/>
          </a:bodyPr>
          <a:lstStyle/>
          <a:p>
            <a:pPr indent="0" lvl="0" marL="0" marR="0" rtl="0" algn="ctr">
              <a:lnSpc>
                <a:spcPct val="100000"/>
              </a:lnSpc>
              <a:spcBef>
                <a:spcPts val="0"/>
              </a:spcBef>
              <a:spcAft>
                <a:spcPts val="0"/>
              </a:spcAft>
              <a:buNone/>
            </a:pPr>
            <a:r>
              <a:rPr b="1" lang="en" sz="5400">
                <a:solidFill>
                  <a:srgbClr val="231F20"/>
                </a:solidFill>
                <a:latin typeface="Halant"/>
                <a:ea typeface="Halant"/>
                <a:cs typeface="Halant"/>
                <a:sym typeface="Halant"/>
              </a:rPr>
              <a:t>THE NILE AND</a:t>
            </a:r>
            <a:endParaRPr b="1" sz="5400">
              <a:solidFill>
                <a:srgbClr val="231F20"/>
              </a:solidFill>
              <a:latin typeface="Halant"/>
              <a:ea typeface="Halant"/>
              <a:cs typeface="Halant"/>
              <a:sym typeface="Halant"/>
            </a:endParaRPr>
          </a:p>
          <a:p>
            <a:pPr indent="0" lvl="0" marL="0" marR="0" rtl="0" algn="ctr">
              <a:lnSpc>
                <a:spcPct val="100000"/>
              </a:lnSpc>
              <a:spcBef>
                <a:spcPts val="0"/>
              </a:spcBef>
              <a:spcAft>
                <a:spcPts val="0"/>
              </a:spcAft>
              <a:buNone/>
            </a:pPr>
            <a:r>
              <a:rPr b="1" lang="en" sz="5400">
                <a:solidFill>
                  <a:srgbClr val="231F20"/>
                </a:solidFill>
                <a:latin typeface="Halant"/>
                <a:ea typeface="Halant"/>
                <a:cs typeface="Halant"/>
                <a:sym typeface="Halant"/>
              </a:rPr>
              <a:t>ANCIENT EGYPT</a:t>
            </a:r>
            <a:endParaRPr sz="100"/>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31" name="Shape 331"/>
        <p:cNvGrpSpPr/>
        <p:nvPr/>
      </p:nvGrpSpPr>
      <p:grpSpPr>
        <a:xfrm>
          <a:off x="0" y="0"/>
          <a:ext cx="0" cy="0"/>
          <a:chOff x="0" y="0"/>
          <a:chExt cx="0" cy="0"/>
        </a:xfrm>
      </p:grpSpPr>
      <p:sp>
        <p:nvSpPr>
          <p:cNvPr id="332" name="Google Shape;332;p35"/>
          <p:cNvSpPr txBox="1"/>
          <p:nvPr/>
        </p:nvSpPr>
        <p:spPr>
          <a:xfrm>
            <a:off x="366050" y="189175"/>
            <a:ext cx="8115300" cy="1015800"/>
          </a:xfrm>
          <a:prstGeom prst="rect">
            <a:avLst/>
          </a:prstGeom>
          <a:noFill/>
          <a:ln>
            <a:noFill/>
          </a:ln>
        </p:spPr>
        <p:txBody>
          <a:bodyPr anchorCtr="0" anchor="t" bIns="0" lIns="0" spcFirstLastPara="1" rIns="0" wrap="square" tIns="0">
            <a:spAutoFit/>
          </a:bodyPr>
          <a:lstStyle/>
          <a:p>
            <a:pPr indent="0" lvl="0" marL="457200" marR="0" rtl="0" algn="ctr">
              <a:lnSpc>
                <a:spcPct val="100000"/>
              </a:lnSpc>
              <a:spcBef>
                <a:spcPts val="0"/>
              </a:spcBef>
              <a:spcAft>
                <a:spcPts val="0"/>
              </a:spcAft>
              <a:buNone/>
            </a:pPr>
            <a:r>
              <a:rPr b="1" lang="en" sz="3300">
                <a:solidFill>
                  <a:schemeClr val="dk1"/>
                </a:solidFill>
                <a:latin typeface="Halant"/>
                <a:ea typeface="Halant"/>
                <a:cs typeface="Halant"/>
                <a:sym typeface="Halant"/>
              </a:rPr>
              <a:t>3. RESEARCH AND ORGANIZE INFORMATION</a:t>
            </a:r>
            <a:endParaRPr b="1" sz="3300">
              <a:solidFill>
                <a:schemeClr val="dk1"/>
              </a:solidFill>
              <a:latin typeface="Halant"/>
              <a:ea typeface="Halant"/>
              <a:cs typeface="Halant"/>
              <a:sym typeface="Halant"/>
            </a:endParaRPr>
          </a:p>
        </p:txBody>
      </p:sp>
      <p:grpSp>
        <p:nvGrpSpPr>
          <p:cNvPr id="333" name="Google Shape;333;p35"/>
          <p:cNvGrpSpPr/>
          <p:nvPr/>
        </p:nvGrpSpPr>
        <p:grpSpPr>
          <a:xfrm>
            <a:off x="7892365" y="5"/>
            <a:ext cx="781313" cy="885635"/>
            <a:chOff x="0" y="-130721"/>
            <a:chExt cx="2083500" cy="2361695"/>
          </a:xfrm>
        </p:grpSpPr>
        <p:grpSp>
          <p:nvGrpSpPr>
            <p:cNvPr id="334" name="Google Shape;334;p35"/>
            <p:cNvGrpSpPr/>
            <p:nvPr/>
          </p:nvGrpSpPr>
          <p:grpSpPr>
            <a:xfrm>
              <a:off x="75599" y="-130721"/>
              <a:ext cx="1932614" cy="2361695"/>
              <a:chOff x="0" y="-47625"/>
              <a:chExt cx="704100" cy="860425"/>
            </a:xfrm>
          </p:grpSpPr>
          <p:sp>
            <p:nvSpPr>
              <p:cNvPr id="335" name="Google Shape;335;p35"/>
              <p:cNvSpPr/>
              <p:nvPr/>
            </p:nvSpPr>
            <p:spPr>
              <a:xfrm>
                <a:off x="0" y="0"/>
                <a:ext cx="703982" cy="812800"/>
              </a:xfrm>
              <a:custGeom>
                <a:rect b="b" l="l" r="r" t="t"/>
                <a:pathLst>
                  <a:path extrusionOk="0" h="812800" w="703982">
                    <a:moveTo>
                      <a:pt x="234787" y="793731"/>
                    </a:moveTo>
                    <a:cubicBezTo>
                      <a:pt x="270879" y="805245"/>
                      <a:pt x="311910" y="812800"/>
                      <a:pt x="352180" y="812800"/>
                    </a:cubicBezTo>
                    <a:cubicBezTo>
                      <a:pt x="392452" y="812800"/>
                      <a:pt x="431204" y="806323"/>
                      <a:pt x="466915" y="794809"/>
                    </a:cubicBezTo>
                    <a:cubicBezTo>
                      <a:pt x="467675" y="794450"/>
                      <a:pt x="468435" y="794450"/>
                      <a:pt x="469194" y="794090"/>
                    </a:cubicBezTo>
                    <a:cubicBezTo>
                      <a:pt x="603304" y="748035"/>
                      <a:pt x="702082" y="626421"/>
                      <a:pt x="703982" y="484298"/>
                    </a:cubicBezTo>
                    <a:lnTo>
                      <a:pt x="703982" y="0"/>
                    </a:lnTo>
                    <a:lnTo>
                      <a:pt x="0" y="0"/>
                    </a:lnTo>
                    <a:lnTo>
                      <a:pt x="0" y="483939"/>
                    </a:lnTo>
                    <a:cubicBezTo>
                      <a:pt x="1900" y="627140"/>
                      <a:pt x="99158" y="748755"/>
                      <a:pt x="234787" y="793731"/>
                    </a:cubicBezTo>
                    <a:close/>
                  </a:path>
                </a:pathLst>
              </a:custGeom>
              <a:solidFill>
                <a:srgbClr val="231F20"/>
              </a:solidFill>
              <a:ln>
                <a:noFill/>
              </a:ln>
            </p:spPr>
            <p:txBody>
              <a:bodyPr anchorCtr="0" anchor="ctr" bIns="45725" lIns="45725" spcFirstLastPara="1" rIns="45725" wrap="square" tIns="45725">
                <a:noAutofit/>
              </a:bodyPr>
              <a:lstStyle/>
              <a:p>
                <a:pPr indent="0" lvl="0" marL="0" rtl="0" algn="l">
                  <a:spcBef>
                    <a:spcPts val="0"/>
                  </a:spcBef>
                  <a:spcAft>
                    <a:spcPts val="0"/>
                  </a:spcAft>
                  <a:buNone/>
                </a:pPr>
                <a:r>
                  <a:t/>
                </a:r>
                <a:endParaRPr/>
              </a:p>
            </p:txBody>
          </p:sp>
          <p:sp>
            <p:nvSpPr>
              <p:cNvPr id="336" name="Google Shape;336;p35"/>
              <p:cNvSpPr txBox="1"/>
              <p:nvPr/>
            </p:nvSpPr>
            <p:spPr>
              <a:xfrm>
                <a:off x="0" y="-47625"/>
                <a:ext cx="704100" cy="733500"/>
              </a:xfrm>
              <a:prstGeom prst="rect">
                <a:avLst/>
              </a:prstGeom>
              <a:noFill/>
              <a:ln>
                <a:noFill/>
              </a:ln>
            </p:spPr>
            <p:txBody>
              <a:bodyPr anchorCtr="0" anchor="ctr" bIns="25400" lIns="25400" spcFirstLastPara="1" rIns="25400" wrap="square" tIns="25400">
                <a:noAutofit/>
              </a:bodyPr>
              <a:lstStyle/>
              <a:p>
                <a:pPr indent="0" lvl="0" marL="0" marR="0" rtl="0" algn="ctr">
                  <a:lnSpc>
                    <a:spcPct val="147722"/>
                  </a:lnSpc>
                  <a:spcBef>
                    <a:spcPts val="0"/>
                  </a:spcBef>
                  <a:spcAft>
                    <a:spcPts val="0"/>
                  </a:spcAft>
                  <a:buNone/>
                </a:pPr>
                <a:r>
                  <a:t/>
                </a:r>
                <a:endParaRPr b="0" i="0" sz="900" u="none" cap="none" strike="noStrike">
                  <a:solidFill>
                    <a:schemeClr val="dk1"/>
                  </a:solidFill>
                  <a:latin typeface="Calibri"/>
                  <a:ea typeface="Calibri"/>
                  <a:cs typeface="Calibri"/>
                  <a:sym typeface="Calibri"/>
                </a:endParaRPr>
              </a:p>
            </p:txBody>
          </p:sp>
        </p:grpSp>
        <p:sp>
          <p:nvSpPr>
            <p:cNvPr id="337" name="Google Shape;337;p35"/>
            <p:cNvSpPr txBox="1"/>
            <p:nvPr/>
          </p:nvSpPr>
          <p:spPr>
            <a:xfrm>
              <a:off x="0" y="447107"/>
              <a:ext cx="2083500" cy="1149300"/>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None/>
              </a:pPr>
              <a:r>
                <a:rPr b="1" lang="en" sz="2800">
                  <a:solidFill>
                    <a:srgbClr val="FFFFFF"/>
                  </a:solidFill>
                  <a:latin typeface="Halant"/>
                  <a:ea typeface="Halant"/>
                  <a:cs typeface="Halant"/>
                  <a:sym typeface="Halant"/>
                </a:rPr>
                <a:t>10</a:t>
              </a:r>
              <a:endParaRPr b="1" sz="2800">
                <a:solidFill>
                  <a:srgbClr val="FFFFFF"/>
                </a:solidFill>
                <a:latin typeface="Halant"/>
                <a:ea typeface="Halant"/>
                <a:cs typeface="Halant"/>
                <a:sym typeface="Halant"/>
              </a:endParaRPr>
            </a:p>
          </p:txBody>
        </p:sp>
      </p:grpSp>
      <p:sp>
        <p:nvSpPr>
          <p:cNvPr id="338" name="Google Shape;338;p35"/>
          <p:cNvSpPr/>
          <p:nvPr/>
        </p:nvSpPr>
        <p:spPr>
          <a:xfrm>
            <a:off x="5381373" y="4850235"/>
            <a:ext cx="3657600" cy="1238892"/>
          </a:xfrm>
          <a:custGeom>
            <a:rect b="b" l="l" r="r" t="t"/>
            <a:pathLst>
              <a:path extrusionOk="0" h="2477783" w="7315200">
                <a:moveTo>
                  <a:pt x="0" y="0"/>
                </a:moveTo>
                <a:lnTo>
                  <a:pt x="7315200" y="0"/>
                </a:lnTo>
                <a:lnTo>
                  <a:pt x="7315200" y="2477784"/>
                </a:lnTo>
                <a:lnTo>
                  <a:pt x="0" y="2477784"/>
                </a:lnTo>
                <a:lnTo>
                  <a:pt x="0" y="0"/>
                </a:lnTo>
                <a:close/>
              </a:path>
            </a:pathLst>
          </a:custGeom>
          <a:blipFill rotWithShape="1">
            <a:blip r:embed="rId3">
              <a:alphaModFix/>
            </a:blip>
            <a:stretch>
              <a:fillRect b="0" l="0" r="0" t="0"/>
            </a:stretch>
          </a:blipFill>
          <a:ln>
            <a:noFill/>
          </a:ln>
        </p:spPr>
      </p:sp>
      <p:sp>
        <p:nvSpPr>
          <p:cNvPr id="339" name="Google Shape;339;p35"/>
          <p:cNvSpPr/>
          <p:nvPr/>
        </p:nvSpPr>
        <p:spPr>
          <a:xfrm>
            <a:off x="92712" y="-857660"/>
            <a:ext cx="3657600" cy="1238892"/>
          </a:xfrm>
          <a:custGeom>
            <a:rect b="b" l="l" r="r" t="t"/>
            <a:pathLst>
              <a:path extrusionOk="0" h="2477783" w="7315200">
                <a:moveTo>
                  <a:pt x="0" y="0"/>
                </a:moveTo>
                <a:lnTo>
                  <a:pt x="7315200" y="0"/>
                </a:lnTo>
                <a:lnTo>
                  <a:pt x="7315200" y="2477784"/>
                </a:lnTo>
                <a:lnTo>
                  <a:pt x="0" y="2477784"/>
                </a:lnTo>
                <a:lnTo>
                  <a:pt x="0" y="0"/>
                </a:lnTo>
                <a:close/>
              </a:path>
            </a:pathLst>
          </a:custGeom>
          <a:blipFill rotWithShape="1">
            <a:blip r:embed="rId3">
              <a:alphaModFix/>
            </a:blip>
            <a:stretch>
              <a:fillRect b="0" l="0" r="0" t="0"/>
            </a:stretch>
          </a:blipFill>
          <a:ln>
            <a:noFill/>
          </a:ln>
        </p:spPr>
      </p:sp>
      <p:grpSp>
        <p:nvGrpSpPr>
          <p:cNvPr id="340" name="Google Shape;340;p35"/>
          <p:cNvGrpSpPr/>
          <p:nvPr/>
        </p:nvGrpSpPr>
        <p:grpSpPr>
          <a:xfrm>
            <a:off x="92701" y="-72333"/>
            <a:ext cx="468740" cy="5216002"/>
            <a:chOff x="0" y="-38100"/>
            <a:chExt cx="246900" cy="2747433"/>
          </a:xfrm>
        </p:grpSpPr>
        <p:sp>
          <p:nvSpPr>
            <p:cNvPr id="341" name="Google Shape;341;p35"/>
            <p:cNvSpPr/>
            <p:nvPr/>
          </p:nvSpPr>
          <p:spPr>
            <a:xfrm>
              <a:off x="0" y="0"/>
              <a:ext cx="246798" cy="2709333"/>
            </a:xfrm>
            <a:custGeom>
              <a:rect b="b" l="l" r="r" t="t"/>
              <a:pathLst>
                <a:path extrusionOk="0" h="2709333" w="246798">
                  <a:moveTo>
                    <a:pt x="0" y="0"/>
                  </a:moveTo>
                  <a:lnTo>
                    <a:pt x="246798" y="0"/>
                  </a:lnTo>
                  <a:lnTo>
                    <a:pt x="246798" y="2709333"/>
                  </a:lnTo>
                  <a:lnTo>
                    <a:pt x="0" y="2709333"/>
                  </a:lnTo>
                  <a:close/>
                </a:path>
              </a:pathLst>
            </a:custGeom>
            <a:solidFill>
              <a:srgbClr val="EFFEF9"/>
            </a:solidFill>
            <a:ln>
              <a:noFill/>
            </a:ln>
          </p:spPr>
        </p:sp>
        <p:sp>
          <p:nvSpPr>
            <p:cNvPr id="342" name="Google Shape;342;p35"/>
            <p:cNvSpPr txBox="1"/>
            <p:nvPr/>
          </p:nvSpPr>
          <p:spPr>
            <a:xfrm>
              <a:off x="0" y="-38100"/>
              <a:ext cx="246900" cy="2747400"/>
            </a:xfrm>
            <a:prstGeom prst="rect">
              <a:avLst/>
            </a:prstGeom>
            <a:noFill/>
            <a:ln>
              <a:noFill/>
            </a:ln>
          </p:spPr>
          <p:txBody>
            <a:bodyPr anchorCtr="0" anchor="ctr" bIns="25400" lIns="25400" spcFirstLastPara="1" rIns="25400" wrap="square" tIns="25400">
              <a:noAutofit/>
            </a:bodyPr>
            <a:lstStyle/>
            <a:p>
              <a:pPr indent="0" lvl="0" marL="0" marR="0" rtl="0" algn="ctr">
                <a:lnSpc>
                  <a:spcPct val="147722"/>
                </a:lnSpc>
                <a:spcBef>
                  <a:spcPts val="0"/>
                </a:spcBef>
                <a:spcAft>
                  <a:spcPts val="0"/>
                </a:spcAft>
                <a:buNone/>
              </a:pPr>
              <a:r>
                <a:t/>
              </a:r>
              <a:endParaRPr b="0" i="0" sz="900" u="none" cap="none" strike="noStrike">
                <a:solidFill>
                  <a:schemeClr val="dk1"/>
                </a:solidFill>
                <a:latin typeface="Calibri"/>
                <a:ea typeface="Calibri"/>
                <a:cs typeface="Calibri"/>
                <a:sym typeface="Calibri"/>
              </a:endParaRPr>
            </a:p>
          </p:txBody>
        </p:sp>
      </p:grpSp>
      <p:sp>
        <p:nvSpPr>
          <p:cNvPr id="343" name="Google Shape;343;p35"/>
          <p:cNvSpPr txBox="1"/>
          <p:nvPr/>
        </p:nvSpPr>
        <p:spPr>
          <a:xfrm rot="-5400000">
            <a:off x="-1411564" y="2464077"/>
            <a:ext cx="3441000" cy="215400"/>
          </a:xfrm>
          <a:prstGeom prst="rect">
            <a:avLst/>
          </a:prstGeom>
          <a:noFill/>
          <a:ln>
            <a:noFill/>
          </a:ln>
        </p:spPr>
        <p:txBody>
          <a:bodyPr anchorCtr="0" anchor="t" bIns="0" lIns="0" spcFirstLastPara="1" rIns="0" wrap="square" tIns="0">
            <a:spAutoFit/>
          </a:bodyPr>
          <a:lstStyle/>
          <a:p>
            <a:pPr indent="0" lvl="0" marL="0" marR="0" rtl="0" algn="ctr">
              <a:lnSpc>
                <a:spcPct val="139963"/>
              </a:lnSpc>
              <a:spcBef>
                <a:spcPts val="0"/>
              </a:spcBef>
              <a:spcAft>
                <a:spcPts val="0"/>
              </a:spcAft>
              <a:buNone/>
            </a:pPr>
            <a:r>
              <a:rPr b="1" i="0" lang="en" sz="1400" u="none" cap="none" strike="noStrike">
                <a:solidFill>
                  <a:srgbClr val="231F20"/>
                </a:solidFill>
                <a:latin typeface="Halant"/>
                <a:ea typeface="Halant"/>
                <a:cs typeface="Halant"/>
                <a:sym typeface="Halant"/>
              </a:rPr>
              <a:t>© Thinking Nation 202</a:t>
            </a:r>
            <a:r>
              <a:rPr b="1" lang="en" sz="1400">
                <a:solidFill>
                  <a:srgbClr val="231F20"/>
                </a:solidFill>
                <a:latin typeface="Halant"/>
                <a:ea typeface="Halant"/>
                <a:cs typeface="Halant"/>
                <a:sym typeface="Halant"/>
              </a:rPr>
              <a:t>5</a:t>
            </a:r>
            <a:endParaRPr sz="700"/>
          </a:p>
        </p:txBody>
      </p:sp>
      <p:cxnSp>
        <p:nvCxnSpPr>
          <p:cNvPr id="344" name="Google Shape;344;p35"/>
          <p:cNvCxnSpPr/>
          <p:nvPr/>
        </p:nvCxnSpPr>
        <p:spPr>
          <a:xfrm rot="10800000">
            <a:off x="324267" y="-52334"/>
            <a:ext cx="2700" cy="1498800"/>
          </a:xfrm>
          <a:prstGeom prst="straightConnector1">
            <a:avLst/>
          </a:prstGeom>
          <a:noFill/>
          <a:ln cap="flat" cmpd="sng" w="114300">
            <a:solidFill>
              <a:srgbClr val="000000"/>
            </a:solidFill>
            <a:prstDash val="solid"/>
            <a:round/>
            <a:headEnd len="sm" w="sm" type="none"/>
            <a:tailEnd len="sm" w="sm" type="none"/>
          </a:ln>
        </p:spPr>
      </p:cxnSp>
      <p:cxnSp>
        <p:nvCxnSpPr>
          <p:cNvPr id="345" name="Google Shape;345;p35"/>
          <p:cNvCxnSpPr/>
          <p:nvPr/>
        </p:nvCxnSpPr>
        <p:spPr>
          <a:xfrm rot="10800000">
            <a:off x="321947" y="3644649"/>
            <a:ext cx="2700" cy="1498800"/>
          </a:xfrm>
          <a:prstGeom prst="straightConnector1">
            <a:avLst/>
          </a:prstGeom>
          <a:noFill/>
          <a:ln cap="flat" cmpd="sng" w="114300">
            <a:solidFill>
              <a:srgbClr val="000000"/>
            </a:solidFill>
            <a:prstDash val="solid"/>
            <a:round/>
            <a:headEnd len="sm" w="sm" type="none"/>
            <a:tailEnd len="sm" w="sm" type="none"/>
          </a:ln>
        </p:spPr>
      </p:cxnSp>
      <p:sp>
        <p:nvSpPr>
          <p:cNvPr id="346" name="Google Shape;346;p35"/>
          <p:cNvSpPr txBox="1"/>
          <p:nvPr/>
        </p:nvSpPr>
        <p:spPr>
          <a:xfrm>
            <a:off x="4527700" y="1847813"/>
            <a:ext cx="4048200" cy="2339700"/>
          </a:xfrm>
          <a:prstGeom prst="rect">
            <a:avLst/>
          </a:prstGeom>
          <a:noFill/>
          <a:ln>
            <a:noFill/>
          </a:ln>
        </p:spPr>
        <p:txBody>
          <a:bodyPr anchorCtr="0" anchor="t" bIns="0" lIns="0" spcFirstLastPara="1" rIns="0" wrap="square" tIns="0">
            <a:spAutoFit/>
          </a:bodyPr>
          <a:lstStyle/>
          <a:p>
            <a:pPr indent="0" lvl="0" marL="0" marR="0" rtl="0" algn="l">
              <a:lnSpc>
                <a:spcPct val="100000"/>
              </a:lnSpc>
              <a:spcBef>
                <a:spcPts val="0"/>
              </a:spcBef>
              <a:spcAft>
                <a:spcPts val="0"/>
              </a:spcAft>
              <a:buNone/>
            </a:pPr>
            <a:r>
              <a:rPr lang="en" sz="1900">
                <a:solidFill>
                  <a:srgbClr val="231F20"/>
                </a:solidFill>
                <a:latin typeface="Inter"/>
                <a:ea typeface="Inter"/>
                <a:cs typeface="Inter"/>
                <a:sym typeface="Inter"/>
              </a:rPr>
              <a:t>Use your sub-questions to search online and find facts about how the Nile River impacted Ancient Egyptian life. </a:t>
            </a:r>
            <a:endParaRPr sz="1900">
              <a:solidFill>
                <a:srgbClr val="231F20"/>
              </a:solidFill>
              <a:latin typeface="Inter"/>
              <a:ea typeface="Inter"/>
              <a:cs typeface="Inter"/>
              <a:sym typeface="Inter"/>
            </a:endParaRPr>
          </a:p>
          <a:p>
            <a:pPr indent="0" lvl="0" marL="0" marR="0" rtl="0" algn="l">
              <a:lnSpc>
                <a:spcPct val="100000"/>
              </a:lnSpc>
              <a:spcBef>
                <a:spcPts val="0"/>
              </a:spcBef>
              <a:spcAft>
                <a:spcPts val="0"/>
              </a:spcAft>
              <a:buNone/>
            </a:pPr>
            <a:r>
              <a:t/>
            </a:r>
            <a:endParaRPr sz="1900">
              <a:solidFill>
                <a:srgbClr val="231F20"/>
              </a:solidFill>
              <a:latin typeface="Inter"/>
              <a:ea typeface="Inter"/>
              <a:cs typeface="Inter"/>
              <a:sym typeface="Inter"/>
            </a:endParaRPr>
          </a:p>
          <a:p>
            <a:pPr indent="0" lvl="0" marL="0" marR="0" rtl="0" algn="l">
              <a:lnSpc>
                <a:spcPct val="100000"/>
              </a:lnSpc>
              <a:spcBef>
                <a:spcPts val="0"/>
              </a:spcBef>
              <a:spcAft>
                <a:spcPts val="0"/>
              </a:spcAft>
              <a:buNone/>
            </a:pPr>
            <a:r>
              <a:rPr lang="en" sz="1900">
                <a:solidFill>
                  <a:srgbClr val="231F20"/>
                </a:solidFill>
                <a:latin typeface="Inter"/>
                <a:ea typeface="Inter"/>
                <a:cs typeface="Inter"/>
                <a:sym typeface="Inter"/>
              </a:rPr>
              <a:t>As you read, jot down 2-3 bullet point notes under each of the 4 categories</a:t>
            </a:r>
            <a:endParaRPr sz="1900">
              <a:solidFill>
                <a:srgbClr val="231F20"/>
              </a:solidFill>
              <a:latin typeface="Inter"/>
              <a:ea typeface="Inter"/>
              <a:cs typeface="Inter"/>
              <a:sym typeface="Inter"/>
            </a:endParaRPr>
          </a:p>
        </p:txBody>
      </p:sp>
      <p:pic>
        <p:nvPicPr>
          <p:cNvPr id="347" name="Google Shape;347;p35" title="DC 9th_ U3L2 Historical Research of Ancient Egypt Worksheet (2).png"/>
          <p:cNvPicPr preferRelativeResize="0"/>
          <p:nvPr/>
        </p:nvPicPr>
        <p:blipFill>
          <a:blip r:embed="rId4">
            <a:alphaModFix/>
          </a:blip>
          <a:stretch>
            <a:fillRect/>
          </a:stretch>
        </p:blipFill>
        <p:spPr>
          <a:xfrm>
            <a:off x="1376301" y="1205300"/>
            <a:ext cx="2892624" cy="3743425"/>
          </a:xfrm>
          <a:prstGeom prst="rect">
            <a:avLst/>
          </a:prstGeom>
          <a:noFill/>
          <a:ln cap="flat" cmpd="sng" w="19050">
            <a:solidFill>
              <a:schemeClr val="dk1"/>
            </a:solidFill>
            <a:prstDash val="solid"/>
            <a:round/>
            <a:headEnd len="sm" w="sm" type="none"/>
            <a:tailEnd len="sm" w="sm" type="none"/>
          </a:ln>
        </p:spPr>
      </p:pic>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51" name="Shape 351"/>
        <p:cNvGrpSpPr/>
        <p:nvPr/>
      </p:nvGrpSpPr>
      <p:grpSpPr>
        <a:xfrm>
          <a:off x="0" y="0"/>
          <a:ext cx="0" cy="0"/>
          <a:chOff x="0" y="0"/>
          <a:chExt cx="0" cy="0"/>
        </a:xfrm>
      </p:grpSpPr>
      <p:sp>
        <p:nvSpPr>
          <p:cNvPr id="352" name="Google Shape;352;p36"/>
          <p:cNvSpPr/>
          <p:nvPr/>
        </p:nvSpPr>
        <p:spPr>
          <a:xfrm>
            <a:off x="6491430" y="3352077"/>
            <a:ext cx="3657600" cy="1238892"/>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sp>
        <p:nvSpPr>
          <p:cNvPr id="353" name="Google Shape;353;p36"/>
          <p:cNvSpPr txBox="1"/>
          <p:nvPr/>
        </p:nvSpPr>
        <p:spPr>
          <a:xfrm>
            <a:off x="1339628" y="684850"/>
            <a:ext cx="6590100" cy="646500"/>
          </a:xfrm>
          <a:prstGeom prst="rect">
            <a:avLst/>
          </a:prstGeom>
          <a:noFill/>
          <a:ln>
            <a:noFill/>
          </a:ln>
        </p:spPr>
        <p:txBody>
          <a:bodyPr anchorCtr="0" anchor="t" bIns="0" lIns="0" spcFirstLastPara="1" rIns="0" wrap="square" tIns="0">
            <a:spAutoFit/>
          </a:bodyPr>
          <a:lstStyle/>
          <a:p>
            <a:pPr indent="0" lvl="0" marL="0" marR="0" rtl="0" algn="ctr">
              <a:lnSpc>
                <a:spcPct val="140004"/>
              </a:lnSpc>
              <a:spcBef>
                <a:spcPts val="0"/>
              </a:spcBef>
              <a:spcAft>
                <a:spcPts val="0"/>
              </a:spcAft>
              <a:buNone/>
            </a:pPr>
            <a:r>
              <a:rPr b="1" lang="en" sz="4200">
                <a:solidFill>
                  <a:srgbClr val="231F20"/>
                </a:solidFill>
                <a:latin typeface="Halant"/>
                <a:ea typeface="Halant"/>
                <a:cs typeface="Halant"/>
                <a:sym typeface="Halant"/>
              </a:rPr>
              <a:t>PARTNER DISCUSSION</a:t>
            </a:r>
            <a:endParaRPr sz="700"/>
          </a:p>
        </p:txBody>
      </p:sp>
      <p:grpSp>
        <p:nvGrpSpPr>
          <p:cNvPr id="354" name="Google Shape;354;p36"/>
          <p:cNvGrpSpPr/>
          <p:nvPr/>
        </p:nvGrpSpPr>
        <p:grpSpPr>
          <a:xfrm>
            <a:off x="7929578" y="-49020"/>
            <a:ext cx="781313" cy="885635"/>
            <a:chOff x="0" y="-130721"/>
            <a:chExt cx="2083500" cy="2361695"/>
          </a:xfrm>
        </p:grpSpPr>
        <p:grpSp>
          <p:nvGrpSpPr>
            <p:cNvPr id="355" name="Google Shape;355;p36"/>
            <p:cNvGrpSpPr/>
            <p:nvPr/>
          </p:nvGrpSpPr>
          <p:grpSpPr>
            <a:xfrm>
              <a:off x="75599" y="-130721"/>
              <a:ext cx="1932614" cy="2361695"/>
              <a:chOff x="0" y="-47625"/>
              <a:chExt cx="704100" cy="860425"/>
            </a:xfrm>
          </p:grpSpPr>
          <p:sp>
            <p:nvSpPr>
              <p:cNvPr id="356" name="Google Shape;356;p36"/>
              <p:cNvSpPr/>
              <p:nvPr/>
            </p:nvSpPr>
            <p:spPr>
              <a:xfrm>
                <a:off x="0" y="0"/>
                <a:ext cx="703982" cy="812800"/>
              </a:xfrm>
              <a:custGeom>
                <a:rect b="b" l="l" r="r" t="t"/>
                <a:pathLst>
                  <a:path extrusionOk="0" h="812800" w="703982">
                    <a:moveTo>
                      <a:pt x="234787" y="793731"/>
                    </a:moveTo>
                    <a:cubicBezTo>
                      <a:pt x="270879" y="805245"/>
                      <a:pt x="311910" y="812800"/>
                      <a:pt x="352180" y="812800"/>
                    </a:cubicBezTo>
                    <a:cubicBezTo>
                      <a:pt x="392452" y="812800"/>
                      <a:pt x="431204" y="806323"/>
                      <a:pt x="466915" y="794809"/>
                    </a:cubicBezTo>
                    <a:cubicBezTo>
                      <a:pt x="467675" y="794450"/>
                      <a:pt x="468435" y="794450"/>
                      <a:pt x="469194" y="794090"/>
                    </a:cubicBezTo>
                    <a:cubicBezTo>
                      <a:pt x="603304" y="748035"/>
                      <a:pt x="702082" y="626421"/>
                      <a:pt x="703982" y="484298"/>
                    </a:cubicBezTo>
                    <a:lnTo>
                      <a:pt x="703982" y="0"/>
                    </a:lnTo>
                    <a:lnTo>
                      <a:pt x="0" y="0"/>
                    </a:lnTo>
                    <a:lnTo>
                      <a:pt x="0" y="483939"/>
                    </a:lnTo>
                    <a:cubicBezTo>
                      <a:pt x="1900" y="627140"/>
                      <a:pt x="99158" y="748755"/>
                      <a:pt x="234787" y="793731"/>
                    </a:cubicBezTo>
                    <a:close/>
                  </a:path>
                </a:pathLst>
              </a:custGeom>
              <a:solidFill>
                <a:srgbClr val="F1AF4B"/>
              </a:solidFill>
              <a:ln>
                <a:noFill/>
              </a:ln>
            </p:spPr>
            <p:txBody>
              <a:bodyPr anchorCtr="0" anchor="ctr" bIns="45725" lIns="45725" spcFirstLastPara="1" rIns="45725" wrap="square" tIns="45725">
                <a:noAutofit/>
              </a:bodyPr>
              <a:lstStyle/>
              <a:p>
                <a:pPr indent="0" lvl="0" marL="0" rtl="0" algn="l">
                  <a:spcBef>
                    <a:spcPts val="0"/>
                  </a:spcBef>
                  <a:spcAft>
                    <a:spcPts val="0"/>
                  </a:spcAft>
                  <a:buNone/>
                </a:pPr>
                <a:r>
                  <a:t/>
                </a:r>
                <a:endParaRPr/>
              </a:p>
            </p:txBody>
          </p:sp>
          <p:sp>
            <p:nvSpPr>
              <p:cNvPr id="357" name="Google Shape;357;p36"/>
              <p:cNvSpPr txBox="1"/>
              <p:nvPr/>
            </p:nvSpPr>
            <p:spPr>
              <a:xfrm>
                <a:off x="0" y="-47625"/>
                <a:ext cx="704100" cy="733500"/>
              </a:xfrm>
              <a:prstGeom prst="rect">
                <a:avLst/>
              </a:prstGeom>
              <a:noFill/>
              <a:ln>
                <a:noFill/>
              </a:ln>
            </p:spPr>
            <p:txBody>
              <a:bodyPr anchorCtr="0" anchor="ctr" bIns="25400" lIns="25400" spcFirstLastPara="1" rIns="25400" wrap="square" tIns="25400">
                <a:noAutofit/>
              </a:bodyPr>
              <a:lstStyle/>
              <a:p>
                <a:pPr indent="0" lvl="0" marL="0" marR="0" rtl="0" algn="ctr">
                  <a:lnSpc>
                    <a:spcPct val="147722"/>
                  </a:lnSpc>
                  <a:spcBef>
                    <a:spcPts val="0"/>
                  </a:spcBef>
                  <a:spcAft>
                    <a:spcPts val="0"/>
                  </a:spcAft>
                  <a:buNone/>
                </a:pPr>
                <a:r>
                  <a:t/>
                </a:r>
                <a:endParaRPr b="0" i="0" sz="900" u="none" cap="none" strike="noStrike">
                  <a:solidFill>
                    <a:schemeClr val="dk1"/>
                  </a:solidFill>
                  <a:latin typeface="Calibri"/>
                  <a:ea typeface="Calibri"/>
                  <a:cs typeface="Calibri"/>
                  <a:sym typeface="Calibri"/>
                </a:endParaRPr>
              </a:p>
            </p:txBody>
          </p:sp>
        </p:grpSp>
        <p:sp>
          <p:nvSpPr>
            <p:cNvPr id="358" name="Google Shape;358;p36"/>
            <p:cNvSpPr txBox="1"/>
            <p:nvPr/>
          </p:nvSpPr>
          <p:spPr>
            <a:xfrm>
              <a:off x="0" y="447107"/>
              <a:ext cx="2083500" cy="1149300"/>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None/>
              </a:pPr>
              <a:r>
                <a:rPr b="1" lang="en" sz="2800">
                  <a:solidFill>
                    <a:schemeClr val="dk1"/>
                  </a:solidFill>
                  <a:latin typeface="Halant"/>
                  <a:ea typeface="Halant"/>
                  <a:cs typeface="Halant"/>
                  <a:sym typeface="Halant"/>
                </a:rPr>
                <a:t>11</a:t>
              </a:r>
              <a:endParaRPr sz="700">
                <a:solidFill>
                  <a:schemeClr val="dk1"/>
                </a:solidFill>
              </a:endParaRPr>
            </a:p>
          </p:txBody>
        </p:sp>
      </p:grpSp>
      <p:sp>
        <p:nvSpPr>
          <p:cNvPr id="359" name="Google Shape;359;p36"/>
          <p:cNvSpPr/>
          <p:nvPr/>
        </p:nvSpPr>
        <p:spPr>
          <a:xfrm>
            <a:off x="-1741340" y="-105096"/>
            <a:ext cx="3657600" cy="1238892"/>
          </a:xfrm>
          <a:custGeom>
            <a:rect b="b" l="l" r="r" t="t"/>
            <a:pathLst>
              <a:path extrusionOk="0" h="2477783" w="7315200">
                <a:moveTo>
                  <a:pt x="0" y="0"/>
                </a:moveTo>
                <a:lnTo>
                  <a:pt x="7315200" y="0"/>
                </a:lnTo>
                <a:lnTo>
                  <a:pt x="7315200" y="2477784"/>
                </a:lnTo>
                <a:lnTo>
                  <a:pt x="0" y="2477784"/>
                </a:lnTo>
                <a:lnTo>
                  <a:pt x="0" y="0"/>
                </a:lnTo>
                <a:close/>
              </a:path>
            </a:pathLst>
          </a:custGeom>
          <a:blipFill rotWithShape="1">
            <a:blip r:embed="rId3">
              <a:alphaModFix/>
            </a:blip>
            <a:stretch>
              <a:fillRect b="0" l="0" r="0" t="0"/>
            </a:stretch>
          </a:blipFill>
          <a:ln>
            <a:noFill/>
          </a:ln>
        </p:spPr>
      </p:sp>
      <p:grpSp>
        <p:nvGrpSpPr>
          <p:cNvPr id="360" name="Google Shape;360;p36"/>
          <p:cNvGrpSpPr/>
          <p:nvPr/>
        </p:nvGrpSpPr>
        <p:grpSpPr>
          <a:xfrm>
            <a:off x="-127008" y="4615004"/>
            <a:ext cx="9398022" cy="468724"/>
            <a:chOff x="204" y="0"/>
            <a:chExt cx="25061391" cy="1249931"/>
          </a:xfrm>
        </p:grpSpPr>
        <p:grpSp>
          <p:nvGrpSpPr>
            <p:cNvPr id="361" name="Google Shape;361;p36"/>
            <p:cNvGrpSpPr/>
            <p:nvPr/>
          </p:nvGrpSpPr>
          <p:grpSpPr>
            <a:xfrm rot="5400000">
              <a:off x="12002369" y="-11663474"/>
              <a:ext cx="1249931" cy="24576878"/>
              <a:chOff x="0" y="-38100"/>
              <a:chExt cx="246900" cy="4854692"/>
            </a:xfrm>
          </p:grpSpPr>
          <p:sp>
            <p:nvSpPr>
              <p:cNvPr id="362" name="Google Shape;362;p36"/>
              <p:cNvSpPr/>
              <p:nvPr/>
            </p:nvSpPr>
            <p:spPr>
              <a:xfrm>
                <a:off x="0" y="0"/>
                <a:ext cx="246798" cy="4816592"/>
              </a:xfrm>
              <a:custGeom>
                <a:rect b="b" l="l" r="r" t="t"/>
                <a:pathLst>
                  <a:path extrusionOk="0" h="4816592" w="246798">
                    <a:moveTo>
                      <a:pt x="0" y="0"/>
                    </a:moveTo>
                    <a:lnTo>
                      <a:pt x="246798" y="0"/>
                    </a:lnTo>
                    <a:lnTo>
                      <a:pt x="246798" y="4816592"/>
                    </a:lnTo>
                    <a:lnTo>
                      <a:pt x="0" y="4816592"/>
                    </a:lnTo>
                    <a:close/>
                  </a:path>
                </a:pathLst>
              </a:custGeom>
              <a:solidFill>
                <a:srgbClr val="EFFEF9"/>
              </a:solidFill>
              <a:ln>
                <a:noFill/>
              </a:ln>
            </p:spPr>
          </p:sp>
          <p:sp>
            <p:nvSpPr>
              <p:cNvPr id="363" name="Google Shape;363;p36"/>
              <p:cNvSpPr txBox="1"/>
              <p:nvPr/>
            </p:nvSpPr>
            <p:spPr>
              <a:xfrm>
                <a:off x="0" y="-38100"/>
                <a:ext cx="246900" cy="4854600"/>
              </a:xfrm>
              <a:prstGeom prst="rect">
                <a:avLst/>
              </a:prstGeom>
              <a:noFill/>
              <a:ln>
                <a:noFill/>
              </a:ln>
            </p:spPr>
            <p:txBody>
              <a:bodyPr anchorCtr="0" anchor="ctr" bIns="25400" lIns="25400" spcFirstLastPara="1" rIns="25400" wrap="square" tIns="25400">
                <a:noAutofit/>
              </a:bodyPr>
              <a:lstStyle/>
              <a:p>
                <a:pPr indent="0" lvl="0" marL="0" marR="0" rtl="0" algn="ctr">
                  <a:lnSpc>
                    <a:spcPct val="147722"/>
                  </a:lnSpc>
                  <a:spcBef>
                    <a:spcPts val="0"/>
                  </a:spcBef>
                  <a:spcAft>
                    <a:spcPts val="0"/>
                  </a:spcAft>
                  <a:buNone/>
                </a:pPr>
                <a:r>
                  <a:t/>
                </a:r>
                <a:endParaRPr b="0" i="0" sz="900" u="none" cap="none" strike="noStrike">
                  <a:solidFill>
                    <a:schemeClr val="dk1"/>
                  </a:solidFill>
                  <a:latin typeface="Calibri"/>
                  <a:ea typeface="Calibri"/>
                  <a:cs typeface="Calibri"/>
                  <a:sym typeface="Calibri"/>
                </a:endParaRPr>
              </a:p>
            </p:txBody>
          </p:sp>
        </p:grpSp>
        <p:sp>
          <p:nvSpPr>
            <p:cNvPr id="364" name="Google Shape;364;p36"/>
            <p:cNvSpPr txBox="1"/>
            <p:nvPr/>
          </p:nvSpPr>
          <p:spPr>
            <a:xfrm>
              <a:off x="7951598" y="305302"/>
              <a:ext cx="9176100" cy="574500"/>
            </a:xfrm>
            <a:prstGeom prst="rect">
              <a:avLst/>
            </a:prstGeom>
            <a:noFill/>
            <a:ln>
              <a:noFill/>
            </a:ln>
          </p:spPr>
          <p:txBody>
            <a:bodyPr anchorCtr="0" anchor="t" bIns="0" lIns="0" spcFirstLastPara="1" rIns="0" wrap="square" tIns="0">
              <a:spAutoFit/>
            </a:bodyPr>
            <a:lstStyle/>
            <a:p>
              <a:pPr indent="0" lvl="0" marL="0" marR="0" rtl="0" algn="ctr">
                <a:lnSpc>
                  <a:spcPct val="139963"/>
                </a:lnSpc>
                <a:spcBef>
                  <a:spcPts val="0"/>
                </a:spcBef>
                <a:spcAft>
                  <a:spcPts val="0"/>
                </a:spcAft>
                <a:buNone/>
              </a:pPr>
              <a:r>
                <a:rPr b="1" i="0" lang="en" sz="1400" u="none" cap="none" strike="noStrike">
                  <a:solidFill>
                    <a:srgbClr val="231F20"/>
                  </a:solidFill>
                  <a:latin typeface="Halant"/>
                  <a:ea typeface="Halant"/>
                  <a:cs typeface="Halant"/>
                  <a:sym typeface="Halant"/>
                </a:rPr>
                <a:t>© Thinking Nation 202</a:t>
              </a:r>
              <a:r>
                <a:rPr b="1" lang="en" sz="1400">
                  <a:solidFill>
                    <a:srgbClr val="231F20"/>
                  </a:solidFill>
                  <a:latin typeface="Halant"/>
                  <a:ea typeface="Halant"/>
                  <a:cs typeface="Halant"/>
                  <a:sym typeface="Halant"/>
                </a:rPr>
                <a:t>5</a:t>
              </a:r>
              <a:endParaRPr sz="700"/>
            </a:p>
          </p:txBody>
        </p:sp>
        <p:cxnSp>
          <p:nvCxnSpPr>
            <p:cNvPr id="365" name="Google Shape;365;p36"/>
            <p:cNvCxnSpPr/>
            <p:nvPr/>
          </p:nvCxnSpPr>
          <p:spPr>
            <a:xfrm>
              <a:off x="204" y="612007"/>
              <a:ext cx="9473700" cy="25500"/>
            </a:xfrm>
            <a:prstGeom prst="straightConnector1">
              <a:avLst/>
            </a:prstGeom>
            <a:noFill/>
            <a:ln cap="flat" cmpd="sng" w="152400">
              <a:solidFill>
                <a:srgbClr val="231F20"/>
              </a:solidFill>
              <a:prstDash val="solid"/>
              <a:round/>
              <a:headEnd len="sm" w="sm" type="none"/>
              <a:tailEnd len="sm" w="sm" type="none"/>
            </a:ln>
          </p:spPr>
        </p:cxnSp>
        <p:cxnSp>
          <p:nvCxnSpPr>
            <p:cNvPr id="366" name="Google Shape;366;p36"/>
            <p:cNvCxnSpPr/>
            <p:nvPr/>
          </p:nvCxnSpPr>
          <p:spPr>
            <a:xfrm>
              <a:off x="15587895" y="612007"/>
              <a:ext cx="9473700" cy="25500"/>
            </a:xfrm>
            <a:prstGeom prst="straightConnector1">
              <a:avLst/>
            </a:prstGeom>
            <a:noFill/>
            <a:ln cap="flat" cmpd="sng" w="152400">
              <a:solidFill>
                <a:srgbClr val="231F20"/>
              </a:solidFill>
              <a:prstDash val="solid"/>
              <a:round/>
              <a:headEnd len="sm" w="sm" type="none"/>
              <a:tailEnd len="sm" w="sm" type="none"/>
            </a:ln>
          </p:spPr>
        </p:cxnSp>
      </p:grpSp>
      <p:grpSp>
        <p:nvGrpSpPr>
          <p:cNvPr id="367" name="Google Shape;367;p36"/>
          <p:cNvGrpSpPr/>
          <p:nvPr/>
        </p:nvGrpSpPr>
        <p:grpSpPr>
          <a:xfrm>
            <a:off x="5103858" y="1512745"/>
            <a:ext cx="2944583" cy="2296282"/>
            <a:chOff x="5376825" y="1512437"/>
            <a:chExt cx="3094350" cy="2481394"/>
          </a:xfrm>
        </p:grpSpPr>
        <p:sp>
          <p:nvSpPr>
            <p:cNvPr id="368" name="Google Shape;368;p36"/>
            <p:cNvSpPr/>
            <p:nvPr/>
          </p:nvSpPr>
          <p:spPr>
            <a:xfrm>
              <a:off x="5376825" y="1691400"/>
              <a:ext cx="585300" cy="540300"/>
            </a:xfrm>
            <a:prstGeom prst="ellipse">
              <a:avLst/>
            </a:prstGeom>
            <a:solidFill>
              <a:srgbClr val="000000"/>
            </a:solidFill>
            <a:ln cap="flat" cmpd="sng" w="9525">
              <a:solidFill>
                <a:srgbClr val="000000"/>
              </a:solidFill>
              <a:prstDash val="solid"/>
              <a:round/>
              <a:headEnd len="sm" w="sm" type="none"/>
              <a:tailEnd len="sm" w="sm" type="none"/>
            </a:ln>
          </p:spPr>
          <p:txBody>
            <a:bodyPr anchorCtr="0" anchor="ctr" bIns="45725" lIns="45725" spcFirstLastPara="1" rIns="45725" wrap="square" tIns="45725">
              <a:noAutofit/>
            </a:bodyPr>
            <a:lstStyle/>
            <a:p>
              <a:pPr indent="0" lvl="0" marL="0" rtl="0" algn="l">
                <a:spcBef>
                  <a:spcPts val="0"/>
                </a:spcBef>
                <a:spcAft>
                  <a:spcPts val="0"/>
                </a:spcAft>
                <a:buNone/>
              </a:pPr>
              <a:r>
                <a:t/>
              </a:r>
              <a:endParaRPr/>
            </a:p>
          </p:txBody>
        </p:sp>
        <p:sp>
          <p:nvSpPr>
            <p:cNvPr id="369" name="Google Shape;369;p36"/>
            <p:cNvSpPr/>
            <p:nvPr/>
          </p:nvSpPr>
          <p:spPr>
            <a:xfrm>
              <a:off x="5436814" y="2335760"/>
              <a:ext cx="465300" cy="1119300"/>
            </a:xfrm>
            <a:prstGeom prst="roundRect">
              <a:avLst>
                <a:gd fmla="val 16667" name="adj"/>
              </a:avLst>
            </a:prstGeom>
            <a:solidFill>
              <a:srgbClr val="000000"/>
            </a:solidFill>
            <a:ln cap="flat" cmpd="sng" w="9525">
              <a:solidFill>
                <a:srgbClr val="000000"/>
              </a:solidFill>
              <a:prstDash val="solid"/>
              <a:round/>
              <a:headEnd len="sm" w="sm" type="none"/>
              <a:tailEnd len="sm" w="sm" type="none"/>
            </a:ln>
          </p:spPr>
          <p:txBody>
            <a:bodyPr anchorCtr="0" anchor="ctr" bIns="45725" lIns="45725" spcFirstLastPara="1" rIns="45725" wrap="square" tIns="45725">
              <a:noAutofit/>
            </a:bodyPr>
            <a:lstStyle/>
            <a:p>
              <a:pPr indent="0" lvl="0" marL="0" rtl="0" algn="l">
                <a:spcBef>
                  <a:spcPts val="0"/>
                </a:spcBef>
                <a:spcAft>
                  <a:spcPts val="0"/>
                </a:spcAft>
                <a:buNone/>
              </a:pPr>
              <a:r>
                <a:t/>
              </a:r>
              <a:endParaRPr/>
            </a:p>
          </p:txBody>
        </p:sp>
        <p:sp>
          <p:nvSpPr>
            <p:cNvPr id="370" name="Google Shape;370;p36"/>
            <p:cNvSpPr/>
            <p:nvPr/>
          </p:nvSpPr>
          <p:spPr>
            <a:xfrm>
              <a:off x="7962533" y="2335739"/>
              <a:ext cx="432000" cy="1119300"/>
            </a:xfrm>
            <a:prstGeom prst="roundRect">
              <a:avLst>
                <a:gd fmla="val 16667" name="adj"/>
              </a:avLst>
            </a:prstGeom>
            <a:solidFill>
              <a:srgbClr val="000000"/>
            </a:solidFill>
            <a:ln cap="flat" cmpd="sng" w="9525">
              <a:solidFill>
                <a:srgbClr val="000000"/>
              </a:solidFill>
              <a:prstDash val="solid"/>
              <a:round/>
              <a:headEnd len="sm" w="sm" type="none"/>
              <a:tailEnd len="sm" w="sm" type="none"/>
            </a:ln>
          </p:spPr>
          <p:txBody>
            <a:bodyPr anchorCtr="0" anchor="ctr" bIns="45725" lIns="45725" spcFirstLastPara="1" rIns="45725" wrap="square" tIns="45725">
              <a:noAutofit/>
            </a:bodyPr>
            <a:lstStyle/>
            <a:p>
              <a:pPr indent="0" lvl="0" marL="0" rtl="0" algn="l">
                <a:spcBef>
                  <a:spcPts val="0"/>
                </a:spcBef>
                <a:spcAft>
                  <a:spcPts val="0"/>
                </a:spcAft>
                <a:buNone/>
              </a:pPr>
              <a:r>
                <a:t/>
              </a:r>
              <a:endParaRPr/>
            </a:p>
          </p:txBody>
        </p:sp>
        <p:sp>
          <p:nvSpPr>
            <p:cNvPr id="371" name="Google Shape;371;p36"/>
            <p:cNvSpPr/>
            <p:nvPr/>
          </p:nvSpPr>
          <p:spPr>
            <a:xfrm rot="-5400000">
              <a:off x="5859814" y="2686815"/>
              <a:ext cx="345300" cy="1191300"/>
            </a:xfrm>
            <a:prstGeom prst="roundRect">
              <a:avLst>
                <a:gd fmla="val 16667" name="adj"/>
              </a:avLst>
            </a:prstGeom>
            <a:solidFill>
              <a:srgbClr val="000000"/>
            </a:solidFill>
            <a:ln cap="flat" cmpd="sng" w="9525">
              <a:solidFill>
                <a:srgbClr val="000000"/>
              </a:solidFill>
              <a:prstDash val="solid"/>
              <a:round/>
              <a:headEnd len="sm" w="sm" type="none"/>
              <a:tailEnd len="sm" w="sm" type="none"/>
            </a:ln>
          </p:spPr>
          <p:txBody>
            <a:bodyPr anchorCtr="0" anchor="ctr" bIns="45725" lIns="45725" spcFirstLastPara="1" rIns="45725" wrap="square" tIns="45725">
              <a:noAutofit/>
            </a:bodyPr>
            <a:lstStyle/>
            <a:p>
              <a:pPr indent="0" lvl="0" marL="0" rtl="0" algn="l">
                <a:spcBef>
                  <a:spcPts val="0"/>
                </a:spcBef>
                <a:spcAft>
                  <a:spcPts val="0"/>
                </a:spcAft>
                <a:buNone/>
              </a:pPr>
              <a:r>
                <a:t/>
              </a:r>
              <a:endParaRPr/>
            </a:p>
          </p:txBody>
        </p:sp>
        <p:sp>
          <p:nvSpPr>
            <p:cNvPr id="372" name="Google Shape;372;p36"/>
            <p:cNvSpPr/>
            <p:nvPr/>
          </p:nvSpPr>
          <p:spPr>
            <a:xfrm rot="-5400000">
              <a:off x="7669031" y="2729508"/>
              <a:ext cx="345300" cy="1105800"/>
            </a:xfrm>
            <a:prstGeom prst="roundRect">
              <a:avLst>
                <a:gd fmla="val 16667" name="adj"/>
              </a:avLst>
            </a:prstGeom>
            <a:solidFill>
              <a:srgbClr val="000000"/>
            </a:solidFill>
            <a:ln cap="flat" cmpd="sng" w="9525">
              <a:solidFill>
                <a:srgbClr val="000000"/>
              </a:solidFill>
              <a:prstDash val="solid"/>
              <a:round/>
              <a:headEnd len="sm" w="sm" type="none"/>
              <a:tailEnd len="sm" w="sm" type="none"/>
            </a:ln>
          </p:spPr>
          <p:txBody>
            <a:bodyPr anchorCtr="0" anchor="ctr" bIns="45725" lIns="45725" spcFirstLastPara="1" rIns="45725" wrap="square" tIns="45725">
              <a:noAutofit/>
            </a:bodyPr>
            <a:lstStyle/>
            <a:p>
              <a:pPr indent="0" lvl="0" marL="0" rtl="0" algn="l">
                <a:spcBef>
                  <a:spcPts val="0"/>
                </a:spcBef>
                <a:spcAft>
                  <a:spcPts val="0"/>
                </a:spcAft>
                <a:buNone/>
              </a:pPr>
              <a:r>
                <a:t/>
              </a:r>
              <a:endParaRPr/>
            </a:p>
          </p:txBody>
        </p:sp>
        <p:sp>
          <p:nvSpPr>
            <p:cNvPr id="373" name="Google Shape;373;p36"/>
            <p:cNvSpPr/>
            <p:nvPr/>
          </p:nvSpPr>
          <p:spPr>
            <a:xfrm>
              <a:off x="6162670" y="3109731"/>
              <a:ext cx="465300" cy="884100"/>
            </a:xfrm>
            <a:prstGeom prst="roundRect">
              <a:avLst>
                <a:gd fmla="val 16667" name="adj"/>
              </a:avLst>
            </a:prstGeom>
            <a:solidFill>
              <a:srgbClr val="000000"/>
            </a:solidFill>
            <a:ln cap="flat" cmpd="sng" w="9525">
              <a:solidFill>
                <a:srgbClr val="000000"/>
              </a:solidFill>
              <a:prstDash val="solid"/>
              <a:round/>
              <a:headEnd len="sm" w="sm" type="none"/>
              <a:tailEnd len="sm" w="sm" type="none"/>
            </a:ln>
          </p:spPr>
          <p:txBody>
            <a:bodyPr anchorCtr="0" anchor="ctr" bIns="45725" lIns="45725" spcFirstLastPara="1" rIns="45725" wrap="square" tIns="45725">
              <a:noAutofit/>
            </a:bodyPr>
            <a:lstStyle/>
            <a:p>
              <a:pPr indent="0" lvl="0" marL="0" rtl="0" algn="l">
                <a:spcBef>
                  <a:spcPts val="0"/>
                </a:spcBef>
                <a:spcAft>
                  <a:spcPts val="0"/>
                </a:spcAft>
                <a:buNone/>
              </a:pPr>
              <a:r>
                <a:t/>
              </a:r>
              <a:endParaRPr/>
            </a:p>
          </p:txBody>
        </p:sp>
        <p:sp>
          <p:nvSpPr>
            <p:cNvPr id="374" name="Google Shape;374;p36"/>
            <p:cNvSpPr/>
            <p:nvPr/>
          </p:nvSpPr>
          <p:spPr>
            <a:xfrm>
              <a:off x="7256450" y="3109685"/>
              <a:ext cx="432000" cy="884100"/>
            </a:xfrm>
            <a:prstGeom prst="roundRect">
              <a:avLst>
                <a:gd fmla="val 16667" name="adj"/>
              </a:avLst>
            </a:prstGeom>
            <a:solidFill>
              <a:srgbClr val="000000"/>
            </a:solidFill>
            <a:ln cap="flat" cmpd="sng" w="9525">
              <a:solidFill>
                <a:srgbClr val="000000"/>
              </a:solidFill>
              <a:prstDash val="solid"/>
              <a:round/>
              <a:headEnd len="sm" w="sm" type="none"/>
              <a:tailEnd len="sm" w="sm" type="none"/>
            </a:ln>
          </p:spPr>
          <p:txBody>
            <a:bodyPr anchorCtr="0" anchor="ctr" bIns="45725" lIns="45725" spcFirstLastPara="1" rIns="45725" wrap="square" tIns="45725">
              <a:noAutofit/>
            </a:bodyPr>
            <a:lstStyle/>
            <a:p>
              <a:pPr indent="0" lvl="0" marL="0" rtl="0" algn="l">
                <a:spcBef>
                  <a:spcPts val="0"/>
                </a:spcBef>
                <a:spcAft>
                  <a:spcPts val="0"/>
                </a:spcAft>
                <a:buNone/>
              </a:pPr>
              <a:r>
                <a:t/>
              </a:r>
              <a:endParaRPr/>
            </a:p>
          </p:txBody>
        </p:sp>
        <p:pic>
          <p:nvPicPr>
            <p:cNvPr id="375" name="Google Shape;375;p36"/>
            <p:cNvPicPr preferRelativeResize="0"/>
            <p:nvPr/>
          </p:nvPicPr>
          <p:blipFill>
            <a:blip r:embed="rId4">
              <a:alphaModFix/>
            </a:blip>
            <a:stretch>
              <a:fillRect/>
            </a:stretch>
          </p:blipFill>
          <p:spPr>
            <a:xfrm>
              <a:off x="6221237" y="1512437"/>
              <a:ext cx="1310975" cy="1310975"/>
            </a:xfrm>
            <a:prstGeom prst="rect">
              <a:avLst/>
            </a:prstGeom>
            <a:noFill/>
            <a:ln>
              <a:noFill/>
            </a:ln>
          </p:spPr>
        </p:pic>
        <p:sp>
          <p:nvSpPr>
            <p:cNvPr id="376" name="Google Shape;376;p36"/>
            <p:cNvSpPr/>
            <p:nvPr/>
          </p:nvSpPr>
          <p:spPr>
            <a:xfrm>
              <a:off x="7885875" y="1691400"/>
              <a:ext cx="585300" cy="540300"/>
            </a:xfrm>
            <a:prstGeom prst="ellipse">
              <a:avLst/>
            </a:prstGeom>
            <a:solidFill>
              <a:srgbClr val="000000"/>
            </a:solidFill>
            <a:ln cap="flat" cmpd="sng" w="9525">
              <a:solidFill>
                <a:srgbClr val="000000"/>
              </a:solidFill>
              <a:prstDash val="solid"/>
              <a:round/>
              <a:headEnd len="sm" w="sm" type="none"/>
              <a:tailEnd len="sm" w="sm" type="none"/>
            </a:ln>
          </p:spPr>
          <p:txBody>
            <a:bodyPr anchorCtr="0" anchor="ctr" bIns="45725" lIns="45725" spcFirstLastPara="1" rIns="45725" wrap="square" tIns="45725">
              <a:noAutofit/>
            </a:bodyPr>
            <a:lstStyle/>
            <a:p>
              <a:pPr indent="0" lvl="0" marL="0" rtl="0" algn="l">
                <a:spcBef>
                  <a:spcPts val="0"/>
                </a:spcBef>
                <a:spcAft>
                  <a:spcPts val="0"/>
                </a:spcAft>
                <a:buNone/>
              </a:pPr>
              <a:r>
                <a:t/>
              </a:r>
              <a:endParaRPr/>
            </a:p>
          </p:txBody>
        </p:sp>
      </p:grpSp>
      <p:sp>
        <p:nvSpPr>
          <p:cNvPr id="377" name="Google Shape;377;p36"/>
          <p:cNvSpPr txBox="1"/>
          <p:nvPr/>
        </p:nvSpPr>
        <p:spPr>
          <a:xfrm>
            <a:off x="432350" y="1546613"/>
            <a:ext cx="4328700" cy="2770500"/>
          </a:xfrm>
          <a:prstGeom prst="rect">
            <a:avLst/>
          </a:prstGeom>
          <a:noFill/>
          <a:ln>
            <a:noFill/>
          </a:ln>
        </p:spPr>
        <p:txBody>
          <a:bodyPr anchorCtr="0" anchor="t" bIns="45725" lIns="45725" spcFirstLastPara="1" rIns="45725" wrap="square" tIns="45725">
            <a:spAutoFit/>
          </a:bodyPr>
          <a:lstStyle/>
          <a:p>
            <a:pPr indent="0" lvl="0" marL="0" rtl="0" algn="l">
              <a:spcBef>
                <a:spcPts val="0"/>
              </a:spcBef>
              <a:spcAft>
                <a:spcPts val="0"/>
              </a:spcAft>
              <a:buNone/>
            </a:pPr>
            <a:r>
              <a:rPr b="1" lang="en" sz="2200">
                <a:latin typeface="Inter"/>
                <a:ea typeface="Inter"/>
                <a:cs typeface="Inter"/>
                <a:sym typeface="Inter"/>
              </a:rPr>
              <a:t>Discuss 1 of the following questions with your partner:</a:t>
            </a:r>
            <a:endParaRPr b="1" sz="2200">
              <a:latin typeface="Inter"/>
              <a:ea typeface="Inter"/>
              <a:cs typeface="Inter"/>
              <a:sym typeface="Inter"/>
            </a:endParaRPr>
          </a:p>
          <a:p>
            <a:pPr indent="-342900" lvl="0" marL="457200" rtl="0" algn="l">
              <a:spcBef>
                <a:spcPts val="0"/>
              </a:spcBef>
              <a:spcAft>
                <a:spcPts val="0"/>
              </a:spcAft>
              <a:buSzPts val="1800"/>
              <a:buFont typeface="Inter"/>
              <a:buChar char="●"/>
            </a:pPr>
            <a:r>
              <a:rPr lang="en" sz="1800">
                <a:latin typeface="Inter"/>
                <a:ea typeface="Inter"/>
                <a:cs typeface="Inter"/>
                <a:sym typeface="Inter"/>
              </a:rPr>
              <a:t>One new thing you learned about the Nile's impact</a:t>
            </a:r>
            <a:endParaRPr sz="1800">
              <a:latin typeface="Inter"/>
              <a:ea typeface="Inter"/>
              <a:cs typeface="Inter"/>
              <a:sym typeface="Inter"/>
            </a:endParaRPr>
          </a:p>
          <a:p>
            <a:pPr indent="-342900" lvl="0" marL="457200" rtl="0" algn="l">
              <a:spcBef>
                <a:spcPts val="0"/>
              </a:spcBef>
              <a:spcAft>
                <a:spcPts val="0"/>
              </a:spcAft>
              <a:buSzPts val="1800"/>
              <a:buFont typeface="Inter"/>
              <a:buChar char="●"/>
            </a:pPr>
            <a:r>
              <a:rPr lang="en" sz="1800">
                <a:latin typeface="Inter"/>
                <a:ea typeface="Inter"/>
                <a:cs typeface="Inter"/>
                <a:sym typeface="Inter"/>
              </a:rPr>
              <a:t>One tip you used to find good information</a:t>
            </a:r>
            <a:endParaRPr sz="1800">
              <a:latin typeface="Inter"/>
              <a:ea typeface="Inter"/>
              <a:cs typeface="Inter"/>
              <a:sym typeface="Inter"/>
            </a:endParaRPr>
          </a:p>
          <a:p>
            <a:pPr indent="-342900" lvl="0" marL="457200" rtl="0" algn="l">
              <a:spcBef>
                <a:spcPts val="0"/>
              </a:spcBef>
              <a:spcAft>
                <a:spcPts val="0"/>
              </a:spcAft>
              <a:buSzPts val="1800"/>
              <a:buFont typeface="Inter"/>
              <a:buChar char="●"/>
            </a:pPr>
            <a:r>
              <a:rPr lang="en" sz="1800">
                <a:latin typeface="Inter"/>
                <a:ea typeface="Inter"/>
                <a:cs typeface="Inter"/>
                <a:sym typeface="Inter"/>
              </a:rPr>
              <a:t>One challenge you faced while researching</a:t>
            </a:r>
            <a:endParaRPr sz="1800">
              <a:latin typeface="Inter"/>
              <a:ea typeface="Inter"/>
              <a:cs typeface="Inter"/>
              <a:sym typeface="Inter"/>
            </a:endParaRPr>
          </a:p>
          <a:p>
            <a:pPr indent="0" lvl="0" marL="0" rtl="0" algn="l">
              <a:spcBef>
                <a:spcPts val="0"/>
              </a:spcBef>
              <a:spcAft>
                <a:spcPts val="0"/>
              </a:spcAft>
              <a:buNone/>
            </a:pPr>
            <a:r>
              <a:t/>
            </a:r>
            <a:endParaRPr sz="2200">
              <a:latin typeface="Inter"/>
              <a:ea typeface="Inter"/>
              <a:cs typeface="Inter"/>
              <a:sym typeface="Inte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8" name="Shape 158"/>
        <p:cNvGrpSpPr/>
        <p:nvPr/>
      </p:nvGrpSpPr>
      <p:grpSpPr>
        <a:xfrm>
          <a:off x="0" y="0"/>
          <a:ext cx="0" cy="0"/>
          <a:chOff x="0" y="0"/>
          <a:chExt cx="0" cy="0"/>
        </a:xfrm>
      </p:grpSpPr>
      <p:sp>
        <p:nvSpPr>
          <p:cNvPr id="159" name="Google Shape;159;p27"/>
          <p:cNvSpPr txBox="1"/>
          <p:nvPr/>
        </p:nvSpPr>
        <p:spPr>
          <a:xfrm>
            <a:off x="895670" y="1981390"/>
            <a:ext cx="7352700" cy="7695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Clr>
                <a:srgbClr val="000000"/>
              </a:buClr>
              <a:buSzPts val="600"/>
              <a:buFont typeface="Arial"/>
              <a:buNone/>
            </a:pPr>
            <a:r>
              <a:rPr i="1" lang="en" sz="2500">
                <a:solidFill>
                  <a:schemeClr val="dk1"/>
                </a:solidFill>
                <a:latin typeface="Inter"/>
                <a:ea typeface="Inter"/>
                <a:cs typeface="Inter"/>
                <a:sym typeface="Inter"/>
              </a:rPr>
              <a:t>How did the Nile River impact the development of Ancient Egypt?</a:t>
            </a:r>
            <a:endParaRPr i="1" sz="2500">
              <a:solidFill>
                <a:schemeClr val="dk1"/>
              </a:solidFill>
              <a:latin typeface="Inter"/>
              <a:ea typeface="Inter"/>
              <a:cs typeface="Inter"/>
              <a:sym typeface="Inter"/>
            </a:endParaRPr>
          </a:p>
        </p:txBody>
      </p:sp>
      <p:sp>
        <p:nvSpPr>
          <p:cNvPr id="160" name="Google Shape;160;p27"/>
          <p:cNvSpPr/>
          <p:nvPr/>
        </p:nvSpPr>
        <p:spPr>
          <a:xfrm>
            <a:off x="6882084" y="3599399"/>
            <a:ext cx="3657600" cy="1238892"/>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grpSp>
        <p:nvGrpSpPr>
          <p:cNvPr id="161" name="Google Shape;161;p27"/>
          <p:cNvGrpSpPr/>
          <p:nvPr/>
        </p:nvGrpSpPr>
        <p:grpSpPr>
          <a:xfrm>
            <a:off x="-127008" y="4615004"/>
            <a:ext cx="9398022" cy="468724"/>
            <a:chOff x="204" y="0"/>
            <a:chExt cx="25061391" cy="1249931"/>
          </a:xfrm>
        </p:grpSpPr>
        <p:grpSp>
          <p:nvGrpSpPr>
            <p:cNvPr id="162" name="Google Shape;162;p27"/>
            <p:cNvGrpSpPr/>
            <p:nvPr/>
          </p:nvGrpSpPr>
          <p:grpSpPr>
            <a:xfrm rot="5400000">
              <a:off x="12002369" y="-11663474"/>
              <a:ext cx="1249931" cy="24576878"/>
              <a:chOff x="0" y="-38100"/>
              <a:chExt cx="246900" cy="4854692"/>
            </a:xfrm>
          </p:grpSpPr>
          <p:sp>
            <p:nvSpPr>
              <p:cNvPr id="163" name="Google Shape;163;p27"/>
              <p:cNvSpPr/>
              <p:nvPr/>
            </p:nvSpPr>
            <p:spPr>
              <a:xfrm>
                <a:off x="0" y="0"/>
                <a:ext cx="246798" cy="4816592"/>
              </a:xfrm>
              <a:custGeom>
                <a:rect b="b" l="l" r="r" t="t"/>
                <a:pathLst>
                  <a:path extrusionOk="0" h="4816592" w="246798">
                    <a:moveTo>
                      <a:pt x="0" y="0"/>
                    </a:moveTo>
                    <a:lnTo>
                      <a:pt x="246798" y="0"/>
                    </a:lnTo>
                    <a:lnTo>
                      <a:pt x="246798" y="4816592"/>
                    </a:lnTo>
                    <a:lnTo>
                      <a:pt x="0" y="4816592"/>
                    </a:lnTo>
                    <a:close/>
                  </a:path>
                </a:pathLst>
              </a:custGeom>
              <a:solidFill>
                <a:srgbClr val="EFFEF9"/>
              </a:solidFill>
              <a:ln>
                <a:noFill/>
              </a:ln>
            </p:spPr>
          </p:sp>
          <p:sp>
            <p:nvSpPr>
              <p:cNvPr id="164" name="Google Shape;164;p27"/>
              <p:cNvSpPr txBox="1"/>
              <p:nvPr/>
            </p:nvSpPr>
            <p:spPr>
              <a:xfrm>
                <a:off x="0" y="-38100"/>
                <a:ext cx="246900" cy="4854600"/>
              </a:xfrm>
              <a:prstGeom prst="rect">
                <a:avLst/>
              </a:prstGeom>
              <a:noFill/>
              <a:ln>
                <a:noFill/>
              </a:ln>
            </p:spPr>
            <p:txBody>
              <a:bodyPr anchorCtr="0" anchor="ctr" bIns="25400" lIns="25400" spcFirstLastPara="1" rIns="25400" wrap="square" tIns="25400">
                <a:noAutofit/>
              </a:bodyPr>
              <a:lstStyle/>
              <a:p>
                <a:pPr indent="0" lvl="0" marL="0" marR="0" rtl="0" algn="ctr">
                  <a:lnSpc>
                    <a:spcPct val="147722"/>
                  </a:lnSpc>
                  <a:spcBef>
                    <a:spcPts val="0"/>
                  </a:spcBef>
                  <a:spcAft>
                    <a:spcPts val="0"/>
                  </a:spcAft>
                  <a:buNone/>
                </a:pPr>
                <a:r>
                  <a:t/>
                </a:r>
                <a:endParaRPr b="0" i="0" sz="900" u="none" cap="none" strike="noStrike">
                  <a:solidFill>
                    <a:schemeClr val="dk1"/>
                  </a:solidFill>
                  <a:latin typeface="Calibri"/>
                  <a:ea typeface="Calibri"/>
                  <a:cs typeface="Calibri"/>
                  <a:sym typeface="Calibri"/>
                </a:endParaRPr>
              </a:p>
            </p:txBody>
          </p:sp>
        </p:grpSp>
        <p:sp>
          <p:nvSpPr>
            <p:cNvPr id="165" name="Google Shape;165;p27"/>
            <p:cNvSpPr txBox="1"/>
            <p:nvPr/>
          </p:nvSpPr>
          <p:spPr>
            <a:xfrm>
              <a:off x="7951598" y="305302"/>
              <a:ext cx="9176100" cy="574500"/>
            </a:xfrm>
            <a:prstGeom prst="rect">
              <a:avLst/>
            </a:prstGeom>
            <a:noFill/>
            <a:ln>
              <a:noFill/>
            </a:ln>
          </p:spPr>
          <p:txBody>
            <a:bodyPr anchorCtr="0" anchor="t" bIns="0" lIns="0" spcFirstLastPara="1" rIns="0" wrap="square" tIns="0">
              <a:spAutoFit/>
            </a:bodyPr>
            <a:lstStyle/>
            <a:p>
              <a:pPr indent="0" lvl="0" marL="0" marR="0" rtl="0" algn="ctr">
                <a:lnSpc>
                  <a:spcPct val="139963"/>
                </a:lnSpc>
                <a:spcBef>
                  <a:spcPts val="0"/>
                </a:spcBef>
                <a:spcAft>
                  <a:spcPts val="0"/>
                </a:spcAft>
                <a:buNone/>
              </a:pPr>
              <a:r>
                <a:rPr b="1" i="0" lang="en" sz="1400" u="none" cap="none" strike="noStrike">
                  <a:solidFill>
                    <a:srgbClr val="231F20"/>
                  </a:solidFill>
                  <a:latin typeface="Halant"/>
                  <a:ea typeface="Halant"/>
                  <a:cs typeface="Halant"/>
                  <a:sym typeface="Halant"/>
                </a:rPr>
                <a:t>© Thinking Nation 202</a:t>
              </a:r>
              <a:r>
                <a:rPr b="1" lang="en" sz="1400">
                  <a:solidFill>
                    <a:srgbClr val="231F20"/>
                  </a:solidFill>
                  <a:latin typeface="Halant"/>
                  <a:ea typeface="Halant"/>
                  <a:cs typeface="Halant"/>
                  <a:sym typeface="Halant"/>
                </a:rPr>
                <a:t>5</a:t>
              </a:r>
              <a:endParaRPr sz="700"/>
            </a:p>
          </p:txBody>
        </p:sp>
        <p:cxnSp>
          <p:nvCxnSpPr>
            <p:cNvPr id="166" name="Google Shape;166;p27"/>
            <p:cNvCxnSpPr/>
            <p:nvPr/>
          </p:nvCxnSpPr>
          <p:spPr>
            <a:xfrm>
              <a:off x="204" y="612007"/>
              <a:ext cx="9473700" cy="25500"/>
            </a:xfrm>
            <a:prstGeom prst="straightConnector1">
              <a:avLst/>
            </a:prstGeom>
            <a:noFill/>
            <a:ln cap="flat" cmpd="sng" w="152400">
              <a:solidFill>
                <a:srgbClr val="231F20"/>
              </a:solidFill>
              <a:prstDash val="solid"/>
              <a:round/>
              <a:headEnd len="sm" w="sm" type="none"/>
              <a:tailEnd len="sm" w="sm" type="none"/>
            </a:ln>
          </p:spPr>
        </p:cxnSp>
        <p:cxnSp>
          <p:nvCxnSpPr>
            <p:cNvPr id="167" name="Google Shape;167;p27"/>
            <p:cNvCxnSpPr/>
            <p:nvPr/>
          </p:nvCxnSpPr>
          <p:spPr>
            <a:xfrm>
              <a:off x="15587895" y="612007"/>
              <a:ext cx="9473700" cy="25500"/>
            </a:xfrm>
            <a:prstGeom prst="straightConnector1">
              <a:avLst/>
            </a:prstGeom>
            <a:noFill/>
            <a:ln cap="flat" cmpd="sng" w="152400">
              <a:solidFill>
                <a:srgbClr val="231F20"/>
              </a:solidFill>
              <a:prstDash val="solid"/>
              <a:round/>
              <a:headEnd len="sm" w="sm" type="none"/>
              <a:tailEnd len="sm" w="sm" type="none"/>
            </a:ln>
          </p:spPr>
        </p:cxnSp>
      </p:grpSp>
      <p:sp>
        <p:nvSpPr>
          <p:cNvPr id="168" name="Google Shape;168;p27"/>
          <p:cNvSpPr txBox="1"/>
          <p:nvPr/>
        </p:nvSpPr>
        <p:spPr>
          <a:xfrm>
            <a:off x="1276990" y="971550"/>
            <a:ext cx="6590100" cy="646500"/>
          </a:xfrm>
          <a:prstGeom prst="rect">
            <a:avLst/>
          </a:prstGeom>
          <a:noFill/>
          <a:ln>
            <a:noFill/>
          </a:ln>
        </p:spPr>
        <p:txBody>
          <a:bodyPr anchorCtr="0" anchor="t" bIns="0" lIns="0" spcFirstLastPara="1" rIns="0" wrap="square" tIns="0">
            <a:spAutoFit/>
          </a:bodyPr>
          <a:lstStyle/>
          <a:p>
            <a:pPr indent="0" lvl="0" marL="0" marR="0" rtl="0" algn="ctr">
              <a:lnSpc>
                <a:spcPct val="140004"/>
              </a:lnSpc>
              <a:spcBef>
                <a:spcPts val="0"/>
              </a:spcBef>
              <a:spcAft>
                <a:spcPts val="0"/>
              </a:spcAft>
              <a:buNone/>
            </a:pPr>
            <a:r>
              <a:rPr b="1" lang="en" sz="4200">
                <a:solidFill>
                  <a:srgbClr val="231F20"/>
                </a:solidFill>
                <a:latin typeface="Halant"/>
                <a:ea typeface="Halant"/>
                <a:cs typeface="Halant"/>
                <a:sym typeface="Halant"/>
              </a:rPr>
              <a:t>SUPPORTING QUESTION</a:t>
            </a:r>
            <a:endParaRPr sz="700"/>
          </a:p>
        </p:txBody>
      </p:sp>
      <p:grpSp>
        <p:nvGrpSpPr>
          <p:cNvPr id="169" name="Google Shape;169;p27"/>
          <p:cNvGrpSpPr/>
          <p:nvPr/>
        </p:nvGrpSpPr>
        <p:grpSpPr>
          <a:xfrm>
            <a:off x="7929578" y="-49020"/>
            <a:ext cx="781313" cy="885635"/>
            <a:chOff x="0" y="-130721"/>
            <a:chExt cx="2083500" cy="2361695"/>
          </a:xfrm>
        </p:grpSpPr>
        <p:grpSp>
          <p:nvGrpSpPr>
            <p:cNvPr id="170" name="Google Shape;170;p27"/>
            <p:cNvGrpSpPr/>
            <p:nvPr/>
          </p:nvGrpSpPr>
          <p:grpSpPr>
            <a:xfrm>
              <a:off x="75599" y="-130721"/>
              <a:ext cx="1932614" cy="2361695"/>
              <a:chOff x="0" y="-47625"/>
              <a:chExt cx="704100" cy="860425"/>
            </a:xfrm>
          </p:grpSpPr>
          <p:sp>
            <p:nvSpPr>
              <p:cNvPr id="171" name="Google Shape;171;p27"/>
              <p:cNvSpPr/>
              <p:nvPr/>
            </p:nvSpPr>
            <p:spPr>
              <a:xfrm>
                <a:off x="0" y="0"/>
                <a:ext cx="703982" cy="812800"/>
              </a:xfrm>
              <a:custGeom>
                <a:rect b="b" l="l" r="r" t="t"/>
                <a:pathLst>
                  <a:path extrusionOk="0" h="812800" w="703982">
                    <a:moveTo>
                      <a:pt x="234787" y="793731"/>
                    </a:moveTo>
                    <a:cubicBezTo>
                      <a:pt x="270879" y="805245"/>
                      <a:pt x="311910" y="812800"/>
                      <a:pt x="352180" y="812800"/>
                    </a:cubicBezTo>
                    <a:cubicBezTo>
                      <a:pt x="392452" y="812800"/>
                      <a:pt x="431204" y="806323"/>
                      <a:pt x="466915" y="794809"/>
                    </a:cubicBezTo>
                    <a:cubicBezTo>
                      <a:pt x="467675" y="794450"/>
                      <a:pt x="468435" y="794450"/>
                      <a:pt x="469194" y="794090"/>
                    </a:cubicBezTo>
                    <a:cubicBezTo>
                      <a:pt x="603304" y="748035"/>
                      <a:pt x="702082" y="626421"/>
                      <a:pt x="703982" y="484298"/>
                    </a:cubicBezTo>
                    <a:lnTo>
                      <a:pt x="703982" y="0"/>
                    </a:lnTo>
                    <a:lnTo>
                      <a:pt x="0" y="0"/>
                    </a:lnTo>
                    <a:lnTo>
                      <a:pt x="0" y="483939"/>
                    </a:lnTo>
                    <a:cubicBezTo>
                      <a:pt x="1900" y="627140"/>
                      <a:pt x="99158" y="748755"/>
                      <a:pt x="234787" y="793731"/>
                    </a:cubicBezTo>
                    <a:close/>
                  </a:path>
                </a:pathLst>
              </a:custGeom>
              <a:solidFill>
                <a:srgbClr val="38E0A4"/>
              </a:solidFill>
              <a:ln>
                <a:noFill/>
              </a:ln>
            </p:spPr>
            <p:txBody>
              <a:bodyPr anchorCtr="0" anchor="ctr" bIns="45725" lIns="45725" spcFirstLastPara="1" rIns="45725" wrap="square" tIns="45725">
                <a:noAutofit/>
              </a:bodyPr>
              <a:lstStyle/>
              <a:p>
                <a:pPr indent="0" lvl="0" marL="0" rtl="0" algn="l">
                  <a:spcBef>
                    <a:spcPts val="0"/>
                  </a:spcBef>
                  <a:spcAft>
                    <a:spcPts val="0"/>
                  </a:spcAft>
                  <a:buNone/>
                </a:pPr>
                <a:r>
                  <a:t/>
                </a:r>
                <a:endParaRPr/>
              </a:p>
            </p:txBody>
          </p:sp>
          <p:sp>
            <p:nvSpPr>
              <p:cNvPr id="172" name="Google Shape;172;p27"/>
              <p:cNvSpPr txBox="1"/>
              <p:nvPr/>
            </p:nvSpPr>
            <p:spPr>
              <a:xfrm>
                <a:off x="0" y="-47625"/>
                <a:ext cx="704100" cy="733500"/>
              </a:xfrm>
              <a:prstGeom prst="rect">
                <a:avLst/>
              </a:prstGeom>
              <a:noFill/>
              <a:ln>
                <a:noFill/>
              </a:ln>
            </p:spPr>
            <p:txBody>
              <a:bodyPr anchorCtr="0" anchor="ctr" bIns="25400" lIns="25400" spcFirstLastPara="1" rIns="25400" wrap="square" tIns="25400">
                <a:noAutofit/>
              </a:bodyPr>
              <a:lstStyle/>
              <a:p>
                <a:pPr indent="0" lvl="0" marL="0" marR="0" rtl="0" algn="ctr">
                  <a:lnSpc>
                    <a:spcPct val="147722"/>
                  </a:lnSpc>
                  <a:spcBef>
                    <a:spcPts val="0"/>
                  </a:spcBef>
                  <a:spcAft>
                    <a:spcPts val="0"/>
                  </a:spcAft>
                  <a:buNone/>
                </a:pPr>
                <a:r>
                  <a:t/>
                </a:r>
                <a:endParaRPr b="0" i="0" sz="900" u="none" cap="none" strike="noStrike">
                  <a:solidFill>
                    <a:schemeClr val="dk1"/>
                  </a:solidFill>
                  <a:latin typeface="Calibri"/>
                  <a:ea typeface="Calibri"/>
                  <a:cs typeface="Calibri"/>
                  <a:sym typeface="Calibri"/>
                </a:endParaRPr>
              </a:p>
            </p:txBody>
          </p:sp>
        </p:grpSp>
        <p:sp>
          <p:nvSpPr>
            <p:cNvPr id="173" name="Google Shape;173;p27"/>
            <p:cNvSpPr txBox="1"/>
            <p:nvPr/>
          </p:nvSpPr>
          <p:spPr>
            <a:xfrm>
              <a:off x="0" y="447107"/>
              <a:ext cx="2083500" cy="1149300"/>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None/>
              </a:pPr>
              <a:r>
                <a:rPr b="1" lang="en" sz="2800">
                  <a:solidFill>
                    <a:schemeClr val="lt1"/>
                  </a:solidFill>
                  <a:latin typeface="Halant"/>
                  <a:ea typeface="Halant"/>
                  <a:cs typeface="Halant"/>
                  <a:sym typeface="Halant"/>
                </a:rPr>
                <a:t>1</a:t>
              </a:r>
              <a:endParaRPr sz="700">
                <a:solidFill>
                  <a:schemeClr val="lt1"/>
                </a:solidFill>
              </a:endParaRPr>
            </a:p>
          </p:txBody>
        </p:sp>
      </p:grpSp>
      <p:sp>
        <p:nvSpPr>
          <p:cNvPr id="174" name="Google Shape;174;p27"/>
          <p:cNvSpPr/>
          <p:nvPr/>
        </p:nvSpPr>
        <p:spPr>
          <a:xfrm>
            <a:off x="-1313786" y="-366668"/>
            <a:ext cx="3657600" cy="1238892"/>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8" name="Shape 178"/>
        <p:cNvGrpSpPr/>
        <p:nvPr/>
      </p:nvGrpSpPr>
      <p:grpSpPr>
        <a:xfrm>
          <a:off x="0" y="0"/>
          <a:ext cx="0" cy="0"/>
          <a:chOff x="0" y="0"/>
          <a:chExt cx="0" cy="0"/>
        </a:xfrm>
      </p:grpSpPr>
      <p:sp>
        <p:nvSpPr>
          <p:cNvPr id="179" name="Google Shape;179;p28"/>
          <p:cNvSpPr txBox="1"/>
          <p:nvPr/>
        </p:nvSpPr>
        <p:spPr>
          <a:xfrm>
            <a:off x="2286000" y="1647975"/>
            <a:ext cx="6374400" cy="2832300"/>
          </a:xfrm>
          <a:prstGeom prst="rect">
            <a:avLst/>
          </a:prstGeom>
          <a:noFill/>
          <a:ln>
            <a:noFill/>
          </a:ln>
        </p:spPr>
        <p:txBody>
          <a:bodyPr anchorCtr="0" anchor="t" bIns="0" lIns="0" spcFirstLastPara="1" rIns="0" wrap="square" tIns="0">
            <a:spAutoFit/>
          </a:bodyPr>
          <a:lstStyle/>
          <a:p>
            <a:pPr indent="0" lvl="0" marL="0" rtl="0" algn="l">
              <a:spcBef>
                <a:spcPts val="0"/>
              </a:spcBef>
              <a:spcAft>
                <a:spcPts val="0"/>
              </a:spcAft>
              <a:buClr>
                <a:schemeClr val="dk1"/>
              </a:buClr>
              <a:buSzPts val="1100"/>
              <a:buFont typeface="Arial"/>
              <a:buNone/>
            </a:pPr>
            <a:r>
              <a:rPr b="1" lang="en" sz="2300">
                <a:solidFill>
                  <a:schemeClr val="dk1"/>
                </a:solidFill>
                <a:latin typeface="Inter"/>
                <a:ea typeface="Inter"/>
                <a:cs typeface="Inter"/>
                <a:sym typeface="Inter"/>
              </a:rPr>
              <a:t>Contextualization </a:t>
            </a:r>
            <a:r>
              <a:rPr b="1" lang="en" sz="2300">
                <a:solidFill>
                  <a:schemeClr val="dk1"/>
                </a:solidFill>
                <a:latin typeface="Inter"/>
                <a:ea typeface="Inter"/>
                <a:cs typeface="Inter"/>
                <a:sym typeface="Inter"/>
              </a:rPr>
              <a:t>&amp; Sourcing </a:t>
            </a:r>
            <a:r>
              <a:rPr b="1" lang="en" sz="2300">
                <a:solidFill>
                  <a:schemeClr val="dk1"/>
                </a:solidFill>
                <a:latin typeface="Inter"/>
                <a:ea typeface="Inter"/>
                <a:cs typeface="Inter"/>
                <a:sym typeface="Inter"/>
              </a:rPr>
              <a:t>- </a:t>
            </a:r>
            <a:r>
              <a:rPr lang="en" sz="2300">
                <a:solidFill>
                  <a:schemeClr val="dk1"/>
                </a:solidFill>
                <a:latin typeface="Inter"/>
                <a:ea typeface="Inter"/>
                <a:cs typeface="Inter"/>
                <a:sym typeface="Inter"/>
              </a:rPr>
              <a:t>Thinking historically means interpreting historical events, developments, or processes in light of the surrounding historical context. </a:t>
            </a:r>
            <a:r>
              <a:rPr lang="en" sz="2300">
                <a:solidFill>
                  <a:schemeClr val="dk1"/>
                </a:solidFill>
                <a:latin typeface="Inter"/>
                <a:ea typeface="Inter"/>
                <a:cs typeface="Inter"/>
                <a:sym typeface="Inter"/>
              </a:rPr>
              <a:t>It also means understanding key information about a historical source, such as its purpose, perspective, and reliability as a piece of evidence.</a:t>
            </a:r>
            <a:endParaRPr sz="2300">
              <a:solidFill>
                <a:schemeClr val="dk1"/>
              </a:solidFill>
              <a:latin typeface="Inter"/>
              <a:ea typeface="Inter"/>
              <a:cs typeface="Inter"/>
              <a:sym typeface="Inter"/>
            </a:endParaRPr>
          </a:p>
        </p:txBody>
      </p:sp>
      <p:sp>
        <p:nvSpPr>
          <p:cNvPr id="180" name="Google Shape;180;p28"/>
          <p:cNvSpPr/>
          <p:nvPr/>
        </p:nvSpPr>
        <p:spPr>
          <a:xfrm>
            <a:off x="7420371" y="3904612"/>
            <a:ext cx="3657600" cy="1238892"/>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grpSp>
        <p:nvGrpSpPr>
          <p:cNvPr id="181" name="Google Shape;181;p28"/>
          <p:cNvGrpSpPr/>
          <p:nvPr/>
        </p:nvGrpSpPr>
        <p:grpSpPr>
          <a:xfrm>
            <a:off x="-127008" y="4615004"/>
            <a:ext cx="9398022" cy="468724"/>
            <a:chOff x="204" y="0"/>
            <a:chExt cx="25061391" cy="1249931"/>
          </a:xfrm>
        </p:grpSpPr>
        <p:grpSp>
          <p:nvGrpSpPr>
            <p:cNvPr id="182" name="Google Shape;182;p28"/>
            <p:cNvGrpSpPr/>
            <p:nvPr/>
          </p:nvGrpSpPr>
          <p:grpSpPr>
            <a:xfrm rot="5400000">
              <a:off x="12002369" y="-11663474"/>
              <a:ext cx="1249931" cy="24576878"/>
              <a:chOff x="0" y="-38100"/>
              <a:chExt cx="246900" cy="4854692"/>
            </a:xfrm>
          </p:grpSpPr>
          <p:sp>
            <p:nvSpPr>
              <p:cNvPr id="183" name="Google Shape;183;p28"/>
              <p:cNvSpPr/>
              <p:nvPr/>
            </p:nvSpPr>
            <p:spPr>
              <a:xfrm>
                <a:off x="0" y="0"/>
                <a:ext cx="246798" cy="4816592"/>
              </a:xfrm>
              <a:custGeom>
                <a:rect b="b" l="l" r="r" t="t"/>
                <a:pathLst>
                  <a:path extrusionOk="0" h="4816592" w="246798">
                    <a:moveTo>
                      <a:pt x="0" y="0"/>
                    </a:moveTo>
                    <a:lnTo>
                      <a:pt x="246798" y="0"/>
                    </a:lnTo>
                    <a:lnTo>
                      <a:pt x="246798" y="4816592"/>
                    </a:lnTo>
                    <a:lnTo>
                      <a:pt x="0" y="4816592"/>
                    </a:lnTo>
                    <a:close/>
                  </a:path>
                </a:pathLst>
              </a:custGeom>
              <a:solidFill>
                <a:srgbClr val="EFFEF9"/>
              </a:solidFill>
              <a:ln>
                <a:noFill/>
              </a:ln>
            </p:spPr>
          </p:sp>
          <p:sp>
            <p:nvSpPr>
              <p:cNvPr id="184" name="Google Shape;184;p28"/>
              <p:cNvSpPr txBox="1"/>
              <p:nvPr/>
            </p:nvSpPr>
            <p:spPr>
              <a:xfrm>
                <a:off x="0" y="-38100"/>
                <a:ext cx="246900" cy="4854600"/>
              </a:xfrm>
              <a:prstGeom prst="rect">
                <a:avLst/>
              </a:prstGeom>
              <a:noFill/>
              <a:ln>
                <a:noFill/>
              </a:ln>
            </p:spPr>
            <p:txBody>
              <a:bodyPr anchorCtr="0" anchor="ctr" bIns="25400" lIns="25400" spcFirstLastPara="1" rIns="25400" wrap="square" tIns="25400">
                <a:noAutofit/>
              </a:bodyPr>
              <a:lstStyle/>
              <a:p>
                <a:pPr indent="0" lvl="0" marL="0" marR="0" rtl="0" algn="ctr">
                  <a:lnSpc>
                    <a:spcPct val="147722"/>
                  </a:lnSpc>
                  <a:spcBef>
                    <a:spcPts val="0"/>
                  </a:spcBef>
                  <a:spcAft>
                    <a:spcPts val="0"/>
                  </a:spcAft>
                  <a:buNone/>
                </a:pPr>
                <a:r>
                  <a:t/>
                </a:r>
                <a:endParaRPr b="0" i="0" sz="900" u="none" cap="none" strike="noStrike">
                  <a:solidFill>
                    <a:schemeClr val="dk1"/>
                  </a:solidFill>
                  <a:latin typeface="Calibri"/>
                  <a:ea typeface="Calibri"/>
                  <a:cs typeface="Calibri"/>
                  <a:sym typeface="Calibri"/>
                </a:endParaRPr>
              </a:p>
            </p:txBody>
          </p:sp>
        </p:grpSp>
        <p:sp>
          <p:nvSpPr>
            <p:cNvPr id="185" name="Google Shape;185;p28"/>
            <p:cNvSpPr txBox="1"/>
            <p:nvPr/>
          </p:nvSpPr>
          <p:spPr>
            <a:xfrm>
              <a:off x="7951598" y="305302"/>
              <a:ext cx="9176100" cy="574500"/>
            </a:xfrm>
            <a:prstGeom prst="rect">
              <a:avLst/>
            </a:prstGeom>
            <a:noFill/>
            <a:ln>
              <a:noFill/>
            </a:ln>
          </p:spPr>
          <p:txBody>
            <a:bodyPr anchorCtr="0" anchor="t" bIns="0" lIns="0" spcFirstLastPara="1" rIns="0" wrap="square" tIns="0">
              <a:spAutoFit/>
            </a:bodyPr>
            <a:lstStyle/>
            <a:p>
              <a:pPr indent="0" lvl="0" marL="0" marR="0" rtl="0" algn="ctr">
                <a:lnSpc>
                  <a:spcPct val="139963"/>
                </a:lnSpc>
                <a:spcBef>
                  <a:spcPts val="0"/>
                </a:spcBef>
                <a:spcAft>
                  <a:spcPts val="0"/>
                </a:spcAft>
                <a:buNone/>
              </a:pPr>
              <a:r>
                <a:rPr b="1" i="0" lang="en" sz="1400" u="none" cap="none" strike="noStrike">
                  <a:solidFill>
                    <a:srgbClr val="231F20"/>
                  </a:solidFill>
                  <a:latin typeface="Halant"/>
                  <a:ea typeface="Halant"/>
                  <a:cs typeface="Halant"/>
                  <a:sym typeface="Halant"/>
                </a:rPr>
                <a:t>© Thinking Nation 202</a:t>
              </a:r>
              <a:r>
                <a:rPr b="1" lang="en" sz="1400">
                  <a:solidFill>
                    <a:srgbClr val="231F20"/>
                  </a:solidFill>
                  <a:latin typeface="Halant"/>
                  <a:ea typeface="Halant"/>
                  <a:cs typeface="Halant"/>
                  <a:sym typeface="Halant"/>
                </a:rPr>
                <a:t>5</a:t>
              </a:r>
              <a:endParaRPr sz="700"/>
            </a:p>
          </p:txBody>
        </p:sp>
        <p:cxnSp>
          <p:nvCxnSpPr>
            <p:cNvPr id="186" name="Google Shape;186;p28"/>
            <p:cNvCxnSpPr/>
            <p:nvPr/>
          </p:nvCxnSpPr>
          <p:spPr>
            <a:xfrm>
              <a:off x="204" y="612007"/>
              <a:ext cx="9473700" cy="25500"/>
            </a:xfrm>
            <a:prstGeom prst="straightConnector1">
              <a:avLst/>
            </a:prstGeom>
            <a:noFill/>
            <a:ln cap="flat" cmpd="sng" w="152400">
              <a:solidFill>
                <a:srgbClr val="231F20"/>
              </a:solidFill>
              <a:prstDash val="solid"/>
              <a:round/>
              <a:headEnd len="sm" w="sm" type="none"/>
              <a:tailEnd len="sm" w="sm" type="none"/>
            </a:ln>
          </p:spPr>
        </p:cxnSp>
        <p:cxnSp>
          <p:nvCxnSpPr>
            <p:cNvPr id="187" name="Google Shape;187;p28"/>
            <p:cNvCxnSpPr/>
            <p:nvPr/>
          </p:nvCxnSpPr>
          <p:spPr>
            <a:xfrm>
              <a:off x="15587895" y="612007"/>
              <a:ext cx="9473700" cy="25500"/>
            </a:xfrm>
            <a:prstGeom prst="straightConnector1">
              <a:avLst/>
            </a:prstGeom>
            <a:noFill/>
            <a:ln cap="flat" cmpd="sng" w="152400">
              <a:solidFill>
                <a:srgbClr val="231F20"/>
              </a:solidFill>
              <a:prstDash val="solid"/>
              <a:round/>
              <a:headEnd len="sm" w="sm" type="none"/>
              <a:tailEnd len="sm" w="sm" type="none"/>
            </a:ln>
          </p:spPr>
        </p:cxnSp>
      </p:grpSp>
      <p:sp>
        <p:nvSpPr>
          <p:cNvPr id="188" name="Google Shape;188;p28"/>
          <p:cNvSpPr txBox="1"/>
          <p:nvPr/>
        </p:nvSpPr>
        <p:spPr>
          <a:xfrm>
            <a:off x="362324" y="836613"/>
            <a:ext cx="8419500" cy="600300"/>
          </a:xfrm>
          <a:prstGeom prst="rect">
            <a:avLst/>
          </a:prstGeom>
          <a:noFill/>
          <a:ln>
            <a:noFill/>
          </a:ln>
        </p:spPr>
        <p:txBody>
          <a:bodyPr anchorCtr="0" anchor="t" bIns="0" lIns="0" spcFirstLastPara="1" rIns="0" wrap="square" tIns="0">
            <a:spAutoFit/>
          </a:bodyPr>
          <a:lstStyle/>
          <a:p>
            <a:pPr indent="0" lvl="0" marL="0" marR="0" rtl="0" algn="ctr">
              <a:lnSpc>
                <a:spcPct val="140004"/>
              </a:lnSpc>
              <a:spcBef>
                <a:spcPts val="0"/>
              </a:spcBef>
              <a:spcAft>
                <a:spcPts val="0"/>
              </a:spcAft>
              <a:buNone/>
            </a:pPr>
            <a:r>
              <a:rPr b="1" lang="en" sz="3900">
                <a:solidFill>
                  <a:srgbClr val="231F20"/>
                </a:solidFill>
                <a:latin typeface="Halant"/>
                <a:ea typeface="Halant"/>
                <a:cs typeface="Halant"/>
                <a:sym typeface="Halant"/>
              </a:rPr>
              <a:t>HISTORICAL THINKING SKILL</a:t>
            </a:r>
            <a:endParaRPr sz="400"/>
          </a:p>
        </p:txBody>
      </p:sp>
      <p:grpSp>
        <p:nvGrpSpPr>
          <p:cNvPr id="189" name="Google Shape;189;p28"/>
          <p:cNvGrpSpPr/>
          <p:nvPr/>
        </p:nvGrpSpPr>
        <p:grpSpPr>
          <a:xfrm>
            <a:off x="7929578" y="-49020"/>
            <a:ext cx="781313" cy="885635"/>
            <a:chOff x="0" y="-130721"/>
            <a:chExt cx="2083500" cy="2361695"/>
          </a:xfrm>
        </p:grpSpPr>
        <p:grpSp>
          <p:nvGrpSpPr>
            <p:cNvPr id="190" name="Google Shape;190;p28"/>
            <p:cNvGrpSpPr/>
            <p:nvPr/>
          </p:nvGrpSpPr>
          <p:grpSpPr>
            <a:xfrm>
              <a:off x="75599" y="-130721"/>
              <a:ext cx="1932614" cy="2361695"/>
              <a:chOff x="0" y="-47625"/>
              <a:chExt cx="704100" cy="860425"/>
            </a:xfrm>
          </p:grpSpPr>
          <p:sp>
            <p:nvSpPr>
              <p:cNvPr id="191" name="Google Shape;191;p28"/>
              <p:cNvSpPr/>
              <p:nvPr/>
            </p:nvSpPr>
            <p:spPr>
              <a:xfrm>
                <a:off x="0" y="0"/>
                <a:ext cx="703982" cy="812800"/>
              </a:xfrm>
              <a:custGeom>
                <a:rect b="b" l="l" r="r" t="t"/>
                <a:pathLst>
                  <a:path extrusionOk="0" h="812800" w="703982">
                    <a:moveTo>
                      <a:pt x="234787" y="793731"/>
                    </a:moveTo>
                    <a:cubicBezTo>
                      <a:pt x="270879" y="805245"/>
                      <a:pt x="311910" y="812800"/>
                      <a:pt x="352180" y="812800"/>
                    </a:cubicBezTo>
                    <a:cubicBezTo>
                      <a:pt x="392452" y="812800"/>
                      <a:pt x="431204" y="806323"/>
                      <a:pt x="466915" y="794809"/>
                    </a:cubicBezTo>
                    <a:cubicBezTo>
                      <a:pt x="467675" y="794450"/>
                      <a:pt x="468435" y="794450"/>
                      <a:pt x="469194" y="794090"/>
                    </a:cubicBezTo>
                    <a:cubicBezTo>
                      <a:pt x="603304" y="748035"/>
                      <a:pt x="702082" y="626421"/>
                      <a:pt x="703982" y="484298"/>
                    </a:cubicBezTo>
                    <a:lnTo>
                      <a:pt x="703982" y="0"/>
                    </a:lnTo>
                    <a:lnTo>
                      <a:pt x="0" y="0"/>
                    </a:lnTo>
                    <a:lnTo>
                      <a:pt x="0" y="483939"/>
                    </a:lnTo>
                    <a:cubicBezTo>
                      <a:pt x="1900" y="627140"/>
                      <a:pt x="99158" y="748755"/>
                      <a:pt x="234787" y="793731"/>
                    </a:cubicBezTo>
                    <a:close/>
                  </a:path>
                </a:pathLst>
              </a:custGeom>
              <a:solidFill>
                <a:srgbClr val="38E0A4"/>
              </a:solidFill>
              <a:ln>
                <a:noFill/>
              </a:ln>
            </p:spPr>
            <p:txBody>
              <a:bodyPr anchorCtr="0" anchor="ctr" bIns="45725" lIns="45725" spcFirstLastPara="1" rIns="45725" wrap="square" tIns="45725">
                <a:noAutofit/>
              </a:bodyPr>
              <a:lstStyle/>
              <a:p>
                <a:pPr indent="0" lvl="0" marL="0" rtl="0" algn="l">
                  <a:spcBef>
                    <a:spcPts val="0"/>
                  </a:spcBef>
                  <a:spcAft>
                    <a:spcPts val="0"/>
                  </a:spcAft>
                  <a:buNone/>
                </a:pPr>
                <a:r>
                  <a:t/>
                </a:r>
                <a:endParaRPr/>
              </a:p>
            </p:txBody>
          </p:sp>
          <p:sp>
            <p:nvSpPr>
              <p:cNvPr id="192" name="Google Shape;192;p28"/>
              <p:cNvSpPr txBox="1"/>
              <p:nvPr/>
            </p:nvSpPr>
            <p:spPr>
              <a:xfrm>
                <a:off x="0" y="-47625"/>
                <a:ext cx="704100" cy="733500"/>
              </a:xfrm>
              <a:prstGeom prst="rect">
                <a:avLst/>
              </a:prstGeom>
              <a:noFill/>
              <a:ln>
                <a:noFill/>
              </a:ln>
            </p:spPr>
            <p:txBody>
              <a:bodyPr anchorCtr="0" anchor="ctr" bIns="25400" lIns="25400" spcFirstLastPara="1" rIns="25400" wrap="square" tIns="25400">
                <a:noAutofit/>
              </a:bodyPr>
              <a:lstStyle/>
              <a:p>
                <a:pPr indent="0" lvl="0" marL="0" marR="0" rtl="0" algn="ctr">
                  <a:lnSpc>
                    <a:spcPct val="147722"/>
                  </a:lnSpc>
                  <a:spcBef>
                    <a:spcPts val="0"/>
                  </a:spcBef>
                  <a:spcAft>
                    <a:spcPts val="0"/>
                  </a:spcAft>
                  <a:buNone/>
                </a:pPr>
                <a:r>
                  <a:t/>
                </a:r>
                <a:endParaRPr b="0" i="0" sz="900" u="none" cap="none" strike="noStrike">
                  <a:solidFill>
                    <a:schemeClr val="dk1"/>
                  </a:solidFill>
                  <a:latin typeface="Calibri"/>
                  <a:ea typeface="Calibri"/>
                  <a:cs typeface="Calibri"/>
                  <a:sym typeface="Calibri"/>
                </a:endParaRPr>
              </a:p>
            </p:txBody>
          </p:sp>
        </p:grpSp>
        <p:sp>
          <p:nvSpPr>
            <p:cNvPr id="193" name="Google Shape;193;p28"/>
            <p:cNvSpPr txBox="1"/>
            <p:nvPr/>
          </p:nvSpPr>
          <p:spPr>
            <a:xfrm>
              <a:off x="0" y="447107"/>
              <a:ext cx="2083500" cy="1149300"/>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None/>
              </a:pPr>
              <a:r>
                <a:rPr b="1" lang="en" sz="2800">
                  <a:solidFill>
                    <a:schemeClr val="lt1"/>
                  </a:solidFill>
                  <a:latin typeface="Halant"/>
                  <a:ea typeface="Halant"/>
                  <a:cs typeface="Halant"/>
                  <a:sym typeface="Halant"/>
                </a:rPr>
                <a:t>3</a:t>
              </a:r>
              <a:endParaRPr sz="700">
                <a:solidFill>
                  <a:schemeClr val="lt1"/>
                </a:solidFill>
              </a:endParaRPr>
            </a:p>
          </p:txBody>
        </p:sp>
      </p:grpSp>
      <p:sp>
        <p:nvSpPr>
          <p:cNvPr id="194" name="Google Shape;194;p28"/>
          <p:cNvSpPr/>
          <p:nvPr/>
        </p:nvSpPr>
        <p:spPr>
          <a:xfrm>
            <a:off x="-1313786" y="-402280"/>
            <a:ext cx="3657600" cy="1238892"/>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pic>
        <p:nvPicPr>
          <p:cNvPr id="195" name="Google Shape;195;p28"/>
          <p:cNvPicPr preferRelativeResize="0"/>
          <p:nvPr/>
        </p:nvPicPr>
        <p:blipFill>
          <a:blip r:embed="rId4">
            <a:alphaModFix/>
          </a:blip>
          <a:stretch>
            <a:fillRect/>
          </a:stretch>
        </p:blipFill>
        <p:spPr>
          <a:xfrm>
            <a:off x="423475" y="2024375"/>
            <a:ext cx="1640725" cy="1640725"/>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9" name="Shape 199"/>
        <p:cNvGrpSpPr/>
        <p:nvPr/>
      </p:nvGrpSpPr>
      <p:grpSpPr>
        <a:xfrm>
          <a:off x="0" y="0"/>
          <a:ext cx="0" cy="0"/>
          <a:chOff x="0" y="0"/>
          <a:chExt cx="0" cy="0"/>
        </a:xfrm>
      </p:grpSpPr>
      <p:sp>
        <p:nvSpPr>
          <p:cNvPr id="200" name="Google Shape;200;p29"/>
          <p:cNvSpPr/>
          <p:nvPr/>
        </p:nvSpPr>
        <p:spPr>
          <a:xfrm>
            <a:off x="6706655" y="3794020"/>
            <a:ext cx="3657600" cy="1238892"/>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grpSp>
        <p:nvGrpSpPr>
          <p:cNvPr id="201" name="Google Shape;201;p29"/>
          <p:cNvGrpSpPr/>
          <p:nvPr/>
        </p:nvGrpSpPr>
        <p:grpSpPr>
          <a:xfrm>
            <a:off x="7929578" y="-49020"/>
            <a:ext cx="781313" cy="885635"/>
            <a:chOff x="0" y="-130721"/>
            <a:chExt cx="2083500" cy="2361695"/>
          </a:xfrm>
        </p:grpSpPr>
        <p:grpSp>
          <p:nvGrpSpPr>
            <p:cNvPr id="202" name="Google Shape;202;p29"/>
            <p:cNvGrpSpPr/>
            <p:nvPr/>
          </p:nvGrpSpPr>
          <p:grpSpPr>
            <a:xfrm>
              <a:off x="75599" y="-130721"/>
              <a:ext cx="1932614" cy="2361695"/>
              <a:chOff x="0" y="-47625"/>
              <a:chExt cx="704100" cy="860425"/>
            </a:xfrm>
          </p:grpSpPr>
          <p:sp>
            <p:nvSpPr>
              <p:cNvPr id="203" name="Google Shape;203;p29"/>
              <p:cNvSpPr/>
              <p:nvPr/>
            </p:nvSpPr>
            <p:spPr>
              <a:xfrm>
                <a:off x="0" y="0"/>
                <a:ext cx="703982" cy="812800"/>
              </a:xfrm>
              <a:custGeom>
                <a:rect b="b" l="l" r="r" t="t"/>
                <a:pathLst>
                  <a:path extrusionOk="0" h="812800" w="703982">
                    <a:moveTo>
                      <a:pt x="234787" y="793731"/>
                    </a:moveTo>
                    <a:cubicBezTo>
                      <a:pt x="270879" y="805245"/>
                      <a:pt x="311910" y="812800"/>
                      <a:pt x="352180" y="812800"/>
                    </a:cubicBezTo>
                    <a:cubicBezTo>
                      <a:pt x="392452" y="812800"/>
                      <a:pt x="431204" y="806323"/>
                      <a:pt x="466915" y="794809"/>
                    </a:cubicBezTo>
                    <a:cubicBezTo>
                      <a:pt x="467675" y="794450"/>
                      <a:pt x="468435" y="794450"/>
                      <a:pt x="469194" y="794090"/>
                    </a:cubicBezTo>
                    <a:cubicBezTo>
                      <a:pt x="603304" y="748035"/>
                      <a:pt x="702082" y="626421"/>
                      <a:pt x="703982" y="484298"/>
                    </a:cubicBezTo>
                    <a:lnTo>
                      <a:pt x="703982" y="0"/>
                    </a:lnTo>
                    <a:lnTo>
                      <a:pt x="0" y="0"/>
                    </a:lnTo>
                    <a:lnTo>
                      <a:pt x="0" y="483939"/>
                    </a:lnTo>
                    <a:cubicBezTo>
                      <a:pt x="1900" y="627140"/>
                      <a:pt x="99158" y="748755"/>
                      <a:pt x="234787" y="793731"/>
                    </a:cubicBezTo>
                    <a:close/>
                  </a:path>
                </a:pathLst>
              </a:custGeom>
              <a:solidFill>
                <a:srgbClr val="F1AF4B"/>
              </a:solidFill>
              <a:ln>
                <a:noFill/>
              </a:ln>
            </p:spPr>
            <p:txBody>
              <a:bodyPr anchorCtr="0" anchor="ctr" bIns="45725" lIns="45725" spcFirstLastPara="1" rIns="45725" wrap="square" tIns="45725">
                <a:noAutofit/>
              </a:bodyPr>
              <a:lstStyle/>
              <a:p>
                <a:pPr indent="0" lvl="0" marL="0" rtl="0" algn="l">
                  <a:spcBef>
                    <a:spcPts val="0"/>
                  </a:spcBef>
                  <a:spcAft>
                    <a:spcPts val="0"/>
                  </a:spcAft>
                  <a:buNone/>
                </a:pPr>
                <a:r>
                  <a:t/>
                </a:r>
                <a:endParaRPr/>
              </a:p>
            </p:txBody>
          </p:sp>
          <p:sp>
            <p:nvSpPr>
              <p:cNvPr id="204" name="Google Shape;204;p29"/>
              <p:cNvSpPr txBox="1"/>
              <p:nvPr/>
            </p:nvSpPr>
            <p:spPr>
              <a:xfrm>
                <a:off x="0" y="-47625"/>
                <a:ext cx="704100" cy="733500"/>
              </a:xfrm>
              <a:prstGeom prst="rect">
                <a:avLst/>
              </a:prstGeom>
              <a:noFill/>
              <a:ln>
                <a:noFill/>
              </a:ln>
            </p:spPr>
            <p:txBody>
              <a:bodyPr anchorCtr="0" anchor="ctr" bIns="25400" lIns="25400" spcFirstLastPara="1" rIns="25400" wrap="square" tIns="25400">
                <a:noAutofit/>
              </a:bodyPr>
              <a:lstStyle/>
              <a:p>
                <a:pPr indent="0" lvl="0" marL="0" marR="0" rtl="0" algn="ctr">
                  <a:lnSpc>
                    <a:spcPct val="147722"/>
                  </a:lnSpc>
                  <a:spcBef>
                    <a:spcPts val="0"/>
                  </a:spcBef>
                  <a:spcAft>
                    <a:spcPts val="0"/>
                  </a:spcAft>
                  <a:buNone/>
                </a:pPr>
                <a:r>
                  <a:t/>
                </a:r>
                <a:endParaRPr b="0" i="0" sz="900" u="none" cap="none" strike="noStrike">
                  <a:solidFill>
                    <a:schemeClr val="dk1"/>
                  </a:solidFill>
                  <a:latin typeface="Calibri"/>
                  <a:ea typeface="Calibri"/>
                  <a:cs typeface="Calibri"/>
                  <a:sym typeface="Calibri"/>
                </a:endParaRPr>
              </a:p>
            </p:txBody>
          </p:sp>
        </p:grpSp>
        <p:sp>
          <p:nvSpPr>
            <p:cNvPr id="205" name="Google Shape;205;p29"/>
            <p:cNvSpPr txBox="1"/>
            <p:nvPr/>
          </p:nvSpPr>
          <p:spPr>
            <a:xfrm>
              <a:off x="0" y="447107"/>
              <a:ext cx="2083500" cy="1149300"/>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None/>
              </a:pPr>
              <a:r>
                <a:rPr b="1" lang="en" sz="2800">
                  <a:solidFill>
                    <a:schemeClr val="dk1"/>
                  </a:solidFill>
                  <a:latin typeface="Halant"/>
                  <a:ea typeface="Halant"/>
                  <a:cs typeface="Halant"/>
                  <a:sym typeface="Halant"/>
                </a:rPr>
                <a:t>4</a:t>
              </a:r>
              <a:endParaRPr sz="700">
                <a:solidFill>
                  <a:schemeClr val="dk1"/>
                </a:solidFill>
              </a:endParaRPr>
            </a:p>
          </p:txBody>
        </p:sp>
      </p:grpSp>
      <p:sp>
        <p:nvSpPr>
          <p:cNvPr id="206" name="Google Shape;206;p29"/>
          <p:cNvSpPr/>
          <p:nvPr/>
        </p:nvSpPr>
        <p:spPr>
          <a:xfrm>
            <a:off x="-1763203" y="-103821"/>
            <a:ext cx="3657600" cy="1238892"/>
          </a:xfrm>
          <a:custGeom>
            <a:rect b="b" l="l" r="r" t="t"/>
            <a:pathLst>
              <a:path extrusionOk="0" h="2477783" w="7315200">
                <a:moveTo>
                  <a:pt x="0" y="0"/>
                </a:moveTo>
                <a:lnTo>
                  <a:pt x="7315200" y="0"/>
                </a:lnTo>
                <a:lnTo>
                  <a:pt x="7315200" y="2477784"/>
                </a:lnTo>
                <a:lnTo>
                  <a:pt x="0" y="2477784"/>
                </a:lnTo>
                <a:lnTo>
                  <a:pt x="0" y="0"/>
                </a:lnTo>
                <a:close/>
              </a:path>
            </a:pathLst>
          </a:custGeom>
          <a:blipFill rotWithShape="1">
            <a:blip r:embed="rId3">
              <a:alphaModFix/>
            </a:blip>
            <a:stretch>
              <a:fillRect b="0" l="0" r="0" t="0"/>
            </a:stretch>
          </a:blipFill>
          <a:ln>
            <a:noFill/>
          </a:ln>
        </p:spPr>
      </p:sp>
      <p:grpSp>
        <p:nvGrpSpPr>
          <p:cNvPr id="207" name="Google Shape;207;p29"/>
          <p:cNvGrpSpPr/>
          <p:nvPr/>
        </p:nvGrpSpPr>
        <p:grpSpPr>
          <a:xfrm>
            <a:off x="-127008" y="4615004"/>
            <a:ext cx="9398022" cy="468724"/>
            <a:chOff x="204" y="0"/>
            <a:chExt cx="25061391" cy="1249931"/>
          </a:xfrm>
        </p:grpSpPr>
        <p:grpSp>
          <p:nvGrpSpPr>
            <p:cNvPr id="208" name="Google Shape;208;p29"/>
            <p:cNvGrpSpPr/>
            <p:nvPr/>
          </p:nvGrpSpPr>
          <p:grpSpPr>
            <a:xfrm rot="5400000">
              <a:off x="12002369" y="-11663474"/>
              <a:ext cx="1249931" cy="24576878"/>
              <a:chOff x="0" y="-38100"/>
              <a:chExt cx="246900" cy="4854692"/>
            </a:xfrm>
          </p:grpSpPr>
          <p:sp>
            <p:nvSpPr>
              <p:cNvPr id="209" name="Google Shape;209;p29"/>
              <p:cNvSpPr/>
              <p:nvPr/>
            </p:nvSpPr>
            <p:spPr>
              <a:xfrm>
                <a:off x="0" y="0"/>
                <a:ext cx="246798" cy="4816592"/>
              </a:xfrm>
              <a:custGeom>
                <a:rect b="b" l="l" r="r" t="t"/>
                <a:pathLst>
                  <a:path extrusionOk="0" h="4816592" w="246798">
                    <a:moveTo>
                      <a:pt x="0" y="0"/>
                    </a:moveTo>
                    <a:lnTo>
                      <a:pt x="246798" y="0"/>
                    </a:lnTo>
                    <a:lnTo>
                      <a:pt x="246798" y="4816592"/>
                    </a:lnTo>
                    <a:lnTo>
                      <a:pt x="0" y="4816592"/>
                    </a:lnTo>
                    <a:close/>
                  </a:path>
                </a:pathLst>
              </a:custGeom>
              <a:solidFill>
                <a:srgbClr val="EFFEF9"/>
              </a:solidFill>
              <a:ln>
                <a:noFill/>
              </a:ln>
            </p:spPr>
          </p:sp>
          <p:sp>
            <p:nvSpPr>
              <p:cNvPr id="210" name="Google Shape;210;p29"/>
              <p:cNvSpPr txBox="1"/>
              <p:nvPr/>
            </p:nvSpPr>
            <p:spPr>
              <a:xfrm>
                <a:off x="0" y="-38100"/>
                <a:ext cx="246900" cy="4854600"/>
              </a:xfrm>
              <a:prstGeom prst="rect">
                <a:avLst/>
              </a:prstGeom>
              <a:noFill/>
              <a:ln>
                <a:noFill/>
              </a:ln>
            </p:spPr>
            <p:txBody>
              <a:bodyPr anchorCtr="0" anchor="ctr" bIns="25400" lIns="25400" spcFirstLastPara="1" rIns="25400" wrap="square" tIns="25400">
                <a:noAutofit/>
              </a:bodyPr>
              <a:lstStyle/>
              <a:p>
                <a:pPr indent="0" lvl="0" marL="0" marR="0" rtl="0" algn="ctr">
                  <a:lnSpc>
                    <a:spcPct val="147722"/>
                  </a:lnSpc>
                  <a:spcBef>
                    <a:spcPts val="0"/>
                  </a:spcBef>
                  <a:spcAft>
                    <a:spcPts val="0"/>
                  </a:spcAft>
                  <a:buNone/>
                </a:pPr>
                <a:r>
                  <a:t/>
                </a:r>
                <a:endParaRPr b="0" i="0" sz="900" u="none" cap="none" strike="noStrike">
                  <a:solidFill>
                    <a:schemeClr val="dk1"/>
                  </a:solidFill>
                  <a:latin typeface="Calibri"/>
                  <a:ea typeface="Calibri"/>
                  <a:cs typeface="Calibri"/>
                  <a:sym typeface="Calibri"/>
                </a:endParaRPr>
              </a:p>
            </p:txBody>
          </p:sp>
        </p:grpSp>
        <p:sp>
          <p:nvSpPr>
            <p:cNvPr id="211" name="Google Shape;211;p29"/>
            <p:cNvSpPr txBox="1"/>
            <p:nvPr/>
          </p:nvSpPr>
          <p:spPr>
            <a:xfrm>
              <a:off x="7951598" y="305302"/>
              <a:ext cx="9176100" cy="574500"/>
            </a:xfrm>
            <a:prstGeom prst="rect">
              <a:avLst/>
            </a:prstGeom>
            <a:noFill/>
            <a:ln>
              <a:noFill/>
            </a:ln>
          </p:spPr>
          <p:txBody>
            <a:bodyPr anchorCtr="0" anchor="t" bIns="0" lIns="0" spcFirstLastPara="1" rIns="0" wrap="square" tIns="0">
              <a:spAutoFit/>
            </a:bodyPr>
            <a:lstStyle/>
            <a:p>
              <a:pPr indent="0" lvl="0" marL="0" marR="0" rtl="0" algn="ctr">
                <a:lnSpc>
                  <a:spcPct val="139963"/>
                </a:lnSpc>
                <a:spcBef>
                  <a:spcPts val="0"/>
                </a:spcBef>
                <a:spcAft>
                  <a:spcPts val="0"/>
                </a:spcAft>
                <a:buNone/>
              </a:pPr>
              <a:r>
                <a:rPr b="1" i="0" lang="en" sz="1400" u="none" cap="none" strike="noStrike">
                  <a:solidFill>
                    <a:srgbClr val="231F20"/>
                  </a:solidFill>
                  <a:latin typeface="Halant"/>
                  <a:ea typeface="Halant"/>
                  <a:cs typeface="Halant"/>
                  <a:sym typeface="Halant"/>
                </a:rPr>
                <a:t>© Thinking Nation 202</a:t>
              </a:r>
              <a:r>
                <a:rPr b="1" lang="en">
                  <a:solidFill>
                    <a:srgbClr val="231F20"/>
                  </a:solidFill>
                  <a:latin typeface="Halant"/>
                  <a:ea typeface="Halant"/>
                  <a:cs typeface="Halant"/>
                  <a:sym typeface="Halant"/>
                </a:rPr>
                <a:t>5</a:t>
              </a:r>
              <a:endParaRPr sz="700"/>
            </a:p>
          </p:txBody>
        </p:sp>
        <p:cxnSp>
          <p:nvCxnSpPr>
            <p:cNvPr id="212" name="Google Shape;212;p29"/>
            <p:cNvCxnSpPr/>
            <p:nvPr/>
          </p:nvCxnSpPr>
          <p:spPr>
            <a:xfrm>
              <a:off x="204" y="612007"/>
              <a:ext cx="9473700" cy="25500"/>
            </a:xfrm>
            <a:prstGeom prst="straightConnector1">
              <a:avLst/>
            </a:prstGeom>
            <a:noFill/>
            <a:ln cap="flat" cmpd="sng" w="152400">
              <a:solidFill>
                <a:srgbClr val="231F20"/>
              </a:solidFill>
              <a:prstDash val="solid"/>
              <a:round/>
              <a:headEnd len="sm" w="sm" type="none"/>
              <a:tailEnd len="sm" w="sm" type="none"/>
            </a:ln>
          </p:spPr>
        </p:cxnSp>
        <p:cxnSp>
          <p:nvCxnSpPr>
            <p:cNvPr id="213" name="Google Shape;213;p29"/>
            <p:cNvCxnSpPr/>
            <p:nvPr/>
          </p:nvCxnSpPr>
          <p:spPr>
            <a:xfrm>
              <a:off x="15587895" y="612007"/>
              <a:ext cx="9473700" cy="25500"/>
            </a:xfrm>
            <a:prstGeom prst="straightConnector1">
              <a:avLst/>
            </a:prstGeom>
            <a:noFill/>
            <a:ln cap="flat" cmpd="sng" w="152400">
              <a:solidFill>
                <a:srgbClr val="231F20"/>
              </a:solidFill>
              <a:prstDash val="solid"/>
              <a:round/>
              <a:headEnd len="sm" w="sm" type="none"/>
              <a:tailEnd len="sm" w="sm" type="none"/>
            </a:ln>
          </p:spPr>
        </p:cxnSp>
      </p:grpSp>
      <p:sp>
        <p:nvSpPr>
          <p:cNvPr id="214" name="Google Shape;214;p29"/>
          <p:cNvSpPr txBox="1"/>
          <p:nvPr/>
        </p:nvSpPr>
        <p:spPr>
          <a:xfrm>
            <a:off x="794300" y="187775"/>
            <a:ext cx="7367400" cy="1169700"/>
          </a:xfrm>
          <a:prstGeom prst="rect">
            <a:avLst/>
          </a:prstGeom>
          <a:noFill/>
          <a:ln>
            <a:noFill/>
          </a:ln>
        </p:spPr>
        <p:txBody>
          <a:bodyPr anchorCtr="0" anchor="t" bIns="0" lIns="0" spcFirstLastPara="1" rIns="0" wrap="square" tIns="0">
            <a:spAutoFit/>
          </a:bodyPr>
          <a:lstStyle/>
          <a:p>
            <a:pPr indent="0" lvl="0" marL="0" marR="0" rtl="0" algn="ctr">
              <a:lnSpc>
                <a:spcPct val="100000"/>
              </a:lnSpc>
              <a:spcBef>
                <a:spcPts val="0"/>
              </a:spcBef>
              <a:spcAft>
                <a:spcPts val="0"/>
              </a:spcAft>
              <a:buNone/>
            </a:pPr>
            <a:r>
              <a:rPr b="1" lang="en" sz="3800">
                <a:solidFill>
                  <a:srgbClr val="231F20"/>
                </a:solidFill>
                <a:latin typeface="Halant"/>
                <a:ea typeface="Halant"/>
                <a:cs typeface="Halant"/>
                <a:sym typeface="Halant"/>
              </a:rPr>
              <a:t>CONTEXT FOR </a:t>
            </a:r>
            <a:endParaRPr b="1" sz="3800">
              <a:solidFill>
                <a:srgbClr val="231F20"/>
              </a:solidFill>
              <a:latin typeface="Halant"/>
              <a:ea typeface="Halant"/>
              <a:cs typeface="Halant"/>
              <a:sym typeface="Halant"/>
            </a:endParaRPr>
          </a:p>
          <a:p>
            <a:pPr indent="0" lvl="0" marL="0" marR="0" rtl="0" algn="ctr">
              <a:lnSpc>
                <a:spcPct val="100000"/>
              </a:lnSpc>
              <a:spcBef>
                <a:spcPts val="0"/>
              </a:spcBef>
              <a:spcAft>
                <a:spcPts val="0"/>
              </a:spcAft>
              <a:buNone/>
            </a:pPr>
            <a:r>
              <a:rPr b="1" lang="en" sz="3800">
                <a:solidFill>
                  <a:srgbClr val="231F20"/>
                </a:solidFill>
                <a:latin typeface="Halant"/>
                <a:ea typeface="Halant"/>
                <a:cs typeface="Halant"/>
                <a:sym typeface="Halant"/>
              </a:rPr>
              <a:t>ANCIENT EGYPT</a:t>
            </a:r>
            <a:endParaRPr sz="300"/>
          </a:p>
        </p:txBody>
      </p:sp>
      <p:sp>
        <p:nvSpPr>
          <p:cNvPr id="215" name="Google Shape;215;p29"/>
          <p:cNvSpPr txBox="1"/>
          <p:nvPr/>
        </p:nvSpPr>
        <p:spPr>
          <a:xfrm>
            <a:off x="257175" y="3907400"/>
            <a:ext cx="3000000" cy="3849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1300">
                <a:solidFill>
                  <a:schemeClr val="dk1"/>
                </a:solidFill>
                <a:latin typeface="Halant"/>
                <a:ea typeface="Halant"/>
                <a:cs typeface="Halant"/>
                <a:sym typeface="Halant"/>
              </a:rPr>
              <a:t>Begin at 1:40, End at 3:30</a:t>
            </a:r>
            <a:endParaRPr/>
          </a:p>
        </p:txBody>
      </p:sp>
      <p:pic>
        <p:nvPicPr>
          <p:cNvPr descr="In which John covers the long, long history of ancient Egypt, including the Old, Middle, and New Kingdoms, and even a couple of intermediate periods. Learn about mummies, pharaohs, pyramids, and the Nile with John Green.&#10;&#10;Chapters:&#10;Introduction: Ancient Egypt 00:00&#10;How The Nile Shaped Egypt 1:57&#10;The Old Kingdom of Egypt 4:02&#10;The Middle Kingdom of Egypt 6:29&#10;The New Kingdom of Egypt 7:54&#10;An Open Letter to King Tut 9:18&#10;Credits 11:14&#10;&#10;Resources: &#10;Mummies!: https://goo.gl/BvAdmj&#10;Pyramids!: http://goo.gl/aCov2j&#10;&#10;Crash Course is on Patreon! You can support us directly by signing up at http://www.patreon.com/crashcourse&#10;&#10;Want to find Crash Course elsewhere on the internet?&#10;Facebook - http://www.facebook.com/YouTubeCrashCourse&#10;Twitter - http://www.twitter.com/TheCrashCourse&#10;Instagram - https://www.instagram.com/thecrashcourse/&#10;&#10;CC Kids: http://www.youtube.com/crashcoursekids" id="216" name="Google Shape;216;p29" title="Ancient Egypt: Crash Course World History #4">
            <a:hlinkClick r:id="rId4"/>
          </p:cNvPr>
          <p:cNvPicPr preferRelativeResize="0"/>
          <p:nvPr/>
        </p:nvPicPr>
        <p:blipFill>
          <a:blip r:embed="rId5">
            <a:alphaModFix/>
          </a:blip>
          <a:stretch>
            <a:fillRect/>
          </a:stretch>
        </p:blipFill>
        <p:spPr>
          <a:xfrm>
            <a:off x="3140200" y="1382625"/>
            <a:ext cx="5570700" cy="3133525"/>
          </a:xfrm>
          <a:prstGeom prst="rect">
            <a:avLst/>
          </a:prstGeom>
          <a:noFill/>
          <a:ln>
            <a:noFill/>
          </a:ln>
        </p:spPr>
      </p:pic>
      <p:sp>
        <p:nvSpPr>
          <p:cNvPr id="217" name="Google Shape;217;p29"/>
          <p:cNvSpPr txBox="1"/>
          <p:nvPr/>
        </p:nvSpPr>
        <p:spPr>
          <a:xfrm>
            <a:off x="264125" y="1806625"/>
            <a:ext cx="2456400" cy="15135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a:solidFill>
                  <a:schemeClr val="dk1"/>
                </a:solidFill>
                <a:latin typeface="Inter"/>
                <a:ea typeface="Inter"/>
                <a:cs typeface="Inter"/>
                <a:sym typeface="Inter"/>
              </a:rPr>
              <a:t>Follow along with the transcript on page 1 of your student worksheet and answer the </a:t>
            </a:r>
            <a:r>
              <a:rPr b="1" lang="en">
                <a:solidFill>
                  <a:schemeClr val="dk1"/>
                </a:solidFill>
                <a:latin typeface="Inter"/>
                <a:ea typeface="Inter"/>
                <a:cs typeface="Inter"/>
                <a:sym typeface="Inter"/>
              </a:rPr>
              <a:t>questions</a:t>
            </a:r>
            <a:r>
              <a:rPr b="1" lang="en">
                <a:solidFill>
                  <a:schemeClr val="dk1"/>
                </a:solidFill>
                <a:latin typeface="Inter"/>
                <a:ea typeface="Inter"/>
                <a:cs typeface="Inter"/>
                <a:sym typeface="Inter"/>
              </a:rPr>
              <a:t> that follow.</a:t>
            </a:r>
            <a:endParaRPr b="1">
              <a:solidFill>
                <a:schemeClr val="dk1"/>
              </a:solidFill>
              <a:latin typeface="Inter"/>
              <a:ea typeface="Inter"/>
              <a:cs typeface="Inter"/>
              <a:sym typeface="Inter"/>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16"/>
                                        </p:tgtEl>
                                        <p:attrNameLst>
                                          <p:attrName>style.visibility</p:attrName>
                                        </p:attrNameLst>
                                      </p:cBhvr>
                                      <p:to>
                                        <p:strVal val="visible"/>
                                      </p:to>
                                    </p:set>
                                    <p:animEffect filter="fade" transition="in">
                                      <p:cBhvr>
                                        <p:cTn dur="1000"/>
                                        <p:tgtEl>
                                          <p:spTgt spid="216"/>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1" name="Shape 221"/>
        <p:cNvGrpSpPr/>
        <p:nvPr/>
      </p:nvGrpSpPr>
      <p:grpSpPr>
        <a:xfrm>
          <a:off x="0" y="0"/>
          <a:ext cx="0" cy="0"/>
          <a:chOff x="0" y="0"/>
          <a:chExt cx="0" cy="0"/>
        </a:xfrm>
      </p:grpSpPr>
      <p:sp>
        <p:nvSpPr>
          <p:cNvPr id="222" name="Google Shape;222;p30"/>
          <p:cNvSpPr txBox="1"/>
          <p:nvPr/>
        </p:nvSpPr>
        <p:spPr>
          <a:xfrm>
            <a:off x="2286000" y="1647975"/>
            <a:ext cx="6374400" cy="2693700"/>
          </a:xfrm>
          <a:prstGeom prst="rect">
            <a:avLst/>
          </a:prstGeom>
          <a:noFill/>
          <a:ln>
            <a:noFill/>
          </a:ln>
        </p:spPr>
        <p:txBody>
          <a:bodyPr anchorCtr="0" anchor="t" bIns="0" lIns="0" spcFirstLastPara="1" rIns="0" wrap="square" tIns="0">
            <a:spAutoFit/>
          </a:bodyPr>
          <a:lstStyle/>
          <a:p>
            <a:pPr indent="0" lvl="0" marL="0" rtl="0" algn="l">
              <a:spcBef>
                <a:spcPts val="0"/>
              </a:spcBef>
              <a:spcAft>
                <a:spcPts val="0"/>
              </a:spcAft>
              <a:buClr>
                <a:schemeClr val="dk1"/>
              </a:buClr>
              <a:buSzPts val="1100"/>
              <a:buFont typeface="Arial"/>
              <a:buNone/>
            </a:pPr>
            <a:r>
              <a:rPr b="1" lang="en" sz="2500">
                <a:solidFill>
                  <a:schemeClr val="dk1"/>
                </a:solidFill>
                <a:latin typeface="Inter"/>
                <a:ea typeface="Inter"/>
                <a:cs typeface="Inter"/>
                <a:sym typeface="Inter"/>
              </a:rPr>
              <a:t>Causation - </a:t>
            </a:r>
            <a:r>
              <a:rPr lang="en" sz="2500">
                <a:solidFill>
                  <a:schemeClr val="dk1"/>
                </a:solidFill>
                <a:latin typeface="Inter"/>
                <a:ea typeface="Inter"/>
                <a:cs typeface="Inter"/>
                <a:sym typeface="Inter"/>
              </a:rPr>
              <a:t>Thinking historically means considering why certain things happened and what effects occurred because of an event, development, or process. It also means recognizing that there are multiple causes of and multiple effects from any event, development, or process.</a:t>
            </a:r>
            <a:endParaRPr sz="2500">
              <a:solidFill>
                <a:schemeClr val="dk1"/>
              </a:solidFill>
              <a:latin typeface="Inter"/>
              <a:ea typeface="Inter"/>
              <a:cs typeface="Inter"/>
              <a:sym typeface="Inter"/>
            </a:endParaRPr>
          </a:p>
        </p:txBody>
      </p:sp>
      <p:sp>
        <p:nvSpPr>
          <p:cNvPr id="223" name="Google Shape;223;p30"/>
          <p:cNvSpPr/>
          <p:nvPr/>
        </p:nvSpPr>
        <p:spPr>
          <a:xfrm>
            <a:off x="7420371" y="3904612"/>
            <a:ext cx="3657600" cy="1238892"/>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grpSp>
        <p:nvGrpSpPr>
          <p:cNvPr id="224" name="Google Shape;224;p30"/>
          <p:cNvGrpSpPr/>
          <p:nvPr/>
        </p:nvGrpSpPr>
        <p:grpSpPr>
          <a:xfrm>
            <a:off x="-127008" y="4615004"/>
            <a:ext cx="9398022" cy="468724"/>
            <a:chOff x="204" y="0"/>
            <a:chExt cx="25061391" cy="1249931"/>
          </a:xfrm>
        </p:grpSpPr>
        <p:grpSp>
          <p:nvGrpSpPr>
            <p:cNvPr id="225" name="Google Shape;225;p30"/>
            <p:cNvGrpSpPr/>
            <p:nvPr/>
          </p:nvGrpSpPr>
          <p:grpSpPr>
            <a:xfrm rot="5400000">
              <a:off x="12002369" y="-11663474"/>
              <a:ext cx="1249931" cy="24576878"/>
              <a:chOff x="0" y="-38100"/>
              <a:chExt cx="246900" cy="4854692"/>
            </a:xfrm>
          </p:grpSpPr>
          <p:sp>
            <p:nvSpPr>
              <p:cNvPr id="226" name="Google Shape;226;p30"/>
              <p:cNvSpPr/>
              <p:nvPr/>
            </p:nvSpPr>
            <p:spPr>
              <a:xfrm>
                <a:off x="0" y="0"/>
                <a:ext cx="246798" cy="4816592"/>
              </a:xfrm>
              <a:custGeom>
                <a:rect b="b" l="l" r="r" t="t"/>
                <a:pathLst>
                  <a:path extrusionOk="0" h="4816592" w="246798">
                    <a:moveTo>
                      <a:pt x="0" y="0"/>
                    </a:moveTo>
                    <a:lnTo>
                      <a:pt x="246798" y="0"/>
                    </a:lnTo>
                    <a:lnTo>
                      <a:pt x="246798" y="4816592"/>
                    </a:lnTo>
                    <a:lnTo>
                      <a:pt x="0" y="4816592"/>
                    </a:lnTo>
                    <a:close/>
                  </a:path>
                </a:pathLst>
              </a:custGeom>
              <a:solidFill>
                <a:srgbClr val="EFFEF9"/>
              </a:solidFill>
              <a:ln>
                <a:noFill/>
              </a:ln>
            </p:spPr>
          </p:sp>
          <p:sp>
            <p:nvSpPr>
              <p:cNvPr id="227" name="Google Shape;227;p30"/>
              <p:cNvSpPr txBox="1"/>
              <p:nvPr/>
            </p:nvSpPr>
            <p:spPr>
              <a:xfrm>
                <a:off x="0" y="-38100"/>
                <a:ext cx="246900" cy="4854600"/>
              </a:xfrm>
              <a:prstGeom prst="rect">
                <a:avLst/>
              </a:prstGeom>
              <a:noFill/>
              <a:ln>
                <a:noFill/>
              </a:ln>
            </p:spPr>
            <p:txBody>
              <a:bodyPr anchorCtr="0" anchor="ctr" bIns="25400" lIns="25400" spcFirstLastPara="1" rIns="25400" wrap="square" tIns="25400">
                <a:noAutofit/>
              </a:bodyPr>
              <a:lstStyle/>
              <a:p>
                <a:pPr indent="0" lvl="0" marL="0" marR="0" rtl="0" algn="ctr">
                  <a:lnSpc>
                    <a:spcPct val="147722"/>
                  </a:lnSpc>
                  <a:spcBef>
                    <a:spcPts val="0"/>
                  </a:spcBef>
                  <a:spcAft>
                    <a:spcPts val="0"/>
                  </a:spcAft>
                  <a:buNone/>
                </a:pPr>
                <a:r>
                  <a:t/>
                </a:r>
                <a:endParaRPr b="0" i="0" sz="900" u="none" cap="none" strike="noStrike">
                  <a:solidFill>
                    <a:schemeClr val="dk1"/>
                  </a:solidFill>
                  <a:latin typeface="Calibri"/>
                  <a:ea typeface="Calibri"/>
                  <a:cs typeface="Calibri"/>
                  <a:sym typeface="Calibri"/>
                </a:endParaRPr>
              </a:p>
            </p:txBody>
          </p:sp>
        </p:grpSp>
        <p:sp>
          <p:nvSpPr>
            <p:cNvPr id="228" name="Google Shape;228;p30"/>
            <p:cNvSpPr txBox="1"/>
            <p:nvPr/>
          </p:nvSpPr>
          <p:spPr>
            <a:xfrm>
              <a:off x="7951598" y="305302"/>
              <a:ext cx="9176100" cy="574500"/>
            </a:xfrm>
            <a:prstGeom prst="rect">
              <a:avLst/>
            </a:prstGeom>
            <a:noFill/>
            <a:ln>
              <a:noFill/>
            </a:ln>
          </p:spPr>
          <p:txBody>
            <a:bodyPr anchorCtr="0" anchor="t" bIns="0" lIns="0" spcFirstLastPara="1" rIns="0" wrap="square" tIns="0">
              <a:spAutoFit/>
            </a:bodyPr>
            <a:lstStyle/>
            <a:p>
              <a:pPr indent="0" lvl="0" marL="0" marR="0" rtl="0" algn="ctr">
                <a:lnSpc>
                  <a:spcPct val="139963"/>
                </a:lnSpc>
                <a:spcBef>
                  <a:spcPts val="0"/>
                </a:spcBef>
                <a:spcAft>
                  <a:spcPts val="0"/>
                </a:spcAft>
                <a:buNone/>
              </a:pPr>
              <a:r>
                <a:rPr b="1" i="0" lang="en" sz="1400" u="none" cap="none" strike="noStrike">
                  <a:solidFill>
                    <a:srgbClr val="231F20"/>
                  </a:solidFill>
                  <a:latin typeface="Halant"/>
                  <a:ea typeface="Halant"/>
                  <a:cs typeface="Halant"/>
                  <a:sym typeface="Halant"/>
                </a:rPr>
                <a:t>© Thinking Nation 202</a:t>
              </a:r>
              <a:r>
                <a:rPr b="1" lang="en" sz="1400">
                  <a:solidFill>
                    <a:srgbClr val="231F20"/>
                  </a:solidFill>
                  <a:latin typeface="Halant"/>
                  <a:ea typeface="Halant"/>
                  <a:cs typeface="Halant"/>
                  <a:sym typeface="Halant"/>
                </a:rPr>
                <a:t>5</a:t>
              </a:r>
              <a:endParaRPr sz="700"/>
            </a:p>
          </p:txBody>
        </p:sp>
        <p:cxnSp>
          <p:nvCxnSpPr>
            <p:cNvPr id="229" name="Google Shape;229;p30"/>
            <p:cNvCxnSpPr/>
            <p:nvPr/>
          </p:nvCxnSpPr>
          <p:spPr>
            <a:xfrm>
              <a:off x="204" y="612007"/>
              <a:ext cx="9473700" cy="25500"/>
            </a:xfrm>
            <a:prstGeom prst="straightConnector1">
              <a:avLst/>
            </a:prstGeom>
            <a:noFill/>
            <a:ln cap="flat" cmpd="sng" w="152400">
              <a:solidFill>
                <a:srgbClr val="231F20"/>
              </a:solidFill>
              <a:prstDash val="solid"/>
              <a:round/>
              <a:headEnd len="sm" w="sm" type="none"/>
              <a:tailEnd len="sm" w="sm" type="none"/>
            </a:ln>
          </p:spPr>
        </p:cxnSp>
        <p:cxnSp>
          <p:nvCxnSpPr>
            <p:cNvPr id="230" name="Google Shape;230;p30"/>
            <p:cNvCxnSpPr/>
            <p:nvPr/>
          </p:nvCxnSpPr>
          <p:spPr>
            <a:xfrm>
              <a:off x="15587895" y="612007"/>
              <a:ext cx="9473700" cy="25500"/>
            </a:xfrm>
            <a:prstGeom prst="straightConnector1">
              <a:avLst/>
            </a:prstGeom>
            <a:noFill/>
            <a:ln cap="flat" cmpd="sng" w="152400">
              <a:solidFill>
                <a:srgbClr val="231F20"/>
              </a:solidFill>
              <a:prstDash val="solid"/>
              <a:round/>
              <a:headEnd len="sm" w="sm" type="none"/>
              <a:tailEnd len="sm" w="sm" type="none"/>
            </a:ln>
          </p:spPr>
        </p:cxnSp>
      </p:grpSp>
      <p:sp>
        <p:nvSpPr>
          <p:cNvPr id="231" name="Google Shape;231;p30"/>
          <p:cNvSpPr txBox="1"/>
          <p:nvPr/>
        </p:nvSpPr>
        <p:spPr>
          <a:xfrm>
            <a:off x="362324" y="836613"/>
            <a:ext cx="8419500" cy="600300"/>
          </a:xfrm>
          <a:prstGeom prst="rect">
            <a:avLst/>
          </a:prstGeom>
          <a:noFill/>
          <a:ln>
            <a:noFill/>
          </a:ln>
        </p:spPr>
        <p:txBody>
          <a:bodyPr anchorCtr="0" anchor="t" bIns="0" lIns="0" spcFirstLastPara="1" rIns="0" wrap="square" tIns="0">
            <a:spAutoFit/>
          </a:bodyPr>
          <a:lstStyle/>
          <a:p>
            <a:pPr indent="0" lvl="0" marL="0" marR="0" rtl="0" algn="ctr">
              <a:lnSpc>
                <a:spcPct val="140004"/>
              </a:lnSpc>
              <a:spcBef>
                <a:spcPts val="0"/>
              </a:spcBef>
              <a:spcAft>
                <a:spcPts val="0"/>
              </a:spcAft>
              <a:buNone/>
            </a:pPr>
            <a:r>
              <a:rPr b="1" lang="en" sz="3900">
                <a:solidFill>
                  <a:srgbClr val="231F20"/>
                </a:solidFill>
                <a:latin typeface="Halant"/>
                <a:ea typeface="Halant"/>
                <a:cs typeface="Halant"/>
                <a:sym typeface="Halant"/>
              </a:rPr>
              <a:t>HISTORICAL THINKING SKILL</a:t>
            </a:r>
            <a:endParaRPr sz="400"/>
          </a:p>
        </p:txBody>
      </p:sp>
      <p:grpSp>
        <p:nvGrpSpPr>
          <p:cNvPr id="232" name="Google Shape;232;p30"/>
          <p:cNvGrpSpPr/>
          <p:nvPr/>
        </p:nvGrpSpPr>
        <p:grpSpPr>
          <a:xfrm>
            <a:off x="7929578" y="-49020"/>
            <a:ext cx="781313" cy="885635"/>
            <a:chOff x="0" y="-130721"/>
            <a:chExt cx="2083500" cy="2361695"/>
          </a:xfrm>
        </p:grpSpPr>
        <p:grpSp>
          <p:nvGrpSpPr>
            <p:cNvPr id="233" name="Google Shape;233;p30"/>
            <p:cNvGrpSpPr/>
            <p:nvPr/>
          </p:nvGrpSpPr>
          <p:grpSpPr>
            <a:xfrm>
              <a:off x="75599" y="-130721"/>
              <a:ext cx="1932614" cy="2361695"/>
              <a:chOff x="0" y="-47625"/>
              <a:chExt cx="704100" cy="860425"/>
            </a:xfrm>
          </p:grpSpPr>
          <p:sp>
            <p:nvSpPr>
              <p:cNvPr id="234" name="Google Shape;234;p30"/>
              <p:cNvSpPr/>
              <p:nvPr/>
            </p:nvSpPr>
            <p:spPr>
              <a:xfrm>
                <a:off x="0" y="0"/>
                <a:ext cx="703982" cy="812800"/>
              </a:xfrm>
              <a:custGeom>
                <a:rect b="b" l="l" r="r" t="t"/>
                <a:pathLst>
                  <a:path extrusionOk="0" h="812800" w="703982">
                    <a:moveTo>
                      <a:pt x="234787" y="793731"/>
                    </a:moveTo>
                    <a:cubicBezTo>
                      <a:pt x="270879" y="805245"/>
                      <a:pt x="311910" y="812800"/>
                      <a:pt x="352180" y="812800"/>
                    </a:cubicBezTo>
                    <a:cubicBezTo>
                      <a:pt x="392452" y="812800"/>
                      <a:pt x="431204" y="806323"/>
                      <a:pt x="466915" y="794809"/>
                    </a:cubicBezTo>
                    <a:cubicBezTo>
                      <a:pt x="467675" y="794450"/>
                      <a:pt x="468435" y="794450"/>
                      <a:pt x="469194" y="794090"/>
                    </a:cubicBezTo>
                    <a:cubicBezTo>
                      <a:pt x="603304" y="748035"/>
                      <a:pt x="702082" y="626421"/>
                      <a:pt x="703982" y="484298"/>
                    </a:cubicBezTo>
                    <a:lnTo>
                      <a:pt x="703982" y="0"/>
                    </a:lnTo>
                    <a:lnTo>
                      <a:pt x="0" y="0"/>
                    </a:lnTo>
                    <a:lnTo>
                      <a:pt x="0" y="483939"/>
                    </a:lnTo>
                    <a:cubicBezTo>
                      <a:pt x="1900" y="627140"/>
                      <a:pt x="99158" y="748755"/>
                      <a:pt x="234787" y="793731"/>
                    </a:cubicBezTo>
                    <a:close/>
                  </a:path>
                </a:pathLst>
              </a:custGeom>
              <a:solidFill>
                <a:srgbClr val="38E0A4"/>
              </a:solidFill>
              <a:ln>
                <a:noFill/>
              </a:ln>
            </p:spPr>
            <p:txBody>
              <a:bodyPr anchorCtr="0" anchor="ctr" bIns="45725" lIns="45725" spcFirstLastPara="1" rIns="45725" wrap="square" tIns="45725">
                <a:noAutofit/>
              </a:bodyPr>
              <a:lstStyle/>
              <a:p>
                <a:pPr indent="0" lvl="0" marL="0" rtl="0" algn="l">
                  <a:spcBef>
                    <a:spcPts val="0"/>
                  </a:spcBef>
                  <a:spcAft>
                    <a:spcPts val="0"/>
                  </a:spcAft>
                  <a:buNone/>
                </a:pPr>
                <a:r>
                  <a:t/>
                </a:r>
                <a:endParaRPr/>
              </a:p>
            </p:txBody>
          </p:sp>
          <p:sp>
            <p:nvSpPr>
              <p:cNvPr id="235" name="Google Shape;235;p30"/>
              <p:cNvSpPr txBox="1"/>
              <p:nvPr/>
            </p:nvSpPr>
            <p:spPr>
              <a:xfrm>
                <a:off x="0" y="-47625"/>
                <a:ext cx="704100" cy="733500"/>
              </a:xfrm>
              <a:prstGeom prst="rect">
                <a:avLst/>
              </a:prstGeom>
              <a:noFill/>
              <a:ln>
                <a:noFill/>
              </a:ln>
            </p:spPr>
            <p:txBody>
              <a:bodyPr anchorCtr="0" anchor="ctr" bIns="25400" lIns="25400" spcFirstLastPara="1" rIns="25400" wrap="square" tIns="25400">
                <a:noAutofit/>
              </a:bodyPr>
              <a:lstStyle/>
              <a:p>
                <a:pPr indent="0" lvl="0" marL="0" marR="0" rtl="0" algn="ctr">
                  <a:lnSpc>
                    <a:spcPct val="147722"/>
                  </a:lnSpc>
                  <a:spcBef>
                    <a:spcPts val="0"/>
                  </a:spcBef>
                  <a:spcAft>
                    <a:spcPts val="0"/>
                  </a:spcAft>
                  <a:buNone/>
                </a:pPr>
                <a:r>
                  <a:t/>
                </a:r>
                <a:endParaRPr b="0" i="0" sz="900" u="none" cap="none" strike="noStrike">
                  <a:solidFill>
                    <a:schemeClr val="dk1"/>
                  </a:solidFill>
                  <a:latin typeface="Calibri"/>
                  <a:ea typeface="Calibri"/>
                  <a:cs typeface="Calibri"/>
                  <a:sym typeface="Calibri"/>
                </a:endParaRPr>
              </a:p>
            </p:txBody>
          </p:sp>
        </p:grpSp>
        <p:sp>
          <p:nvSpPr>
            <p:cNvPr id="236" name="Google Shape;236;p30"/>
            <p:cNvSpPr txBox="1"/>
            <p:nvPr/>
          </p:nvSpPr>
          <p:spPr>
            <a:xfrm>
              <a:off x="0" y="447107"/>
              <a:ext cx="2083500" cy="1149300"/>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None/>
              </a:pPr>
              <a:r>
                <a:rPr b="1" lang="en" sz="2800">
                  <a:solidFill>
                    <a:schemeClr val="lt1"/>
                  </a:solidFill>
                  <a:latin typeface="Halant"/>
                  <a:ea typeface="Halant"/>
                  <a:cs typeface="Halant"/>
                  <a:sym typeface="Halant"/>
                </a:rPr>
                <a:t>5</a:t>
              </a:r>
              <a:endParaRPr sz="700">
                <a:solidFill>
                  <a:schemeClr val="lt1"/>
                </a:solidFill>
              </a:endParaRPr>
            </a:p>
          </p:txBody>
        </p:sp>
      </p:grpSp>
      <p:sp>
        <p:nvSpPr>
          <p:cNvPr id="237" name="Google Shape;237;p30"/>
          <p:cNvSpPr/>
          <p:nvPr/>
        </p:nvSpPr>
        <p:spPr>
          <a:xfrm>
            <a:off x="-1313786" y="-402280"/>
            <a:ext cx="3657600" cy="1238892"/>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pic>
        <p:nvPicPr>
          <p:cNvPr id="238" name="Google Shape;238;p30"/>
          <p:cNvPicPr preferRelativeResize="0"/>
          <p:nvPr/>
        </p:nvPicPr>
        <p:blipFill>
          <a:blip r:embed="rId4">
            <a:alphaModFix/>
          </a:blip>
          <a:stretch>
            <a:fillRect/>
          </a:stretch>
        </p:blipFill>
        <p:spPr>
          <a:xfrm>
            <a:off x="429550" y="1997900"/>
            <a:ext cx="1455800" cy="1455800"/>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2" name="Shape 242"/>
        <p:cNvGrpSpPr/>
        <p:nvPr/>
      </p:nvGrpSpPr>
      <p:grpSpPr>
        <a:xfrm>
          <a:off x="0" y="0"/>
          <a:ext cx="0" cy="0"/>
          <a:chOff x="0" y="0"/>
          <a:chExt cx="0" cy="0"/>
        </a:xfrm>
      </p:grpSpPr>
      <p:sp>
        <p:nvSpPr>
          <p:cNvPr id="243" name="Google Shape;243;p31"/>
          <p:cNvSpPr/>
          <p:nvPr/>
        </p:nvSpPr>
        <p:spPr>
          <a:xfrm>
            <a:off x="6882084" y="3599399"/>
            <a:ext cx="3657600" cy="1238892"/>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pic>
        <p:nvPicPr>
          <p:cNvPr id="244" name="Google Shape;244;p31"/>
          <p:cNvPicPr preferRelativeResize="0"/>
          <p:nvPr/>
        </p:nvPicPr>
        <p:blipFill rotWithShape="1">
          <a:blip r:embed="rId4">
            <a:alphaModFix/>
          </a:blip>
          <a:srcRect b="0" l="24306" r="24229" t="0"/>
          <a:stretch/>
        </p:blipFill>
        <p:spPr>
          <a:xfrm>
            <a:off x="6287600" y="1220305"/>
            <a:ext cx="2390989" cy="3096509"/>
          </a:xfrm>
          <a:prstGeom prst="rect">
            <a:avLst/>
          </a:prstGeom>
          <a:noFill/>
          <a:ln cap="flat" cmpd="sng" w="9525">
            <a:solidFill>
              <a:schemeClr val="dk1"/>
            </a:solidFill>
            <a:prstDash val="solid"/>
            <a:round/>
            <a:headEnd len="sm" w="sm" type="none"/>
            <a:tailEnd len="sm" w="sm" type="none"/>
          </a:ln>
        </p:spPr>
      </p:pic>
      <p:pic>
        <p:nvPicPr>
          <p:cNvPr id="245" name="Google Shape;245;p31"/>
          <p:cNvPicPr preferRelativeResize="0"/>
          <p:nvPr/>
        </p:nvPicPr>
        <p:blipFill>
          <a:blip r:embed="rId5">
            <a:alphaModFix/>
          </a:blip>
          <a:stretch>
            <a:fillRect/>
          </a:stretch>
        </p:blipFill>
        <p:spPr>
          <a:xfrm>
            <a:off x="4463589" y="2024369"/>
            <a:ext cx="1485100" cy="1485100"/>
          </a:xfrm>
          <a:prstGeom prst="rect">
            <a:avLst/>
          </a:prstGeom>
          <a:noFill/>
          <a:ln>
            <a:noFill/>
          </a:ln>
        </p:spPr>
      </p:pic>
      <p:grpSp>
        <p:nvGrpSpPr>
          <p:cNvPr id="246" name="Google Shape;246;p31"/>
          <p:cNvGrpSpPr/>
          <p:nvPr/>
        </p:nvGrpSpPr>
        <p:grpSpPr>
          <a:xfrm>
            <a:off x="-127008" y="4615004"/>
            <a:ext cx="9398022" cy="468724"/>
            <a:chOff x="204" y="0"/>
            <a:chExt cx="25061391" cy="1249931"/>
          </a:xfrm>
        </p:grpSpPr>
        <p:grpSp>
          <p:nvGrpSpPr>
            <p:cNvPr id="247" name="Google Shape;247;p31"/>
            <p:cNvGrpSpPr/>
            <p:nvPr/>
          </p:nvGrpSpPr>
          <p:grpSpPr>
            <a:xfrm rot="5400000">
              <a:off x="12002369" y="-11663474"/>
              <a:ext cx="1249931" cy="24576878"/>
              <a:chOff x="0" y="-38100"/>
              <a:chExt cx="246900" cy="4854692"/>
            </a:xfrm>
          </p:grpSpPr>
          <p:sp>
            <p:nvSpPr>
              <p:cNvPr id="248" name="Google Shape;248;p31"/>
              <p:cNvSpPr/>
              <p:nvPr/>
            </p:nvSpPr>
            <p:spPr>
              <a:xfrm>
                <a:off x="0" y="0"/>
                <a:ext cx="246798" cy="4816592"/>
              </a:xfrm>
              <a:custGeom>
                <a:rect b="b" l="l" r="r" t="t"/>
                <a:pathLst>
                  <a:path extrusionOk="0" h="4816592" w="246798">
                    <a:moveTo>
                      <a:pt x="0" y="0"/>
                    </a:moveTo>
                    <a:lnTo>
                      <a:pt x="246798" y="0"/>
                    </a:lnTo>
                    <a:lnTo>
                      <a:pt x="246798" y="4816592"/>
                    </a:lnTo>
                    <a:lnTo>
                      <a:pt x="0" y="4816592"/>
                    </a:lnTo>
                    <a:close/>
                  </a:path>
                </a:pathLst>
              </a:custGeom>
              <a:solidFill>
                <a:srgbClr val="EFFEF9"/>
              </a:solidFill>
              <a:ln>
                <a:noFill/>
              </a:ln>
            </p:spPr>
          </p:sp>
          <p:sp>
            <p:nvSpPr>
              <p:cNvPr id="249" name="Google Shape;249;p31"/>
              <p:cNvSpPr txBox="1"/>
              <p:nvPr/>
            </p:nvSpPr>
            <p:spPr>
              <a:xfrm>
                <a:off x="0" y="-38100"/>
                <a:ext cx="246900" cy="4854600"/>
              </a:xfrm>
              <a:prstGeom prst="rect">
                <a:avLst/>
              </a:prstGeom>
              <a:noFill/>
              <a:ln>
                <a:noFill/>
              </a:ln>
            </p:spPr>
            <p:txBody>
              <a:bodyPr anchorCtr="0" anchor="ctr" bIns="25400" lIns="25400" spcFirstLastPara="1" rIns="25400" wrap="square" tIns="25400">
                <a:noAutofit/>
              </a:bodyPr>
              <a:lstStyle/>
              <a:p>
                <a:pPr indent="0" lvl="0" marL="0" marR="0" rtl="0" algn="ctr">
                  <a:lnSpc>
                    <a:spcPct val="147722"/>
                  </a:lnSpc>
                  <a:spcBef>
                    <a:spcPts val="0"/>
                  </a:spcBef>
                  <a:spcAft>
                    <a:spcPts val="0"/>
                  </a:spcAft>
                  <a:buNone/>
                </a:pPr>
                <a:r>
                  <a:t/>
                </a:r>
                <a:endParaRPr b="0" i="0" sz="900" u="none" cap="none" strike="noStrike">
                  <a:solidFill>
                    <a:schemeClr val="dk1"/>
                  </a:solidFill>
                  <a:latin typeface="Calibri"/>
                  <a:ea typeface="Calibri"/>
                  <a:cs typeface="Calibri"/>
                  <a:sym typeface="Calibri"/>
                </a:endParaRPr>
              </a:p>
            </p:txBody>
          </p:sp>
        </p:grpSp>
        <p:sp>
          <p:nvSpPr>
            <p:cNvPr id="250" name="Google Shape;250;p31"/>
            <p:cNvSpPr txBox="1"/>
            <p:nvPr/>
          </p:nvSpPr>
          <p:spPr>
            <a:xfrm>
              <a:off x="7951598" y="305302"/>
              <a:ext cx="9176100" cy="574500"/>
            </a:xfrm>
            <a:prstGeom prst="rect">
              <a:avLst/>
            </a:prstGeom>
            <a:noFill/>
            <a:ln>
              <a:noFill/>
            </a:ln>
          </p:spPr>
          <p:txBody>
            <a:bodyPr anchorCtr="0" anchor="t" bIns="0" lIns="0" spcFirstLastPara="1" rIns="0" wrap="square" tIns="0">
              <a:spAutoFit/>
            </a:bodyPr>
            <a:lstStyle/>
            <a:p>
              <a:pPr indent="0" lvl="0" marL="0" marR="0" rtl="0" algn="ctr">
                <a:lnSpc>
                  <a:spcPct val="139963"/>
                </a:lnSpc>
                <a:spcBef>
                  <a:spcPts val="0"/>
                </a:spcBef>
                <a:spcAft>
                  <a:spcPts val="0"/>
                </a:spcAft>
                <a:buNone/>
              </a:pPr>
              <a:r>
                <a:rPr b="1" i="0" lang="en" sz="1400" u="none" cap="none" strike="noStrike">
                  <a:solidFill>
                    <a:srgbClr val="231F20"/>
                  </a:solidFill>
                  <a:latin typeface="Halant"/>
                  <a:ea typeface="Halant"/>
                  <a:cs typeface="Halant"/>
                  <a:sym typeface="Halant"/>
                </a:rPr>
                <a:t>© Thinking Nation </a:t>
              </a:r>
              <a:r>
                <a:rPr b="1" lang="en" sz="1400">
                  <a:solidFill>
                    <a:srgbClr val="231F20"/>
                  </a:solidFill>
                  <a:latin typeface="Halant"/>
                  <a:ea typeface="Halant"/>
                  <a:cs typeface="Halant"/>
                  <a:sym typeface="Halant"/>
                </a:rPr>
                <a:t>2025</a:t>
              </a:r>
              <a:endParaRPr sz="700"/>
            </a:p>
          </p:txBody>
        </p:sp>
        <p:cxnSp>
          <p:nvCxnSpPr>
            <p:cNvPr id="251" name="Google Shape;251;p31"/>
            <p:cNvCxnSpPr/>
            <p:nvPr/>
          </p:nvCxnSpPr>
          <p:spPr>
            <a:xfrm>
              <a:off x="204" y="612007"/>
              <a:ext cx="9473700" cy="25500"/>
            </a:xfrm>
            <a:prstGeom prst="straightConnector1">
              <a:avLst/>
            </a:prstGeom>
            <a:noFill/>
            <a:ln cap="flat" cmpd="sng" w="76200">
              <a:solidFill>
                <a:srgbClr val="231F20"/>
              </a:solidFill>
              <a:prstDash val="solid"/>
              <a:round/>
              <a:headEnd len="sm" w="sm" type="none"/>
              <a:tailEnd len="sm" w="sm" type="none"/>
            </a:ln>
          </p:spPr>
        </p:cxnSp>
        <p:cxnSp>
          <p:nvCxnSpPr>
            <p:cNvPr id="252" name="Google Shape;252;p31"/>
            <p:cNvCxnSpPr/>
            <p:nvPr/>
          </p:nvCxnSpPr>
          <p:spPr>
            <a:xfrm>
              <a:off x="15587895" y="612007"/>
              <a:ext cx="9473700" cy="25500"/>
            </a:xfrm>
            <a:prstGeom prst="straightConnector1">
              <a:avLst/>
            </a:prstGeom>
            <a:noFill/>
            <a:ln cap="flat" cmpd="sng" w="76200">
              <a:solidFill>
                <a:srgbClr val="231F20"/>
              </a:solidFill>
              <a:prstDash val="solid"/>
              <a:round/>
              <a:headEnd len="sm" w="sm" type="none"/>
              <a:tailEnd len="sm" w="sm" type="none"/>
            </a:ln>
          </p:spPr>
        </p:cxnSp>
      </p:grpSp>
      <p:grpSp>
        <p:nvGrpSpPr>
          <p:cNvPr id="253" name="Google Shape;253;p31"/>
          <p:cNvGrpSpPr/>
          <p:nvPr/>
        </p:nvGrpSpPr>
        <p:grpSpPr>
          <a:xfrm>
            <a:off x="7929578" y="-49020"/>
            <a:ext cx="781313" cy="885635"/>
            <a:chOff x="0" y="-130721"/>
            <a:chExt cx="2083500" cy="2361695"/>
          </a:xfrm>
        </p:grpSpPr>
        <p:grpSp>
          <p:nvGrpSpPr>
            <p:cNvPr id="254" name="Google Shape;254;p31"/>
            <p:cNvGrpSpPr/>
            <p:nvPr/>
          </p:nvGrpSpPr>
          <p:grpSpPr>
            <a:xfrm>
              <a:off x="75599" y="-130721"/>
              <a:ext cx="1932614" cy="2361695"/>
              <a:chOff x="0" y="-47625"/>
              <a:chExt cx="704100" cy="860425"/>
            </a:xfrm>
          </p:grpSpPr>
          <p:sp>
            <p:nvSpPr>
              <p:cNvPr id="255" name="Google Shape;255;p31"/>
              <p:cNvSpPr/>
              <p:nvPr/>
            </p:nvSpPr>
            <p:spPr>
              <a:xfrm>
                <a:off x="0" y="0"/>
                <a:ext cx="703982" cy="812800"/>
              </a:xfrm>
              <a:custGeom>
                <a:rect b="b" l="l" r="r" t="t"/>
                <a:pathLst>
                  <a:path extrusionOk="0" h="812800" w="703982">
                    <a:moveTo>
                      <a:pt x="234787" y="793731"/>
                    </a:moveTo>
                    <a:cubicBezTo>
                      <a:pt x="270879" y="805245"/>
                      <a:pt x="311910" y="812800"/>
                      <a:pt x="352180" y="812800"/>
                    </a:cubicBezTo>
                    <a:cubicBezTo>
                      <a:pt x="392452" y="812800"/>
                      <a:pt x="431204" y="806323"/>
                      <a:pt x="466915" y="794809"/>
                    </a:cubicBezTo>
                    <a:cubicBezTo>
                      <a:pt x="467675" y="794450"/>
                      <a:pt x="468435" y="794450"/>
                      <a:pt x="469194" y="794090"/>
                    </a:cubicBezTo>
                    <a:cubicBezTo>
                      <a:pt x="603304" y="748035"/>
                      <a:pt x="702082" y="626421"/>
                      <a:pt x="703982" y="484298"/>
                    </a:cubicBezTo>
                    <a:lnTo>
                      <a:pt x="703982" y="0"/>
                    </a:lnTo>
                    <a:lnTo>
                      <a:pt x="0" y="0"/>
                    </a:lnTo>
                    <a:lnTo>
                      <a:pt x="0" y="483939"/>
                    </a:lnTo>
                    <a:cubicBezTo>
                      <a:pt x="1900" y="627140"/>
                      <a:pt x="99158" y="748755"/>
                      <a:pt x="234787" y="793731"/>
                    </a:cubicBezTo>
                    <a:close/>
                  </a:path>
                </a:pathLst>
              </a:custGeom>
              <a:solidFill>
                <a:srgbClr val="38E0A4"/>
              </a:solidFill>
              <a:ln>
                <a:noFill/>
              </a:ln>
            </p:spPr>
            <p:txBody>
              <a:bodyPr anchorCtr="0" anchor="ctr" bIns="45725" lIns="45725" spcFirstLastPara="1" rIns="45725" wrap="square" tIns="45725">
                <a:noAutofit/>
              </a:bodyPr>
              <a:lstStyle/>
              <a:p>
                <a:pPr indent="0" lvl="0" marL="0" rtl="0" algn="l">
                  <a:spcBef>
                    <a:spcPts val="0"/>
                  </a:spcBef>
                  <a:spcAft>
                    <a:spcPts val="0"/>
                  </a:spcAft>
                  <a:buNone/>
                </a:pPr>
                <a:r>
                  <a:t/>
                </a:r>
                <a:endParaRPr/>
              </a:p>
            </p:txBody>
          </p:sp>
          <p:sp>
            <p:nvSpPr>
              <p:cNvPr id="256" name="Google Shape;256;p31"/>
              <p:cNvSpPr txBox="1"/>
              <p:nvPr/>
            </p:nvSpPr>
            <p:spPr>
              <a:xfrm>
                <a:off x="0" y="-47625"/>
                <a:ext cx="704100" cy="733500"/>
              </a:xfrm>
              <a:prstGeom prst="rect">
                <a:avLst/>
              </a:prstGeom>
              <a:noFill/>
              <a:ln>
                <a:noFill/>
              </a:ln>
            </p:spPr>
            <p:txBody>
              <a:bodyPr anchorCtr="0" anchor="ctr" bIns="25400" lIns="25400" spcFirstLastPara="1" rIns="25400" wrap="square" tIns="25400">
                <a:noAutofit/>
              </a:bodyPr>
              <a:lstStyle/>
              <a:p>
                <a:pPr indent="0" lvl="0" marL="0" marR="0" rtl="0" algn="ctr">
                  <a:lnSpc>
                    <a:spcPct val="147722"/>
                  </a:lnSpc>
                  <a:spcBef>
                    <a:spcPts val="0"/>
                  </a:spcBef>
                  <a:spcAft>
                    <a:spcPts val="0"/>
                  </a:spcAft>
                  <a:buNone/>
                </a:pPr>
                <a:r>
                  <a:t/>
                </a:r>
                <a:endParaRPr b="0" i="0" sz="900" u="none" cap="none" strike="noStrike">
                  <a:solidFill>
                    <a:schemeClr val="dk1"/>
                  </a:solidFill>
                  <a:latin typeface="Calibri"/>
                  <a:ea typeface="Calibri"/>
                  <a:cs typeface="Calibri"/>
                  <a:sym typeface="Calibri"/>
                </a:endParaRPr>
              </a:p>
            </p:txBody>
          </p:sp>
        </p:grpSp>
        <p:sp>
          <p:nvSpPr>
            <p:cNvPr id="257" name="Google Shape;257;p31"/>
            <p:cNvSpPr txBox="1"/>
            <p:nvPr/>
          </p:nvSpPr>
          <p:spPr>
            <a:xfrm>
              <a:off x="0" y="447107"/>
              <a:ext cx="2083500" cy="1149300"/>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None/>
              </a:pPr>
              <a:r>
                <a:rPr b="1" lang="en" sz="2800">
                  <a:solidFill>
                    <a:schemeClr val="lt1"/>
                  </a:solidFill>
                  <a:latin typeface="Halant"/>
                  <a:ea typeface="Halant"/>
                  <a:cs typeface="Halant"/>
                  <a:sym typeface="Halant"/>
                </a:rPr>
                <a:t>6</a:t>
              </a:r>
              <a:endParaRPr sz="700">
                <a:solidFill>
                  <a:schemeClr val="lt1"/>
                </a:solidFill>
              </a:endParaRPr>
            </a:p>
          </p:txBody>
        </p:sp>
      </p:grpSp>
      <p:sp>
        <p:nvSpPr>
          <p:cNvPr id="258" name="Google Shape;258;p31"/>
          <p:cNvSpPr/>
          <p:nvPr/>
        </p:nvSpPr>
        <p:spPr>
          <a:xfrm>
            <a:off x="-1313786" y="-366668"/>
            <a:ext cx="3657600" cy="1238892"/>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sp>
        <p:nvSpPr>
          <p:cNvPr id="259" name="Google Shape;259;p31"/>
          <p:cNvSpPr txBox="1"/>
          <p:nvPr/>
        </p:nvSpPr>
        <p:spPr>
          <a:xfrm>
            <a:off x="147600" y="303213"/>
            <a:ext cx="8848800" cy="615600"/>
          </a:xfrm>
          <a:prstGeom prst="rect">
            <a:avLst/>
          </a:prstGeom>
          <a:noFill/>
          <a:ln>
            <a:noFill/>
          </a:ln>
        </p:spPr>
        <p:txBody>
          <a:bodyPr anchorCtr="0" anchor="t" bIns="0" lIns="0" spcFirstLastPara="1" rIns="0" wrap="square" tIns="0">
            <a:spAutoFit/>
          </a:bodyPr>
          <a:lstStyle/>
          <a:p>
            <a:pPr indent="0" lvl="0" marL="0" marR="0" rtl="0" algn="ctr">
              <a:lnSpc>
                <a:spcPct val="140004"/>
              </a:lnSpc>
              <a:spcBef>
                <a:spcPts val="0"/>
              </a:spcBef>
              <a:spcAft>
                <a:spcPts val="0"/>
              </a:spcAft>
              <a:buNone/>
            </a:pPr>
            <a:r>
              <a:rPr b="1" lang="en" sz="4000">
                <a:solidFill>
                  <a:srgbClr val="231F20"/>
                </a:solidFill>
                <a:latin typeface="Halant"/>
                <a:ea typeface="Halant"/>
                <a:cs typeface="Halant"/>
                <a:sym typeface="Halant"/>
              </a:rPr>
              <a:t>WHAT IS </a:t>
            </a:r>
            <a:r>
              <a:rPr b="1" lang="en" sz="4000">
                <a:solidFill>
                  <a:srgbClr val="231F20"/>
                </a:solidFill>
                <a:latin typeface="Halant"/>
                <a:ea typeface="Halant"/>
                <a:cs typeface="Halant"/>
                <a:sym typeface="Halant"/>
              </a:rPr>
              <a:t>CAUSATION?</a:t>
            </a:r>
            <a:endParaRPr sz="500"/>
          </a:p>
        </p:txBody>
      </p:sp>
      <p:pic>
        <p:nvPicPr>
          <p:cNvPr descr="In this video, we explore the definition, purpose, and practice of causation. Causation is one of Thinking Nation's ten focus skills that is embedded throughout our curriculum. You can go to thinkingnation.org/free-resources to sign up for helpful graphic guides for each historical thinking skill among other free resources." id="260" name="Google Shape;260;p31" title="Historical Thinking Skills: Causation">
            <a:hlinkClick r:id="rId6"/>
          </p:cNvPr>
          <p:cNvPicPr preferRelativeResize="0"/>
          <p:nvPr/>
        </p:nvPicPr>
        <p:blipFill>
          <a:blip r:embed="rId7">
            <a:alphaModFix/>
          </a:blip>
          <a:stretch>
            <a:fillRect/>
          </a:stretch>
        </p:blipFill>
        <p:spPr>
          <a:xfrm>
            <a:off x="217275" y="1542151"/>
            <a:ext cx="4354725" cy="2449533"/>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0"/>
                                        </p:tgtEl>
                                        <p:attrNameLst>
                                          <p:attrName>style.visibility</p:attrName>
                                        </p:attrNameLst>
                                      </p:cBhvr>
                                      <p:to>
                                        <p:strVal val="visible"/>
                                      </p:to>
                                    </p:set>
                                    <p:animEffect filter="fade" transition="in">
                                      <p:cBhvr>
                                        <p:cTn dur="1000"/>
                                        <p:tgtEl>
                                          <p:spTgt spid="260"/>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4" name="Shape 264"/>
        <p:cNvGrpSpPr/>
        <p:nvPr/>
      </p:nvGrpSpPr>
      <p:grpSpPr>
        <a:xfrm>
          <a:off x="0" y="0"/>
          <a:ext cx="0" cy="0"/>
          <a:chOff x="0" y="0"/>
          <a:chExt cx="0" cy="0"/>
        </a:xfrm>
      </p:grpSpPr>
      <p:sp>
        <p:nvSpPr>
          <p:cNvPr id="265" name="Google Shape;265;p32"/>
          <p:cNvSpPr txBox="1"/>
          <p:nvPr/>
        </p:nvSpPr>
        <p:spPr>
          <a:xfrm>
            <a:off x="706200" y="854900"/>
            <a:ext cx="7650300" cy="1939500"/>
          </a:xfrm>
          <a:prstGeom prst="rect">
            <a:avLst/>
          </a:prstGeom>
          <a:noFill/>
          <a:ln>
            <a:noFill/>
          </a:ln>
        </p:spPr>
        <p:txBody>
          <a:bodyPr anchorCtr="0" anchor="t" bIns="0" lIns="0" spcFirstLastPara="1" rIns="0" wrap="square" tIns="0">
            <a:spAutoFit/>
          </a:bodyPr>
          <a:lstStyle/>
          <a:p>
            <a:pPr indent="0" lvl="0" marL="0" marR="0" rtl="0" algn="l">
              <a:lnSpc>
                <a:spcPct val="100000"/>
              </a:lnSpc>
              <a:spcBef>
                <a:spcPts val="0"/>
              </a:spcBef>
              <a:spcAft>
                <a:spcPts val="0"/>
              </a:spcAft>
              <a:buNone/>
            </a:pPr>
            <a:r>
              <a:rPr lang="en" sz="1800">
                <a:solidFill>
                  <a:srgbClr val="231F20"/>
                </a:solidFill>
                <a:latin typeface="Inter"/>
                <a:ea typeface="Inter"/>
                <a:cs typeface="Inter"/>
                <a:sym typeface="Inter"/>
              </a:rPr>
              <a:t>In this activity, you will practice how to conduct online historical research to investigate today’s supporting question:</a:t>
            </a:r>
            <a:endParaRPr sz="1800">
              <a:solidFill>
                <a:srgbClr val="231F20"/>
              </a:solidFill>
              <a:latin typeface="Inter"/>
              <a:ea typeface="Inter"/>
              <a:cs typeface="Inter"/>
              <a:sym typeface="Inter"/>
            </a:endParaRPr>
          </a:p>
          <a:p>
            <a:pPr indent="0" lvl="0" marL="0" marR="0" rtl="0" algn="l">
              <a:lnSpc>
                <a:spcPct val="100000"/>
              </a:lnSpc>
              <a:spcBef>
                <a:spcPts val="0"/>
              </a:spcBef>
              <a:spcAft>
                <a:spcPts val="0"/>
              </a:spcAft>
              <a:buNone/>
            </a:pPr>
            <a:r>
              <a:t/>
            </a:r>
            <a:endParaRPr sz="1800">
              <a:solidFill>
                <a:srgbClr val="231F20"/>
              </a:solidFill>
              <a:latin typeface="Inter"/>
              <a:ea typeface="Inter"/>
              <a:cs typeface="Inter"/>
              <a:sym typeface="Inter"/>
            </a:endParaRPr>
          </a:p>
          <a:p>
            <a:pPr indent="0" lvl="0" marL="0" rtl="0" algn="ctr">
              <a:spcBef>
                <a:spcPts val="0"/>
              </a:spcBef>
              <a:spcAft>
                <a:spcPts val="0"/>
              </a:spcAft>
              <a:buNone/>
            </a:pPr>
            <a:r>
              <a:rPr i="1" lang="en" sz="1800">
                <a:solidFill>
                  <a:schemeClr val="dk1"/>
                </a:solidFill>
                <a:latin typeface="Inter"/>
                <a:ea typeface="Inter"/>
                <a:cs typeface="Inter"/>
                <a:sym typeface="Inter"/>
              </a:rPr>
              <a:t>How did the Nile River impact the development of Ancient Egypt?</a:t>
            </a:r>
            <a:endParaRPr i="1" sz="1800">
              <a:solidFill>
                <a:schemeClr val="dk1"/>
              </a:solidFill>
              <a:latin typeface="Inter"/>
              <a:ea typeface="Inter"/>
              <a:cs typeface="Inter"/>
              <a:sym typeface="Inter"/>
            </a:endParaRPr>
          </a:p>
          <a:p>
            <a:pPr indent="0" lvl="0" marL="0" rtl="0" algn="ctr">
              <a:spcBef>
                <a:spcPts val="0"/>
              </a:spcBef>
              <a:spcAft>
                <a:spcPts val="0"/>
              </a:spcAft>
              <a:buNone/>
            </a:pPr>
            <a:r>
              <a:t/>
            </a:r>
            <a:endParaRPr i="1" sz="1800">
              <a:solidFill>
                <a:schemeClr val="dk1"/>
              </a:solidFill>
              <a:latin typeface="Inter"/>
              <a:ea typeface="Inter"/>
              <a:cs typeface="Inter"/>
              <a:sym typeface="Inter"/>
            </a:endParaRPr>
          </a:p>
          <a:p>
            <a:pPr indent="0" lvl="0" marL="0" marR="0" rtl="0" algn="l">
              <a:lnSpc>
                <a:spcPct val="100000"/>
              </a:lnSpc>
              <a:spcBef>
                <a:spcPts val="0"/>
              </a:spcBef>
              <a:spcAft>
                <a:spcPts val="0"/>
              </a:spcAft>
              <a:buNone/>
            </a:pPr>
            <a:r>
              <a:rPr lang="en" sz="1800">
                <a:solidFill>
                  <a:srgbClr val="231F20"/>
                </a:solidFill>
                <a:latin typeface="Inter"/>
                <a:ea typeface="Inter"/>
                <a:cs typeface="Inter"/>
                <a:sym typeface="Inter"/>
              </a:rPr>
              <a:t>As you research, you'll take notes and organize your evidence into four categories. </a:t>
            </a:r>
            <a:endParaRPr sz="1800">
              <a:solidFill>
                <a:srgbClr val="231F20"/>
              </a:solidFill>
              <a:latin typeface="Inter"/>
              <a:ea typeface="Inter"/>
              <a:cs typeface="Inter"/>
              <a:sym typeface="Inter"/>
            </a:endParaRPr>
          </a:p>
        </p:txBody>
      </p:sp>
      <p:sp>
        <p:nvSpPr>
          <p:cNvPr id="266" name="Google Shape;266;p32"/>
          <p:cNvSpPr/>
          <p:nvPr/>
        </p:nvSpPr>
        <p:spPr>
          <a:xfrm>
            <a:off x="7079762" y="3495143"/>
            <a:ext cx="3346704" cy="953946"/>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grpSp>
        <p:nvGrpSpPr>
          <p:cNvPr id="267" name="Google Shape;267;p32"/>
          <p:cNvGrpSpPr/>
          <p:nvPr/>
        </p:nvGrpSpPr>
        <p:grpSpPr>
          <a:xfrm>
            <a:off x="-127008" y="4615004"/>
            <a:ext cx="9398022" cy="468724"/>
            <a:chOff x="204" y="0"/>
            <a:chExt cx="25061391" cy="1249931"/>
          </a:xfrm>
        </p:grpSpPr>
        <p:grpSp>
          <p:nvGrpSpPr>
            <p:cNvPr id="268" name="Google Shape;268;p32"/>
            <p:cNvGrpSpPr/>
            <p:nvPr/>
          </p:nvGrpSpPr>
          <p:grpSpPr>
            <a:xfrm rot="5400000">
              <a:off x="12002369" y="-11663474"/>
              <a:ext cx="1249931" cy="24576878"/>
              <a:chOff x="0" y="-38100"/>
              <a:chExt cx="246900" cy="4854692"/>
            </a:xfrm>
          </p:grpSpPr>
          <p:sp>
            <p:nvSpPr>
              <p:cNvPr id="269" name="Google Shape;269;p32"/>
              <p:cNvSpPr/>
              <p:nvPr/>
            </p:nvSpPr>
            <p:spPr>
              <a:xfrm>
                <a:off x="0" y="0"/>
                <a:ext cx="246798" cy="4816592"/>
              </a:xfrm>
              <a:custGeom>
                <a:rect b="b" l="l" r="r" t="t"/>
                <a:pathLst>
                  <a:path extrusionOk="0" h="4816592" w="246798">
                    <a:moveTo>
                      <a:pt x="0" y="0"/>
                    </a:moveTo>
                    <a:lnTo>
                      <a:pt x="246798" y="0"/>
                    </a:lnTo>
                    <a:lnTo>
                      <a:pt x="246798" y="4816592"/>
                    </a:lnTo>
                    <a:lnTo>
                      <a:pt x="0" y="4816592"/>
                    </a:lnTo>
                    <a:close/>
                  </a:path>
                </a:pathLst>
              </a:custGeom>
              <a:solidFill>
                <a:srgbClr val="EFFEF9"/>
              </a:solidFill>
              <a:ln>
                <a:noFill/>
              </a:ln>
            </p:spPr>
          </p:sp>
          <p:sp>
            <p:nvSpPr>
              <p:cNvPr id="270" name="Google Shape;270;p32"/>
              <p:cNvSpPr txBox="1"/>
              <p:nvPr/>
            </p:nvSpPr>
            <p:spPr>
              <a:xfrm>
                <a:off x="0" y="-38100"/>
                <a:ext cx="246900" cy="4854600"/>
              </a:xfrm>
              <a:prstGeom prst="rect">
                <a:avLst/>
              </a:prstGeom>
              <a:noFill/>
              <a:ln>
                <a:noFill/>
              </a:ln>
            </p:spPr>
            <p:txBody>
              <a:bodyPr anchorCtr="0" anchor="ctr" bIns="25400" lIns="25400" spcFirstLastPara="1" rIns="25400" wrap="square" tIns="25400">
                <a:noAutofit/>
              </a:bodyPr>
              <a:lstStyle/>
              <a:p>
                <a:pPr indent="0" lvl="0" marL="0" marR="0" rtl="0" algn="ctr">
                  <a:lnSpc>
                    <a:spcPct val="147722"/>
                  </a:lnSpc>
                  <a:spcBef>
                    <a:spcPts val="0"/>
                  </a:spcBef>
                  <a:spcAft>
                    <a:spcPts val="0"/>
                  </a:spcAft>
                  <a:buNone/>
                </a:pPr>
                <a:r>
                  <a:t/>
                </a:r>
                <a:endParaRPr b="0" i="0" sz="900" u="none" cap="none" strike="noStrike">
                  <a:solidFill>
                    <a:schemeClr val="dk1"/>
                  </a:solidFill>
                  <a:latin typeface="Calibri"/>
                  <a:ea typeface="Calibri"/>
                  <a:cs typeface="Calibri"/>
                  <a:sym typeface="Calibri"/>
                </a:endParaRPr>
              </a:p>
            </p:txBody>
          </p:sp>
        </p:grpSp>
        <p:sp>
          <p:nvSpPr>
            <p:cNvPr id="271" name="Google Shape;271;p32"/>
            <p:cNvSpPr txBox="1"/>
            <p:nvPr/>
          </p:nvSpPr>
          <p:spPr>
            <a:xfrm>
              <a:off x="7951598" y="305302"/>
              <a:ext cx="9176100" cy="574500"/>
            </a:xfrm>
            <a:prstGeom prst="rect">
              <a:avLst/>
            </a:prstGeom>
            <a:noFill/>
            <a:ln>
              <a:noFill/>
            </a:ln>
          </p:spPr>
          <p:txBody>
            <a:bodyPr anchorCtr="0" anchor="t" bIns="0" lIns="0" spcFirstLastPara="1" rIns="0" wrap="square" tIns="0">
              <a:spAutoFit/>
            </a:bodyPr>
            <a:lstStyle/>
            <a:p>
              <a:pPr indent="0" lvl="0" marL="0" marR="0" rtl="0" algn="ctr">
                <a:lnSpc>
                  <a:spcPct val="139963"/>
                </a:lnSpc>
                <a:spcBef>
                  <a:spcPts val="0"/>
                </a:spcBef>
                <a:spcAft>
                  <a:spcPts val="0"/>
                </a:spcAft>
                <a:buNone/>
              </a:pPr>
              <a:r>
                <a:rPr b="1" i="0" lang="en" sz="1400" u="none" cap="none" strike="noStrike">
                  <a:solidFill>
                    <a:srgbClr val="231F20"/>
                  </a:solidFill>
                  <a:latin typeface="Halant"/>
                  <a:ea typeface="Halant"/>
                  <a:cs typeface="Halant"/>
                  <a:sym typeface="Halant"/>
                </a:rPr>
                <a:t>© Thinking Nation </a:t>
              </a:r>
              <a:r>
                <a:rPr b="1" lang="en" sz="1400">
                  <a:solidFill>
                    <a:srgbClr val="231F20"/>
                  </a:solidFill>
                  <a:latin typeface="Halant"/>
                  <a:ea typeface="Halant"/>
                  <a:cs typeface="Halant"/>
                  <a:sym typeface="Halant"/>
                </a:rPr>
                <a:t>2025</a:t>
              </a:r>
              <a:endParaRPr sz="700"/>
            </a:p>
          </p:txBody>
        </p:sp>
        <p:cxnSp>
          <p:nvCxnSpPr>
            <p:cNvPr id="272" name="Google Shape;272;p32"/>
            <p:cNvCxnSpPr/>
            <p:nvPr/>
          </p:nvCxnSpPr>
          <p:spPr>
            <a:xfrm>
              <a:off x="204" y="612007"/>
              <a:ext cx="9473700" cy="25500"/>
            </a:xfrm>
            <a:prstGeom prst="straightConnector1">
              <a:avLst/>
            </a:prstGeom>
            <a:noFill/>
            <a:ln cap="flat" cmpd="sng" w="152400">
              <a:solidFill>
                <a:srgbClr val="231F20"/>
              </a:solidFill>
              <a:prstDash val="solid"/>
              <a:round/>
              <a:headEnd len="sm" w="sm" type="none"/>
              <a:tailEnd len="sm" w="sm" type="none"/>
            </a:ln>
          </p:spPr>
        </p:cxnSp>
        <p:cxnSp>
          <p:nvCxnSpPr>
            <p:cNvPr id="273" name="Google Shape;273;p32"/>
            <p:cNvCxnSpPr/>
            <p:nvPr/>
          </p:nvCxnSpPr>
          <p:spPr>
            <a:xfrm>
              <a:off x="15587895" y="612007"/>
              <a:ext cx="9473700" cy="25500"/>
            </a:xfrm>
            <a:prstGeom prst="straightConnector1">
              <a:avLst/>
            </a:prstGeom>
            <a:noFill/>
            <a:ln cap="flat" cmpd="sng" w="152400">
              <a:solidFill>
                <a:srgbClr val="231F20"/>
              </a:solidFill>
              <a:prstDash val="solid"/>
              <a:round/>
              <a:headEnd len="sm" w="sm" type="none"/>
              <a:tailEnd len="sm" w="sm" type="none"/>
            </a:ln>
          </p:spPr>
        </p:cxnSp>
      </p:grpSp>
      <p:grpSp>
        <p:nvGrpSpPr>
          <p:cNvPr id="274" name="Google Shape;274;p32"/>
          <p:cNvGrpSpPr/>
          <p:nvPr/>
        </p:nvGrpSpPr>
        <p:grpSpPr>
          <a:xfrm>
            <a:off x="7929578" y="-49020"/>
            <a:ext cx="781313" cy="885635"/>
            <a:chOff x="0" y="-130721"/>
            <a:chExt cx="2083500" cy="2361695"/>
          </a:xfrm>
        </p:grpSpPr>
        <p:grpSp>
          <p:nvGrpSpPr>
            <p:cNvPr id="275" name="Google Shape;275;p32"/>
            <p:cNvGrpSpPr/>
            <p:nvPr/>
          </p:nvGrpSpPr>
          <p:grpSpPr>
            <a:xfrm>
              <a:off x="75599" y="-130721"/>
              <a:ext cx="1932614" cy="2361695"/>
              <a:chOff x="0" y="-47625"/>
              <a:chExt cx="704100" cy="860425"/>
            </a:xfrm>
          </p:grpSpPr>
          <p:sp>
            <p:nvSpPr>
              <p:cNvPr id="276" name="Google Shape;276;p32"/>
              <p:cNvSpPr/>
              <p:nvPr/>
            </p:nvSpPr>
            <p:spPr>
              <a:xfrm>
                <a:off x="0" y="0"/>
                <a:ext cx="703982" cy="812800"/>
              </a:xfrm>
              <a:custGeom>
                <a:rect b="b" l="l" r="r" t="t"/>
                <a:pathLst>
                  <a:path extrusionOk="0" h="812800" w="703982">
                    <a:moveTo>
                      <a:pt x="234787" y="793731"/>
                    </a:moveTo>
                    <a:cubicBezTo>
                      <a:pt x="270879" y="805245"/>
                      <a:pt x="311910" y="812800"/>
                      <a:pt x="352180" y="812800"/>
                    </a:cubicBezTo>
                    <a:cubicBezTo>
                      <a:pt x="392452" y="812800"/>
                      <a:pt x="431204" y="806323"/>
                      <a:pt x="466915" y="794809"/>
                    </a:cubicBezTo>
                    <a:cubicBezTo>
                      <a:pt x="467675" y="794450"/>
                      <a:pt x="468435" y="794450"/>
                      <a:pt x="469194" y="794090"/>
                    </a:cubicBezTo>
                    <a:cubicBezTo>
                      <a:pt x="603304" y="748035"/>
                      <a:pt x="702082" y="626421"/>
                      <a:pt x="703982" y="484298"/>
                    </a:cubicBezTo>
                    <a:lnTo>
                      <a:pt x="703982" y="0"/>
                    </a:lnTo>
                    <a:lnTo>
                      <a:pt x="0" y="0"/>
                    </a:lnTo>
                    <a:lnTo>
                      <a:pt x="0" y="483939"/>
                    </a:lnTo>
                    <a:cubicBezTo>
                      <a:pt x="1900" y="627140"/>
                      <a:pt x="99158" y="748755"/>
                      <a:pt x="234787" y="793731"/>
                    </a:cubicBezTo>
                    <a:close/>
                  </a:path>
                </a:pathLst>
              </a:custGeom>
              <a:solidFill>
                <a:srgbClr val="38E0A4"/>
              </a:solidFill>
              <a:ln>
                <a:noFill/>
              </a:ln>
            </p:spPr>
            <p:txBody>
              <a:bodyPr anchorCtr="0" anchor="ctr" bIns="45725" lIns="45725" spcFirstLastPara="1" rIns="45725" wrap="square" tIns="45725">
                <a:noAutofit/>
              </a:bodyPr>
              <a:lstStyle/>
              <a:p>
                <a:pPr indent="0" lvl="0" marL="0" rtl="0" algn="l">
                  <a:spcBef>
                    <a:spcPts val="0"/>
                  </a:spcBef>
                  <a:spcAft>
                    <a:spcPts val="0"/>
                  </a:spcAft>
                  <a:buNone/>
                </a:pPr>
                <a:r>
                  <a:t/>
                </a:r>
                <a:endParaRPr/>
              </a:p>
            </p:txBody>
          </p:sp>
          <p:sp>
            <p:nvSpPr>
              <p:cNvPr id="277" name="Google Shape;277;p32"/>
              <p:cNvSpPr txBox="1"/>
              <p:nvPr/>
            </p:nvSpPr>
            <p:spPr>
              <a:xfrm>
                <a:off x="0" y="-47625"/>
                <a:ext cx="704100" cy="733500"/>
              </a:xfrm>
              <a:prstGeom prst="rect">
                <a:avLst/>
              </a:prstGeom>
              <a:noFill/>
              <a:ln>
                <a:noFill/>
              </a:ln>
            </p:spPr>
            <p:txBody>
              <a:bodyPr anchorCtr="0" anchor="ctr" bIns="25400" lIns="25400" spcFirstLastPara="1" rIns="25400" wrap="square" tIns="25400">
                <a:noAutofit/>
              </a:bodyPr>
              <a:lstStyle/>
              <a:p>
                <a:pPr indent="0" lvl="0" marL="0" marR="0" rtl="0" algn="ctr">
                  <a:lnSpc>
                    <a:spcPct val="147722"/>
                  </a:lnSpc>
                  <a:spcBef>
                    <a:spcPts val="0"/>
                  </a:spcBef>
                  <a:spcAft>
                    <a:spcPts val="0"/>
                  </a:spcAft>
                  <a:buNone/>
                </a:pPr>
                <a:r>
                  <a:t/>
                </a:r>
                <a:endParaRPr b="0" i="0" sz="900" u="none" cap="none" strike="noStrike">
                  <a:solidFill>
                    <a:schemeClr val="dk1"/>
                  </a:solidFill>
                  <a:latin typeface="Calibri"/>
                  <a:ea typeface="Calibri"/>
                  <a:cs typeface="Calibri"/>
                  <a:sym typeface="Calibri"/>
                </a:endParaRPr>
              </a:p>
            </p:txBody>
          </p:sp>
        </p:grpSp>
        <p:sp>
          <p:nvSpPr>
            <p:cNvPr id="278" name="Google Shape;278;p32"/>
            <p:cNvSpPr txBox="1"/>
            <p:nvPr/>
          </p:nvSpPr>
          <p:spPr>
            <a:xfrm>
              <a:off x="0" y="447107"/>
              <a:ext cx="2083500" cy="1149300"/>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None/>
              </a:pPr>
              <a:r>
                <a:rPr b="1" lang="en" sz="2800">
                  <a:solidFill>
                    <a:schemeClr val="lt1"/>
                  </a:solidFill>
                  <a:latin typeface="Halant"/>
                  <a:ea typeface="Halant"/>
                  <a:cs typeface="Halant"/>
                  <a:sym typeface="Halant"/>
                </a:rPr>
                <a:t>7</a:t>
              </a:r>
              <a:endParaRPr sz="700">
                <a:solidFill>
                  <a:schemeClr val="lt1"/>
                </a:solidFill>
              </a:endParaRPr>
            </a:p>
          </p:txBody>
        </p:sp>
      </p:grpSp>
      <p:sp>
        <p:nvSpPr>
          <p:cNvPr id="279" name="Google Shape;279;p32"/>
          <p:cNvSpPr/>
          <p:nvPr/>
        </p:nvSpPr>
        <p:spPr>
          <a:xfrm>
            <a:off x="-1306361" y="-477918"/>
            <a:ext cx="3657600" cy="1238892"/>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sp>
        <p:nvSpPr>
          <p:cNvPr id="280" name="Google Shape;280;p32"/>
          <p:cNvSpPr txBox="1"/>
          <p:nvPr/>
        </p:nvSpPr>
        <p:spPr>
          <a:xfrm>
            <a:off x="1276990" y="209550"/>
            <a:ext cx="6590100" cy="600300"/>
          </a:xfrm>
          <a:prstGeom prst="rect">
            <a:avLst/>
          </a:prstGeom>
          <a:noFill/>
          <a:ln>
            <a:noFill/>
          </a:ln>
        </p:spPr>
        <p:txBody>
          <a:bodyPr anchorCtr="0" anchor="t" bIns="0" lIns="0" spcFirstLastPara="1" rIns="0" wrap="square" tIns="0">
            <a:spAutoFit/>
          </a:bodyPr>
          <a:lstStyle/>
          <a:p>
            <a:pPr indent="0" lvl="0" marL="0" marR="0" rtl="0" algn="ctr">
              <a:lnSpc>
                <a:spcPct val="140004"/>
              </a:lnSpc>
              <a:spcBef>
                <a:spcPts val="0"/>
              </a:spcBef>
              <a:spcAft>
                <a:spcPts val="0"/>
              </a:spcAft>
              <a:buNone/>
            </a:pPr>
            <a:r>
              <a:rPr b="1" lang="en" sz="3900">
                <a:solidFill>
                  <a:srgbClr val="231F20"/>
                </a:solidFill>
                <a:latin typeface="Halant"/>
                <a:ea typeface="Halant"/>
                <a:cs typeface="Halant"/>
                <a:sym typeface="Halant"/>
              </a:rPr>
              <a:t>HISTORICAL RESEARCH</a:t>
            </a:r>
            <a:endParaRPr sz="400"/>
          </a:p>
        </p:txBody>
      </p:sp>
      <p:sp>
        <p:nvSpPr>
          <p:cNvPr id="281" name="Google Shape;281;p32"/>
          <p:cNvSpPr txBox="1"/>
          <p:nvPr/>
        </p:nvSpPr>
        <p:spPr>
          <a:xfrm>
            <a:off x="1448875" y="3893025"/>
            <a:ext cx="1741800" cy="6702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b="1" lang="en" sz="1200">
                <a:solidFill>
                  <a:srgbClr val="000000"/>
                </a:solidFill>
                <a:latin typeface="Inter"/>
                <a:ea typeface="Inter"/>
                <a:cs typeface="Inter"/>
                <a:sym typeface="Inter"/>
              </a:rPr>
              <a:t>Step 1: </a:t>
            </a:r>
            <a:endParaRPr b="1" sz="1200">
              <a:solidFill>
                <a:srgbClr val="000000"/>
              </a:solidFill>
              <a:latin typeface="Inter"/>
              <a:ea typeface="Inter"/>
              <a:cs typeface="Inter"/>
              <a:sym typeface="Inter"/>
            </a:endParaRPr>
          </a:p>
          <a:p>
            <a:pPr indent="0" lvl="0" marL="0" rtl="0" algn="ctr">
              <a:spcBef>
                <a:spcPts val="0"/>
              </a:spcBef>
              <a:spcAft>
                <a:spcPts val="0"/>
              </a:spcAft>
              <a:buNone/>
            </a:pPr>
            <a:r>
              <a:rPr lang="en" sz="1200">
                <a:solidFill>
                  <a:srgbClr val="000000"/>
                </a:solidFill>
                <a:latin typeface="Inter"/>
                <a:ea typeface="Inter"/>
                <a:cs typeface="Inter"/>
                <a:sym typeface="Inter"/>
              </a:rPr>
              <a:t>Deconstruct the Question</a:t>
            </a:r>
            <a:endParaRPr sz="1200">
              <a:solidFill>
                <a:srgbClr val="000000"/>
              </a:solidFill>
              <a:latin typeface="Inter"/>
              <a:ea typeface="Inter"/>
              <a:cs typeface="Inter"/>
              <a:sym typeface="Inter"/>
            </a:endParaRPr>
          </a:p>
        </p:txBody>
      </p:sp>
      <p:sp>
        <p:nvSpPr>
          <p:cNvPr id="282" name="Google Shape;282;p32"/>
          <p:cNvSpPr/>
          <p:nvPr/>
        </p:nvSpPr>
        <p:spPr>
          <a:xfrm>
            <a:off x="1448876" y="2917035"/>
            <a:ext cx="5863425" cy="529748"/>
          </a:xfrm>
          <a:prstGeom prst="flowChartProcess">
            <a:avLst/>
          </a:prstGeom>
          <a:solidFill>
            <a:srgbClr val="E75C3D"/>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b="1" lang="en" sz="2100">
                <a:solidFill>
                  <a:srgbClr val="FFFFFF"/>
                </a:solidFill>
                <a:latin typeface="Halant"/>
                <a:ea typeface="Halant"/>
                <a:cs typeface="Halant"/>
                <a:sym typeface="Halant"/>
              </a:rPr>
              <a:t>Historical Research Methods</a:t>
            </a:r>
            <a:endParaRPr b="1" sz="2100">
              <a:solidFill>
                <a:srgbClr val="FFFFFF"/>
              </a:solidFill>
              <a:latin typeface="Halant"/>
              <a:ea typeface="Halant"/>
              <a:cs typeface="Halant"/>
              <a:sym typeface="Halant"/>
            </a:endParaRPr>
          </a:p>
        </p:txBody>
      </p:sp>
      <p:sp>
        <p:nvSpPr>
          <p:cNvPr id="283" name="Google Shape;283;p32"/>
          <p:cNvSpPr txBox="1"/>
          <p:nvPr/>
        </p:nvSpPr>
        <p:spPr>
          <a:xfrm>
            <a:off x="3509600" y="3893025"/>
            <a:ext cx="1741800" cy="6702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Step 2: </a:t>
            </a:r>
            <a:endParaRPr b="1" sz="1200">
              <a:solidFill>
                <a:srgbClr val="000000"/>
              </a:solidFill>
              <a:latin typeface="Inter"/>
              <a:ea typeface="Inter"/>
              <a:cs typeface="Inter"/>
              <a:sym typeface="Inter"/>
            </a:endParaRPr>
          </a:p>
          <a:p>
            <a:pPr indent="0" lvl="0" marL="0" rtl="0" algn="ctr">
              <a:spcBef>
                <a:spcPts val="0"/>
              </a:spcBef>
              <a:spcAft>
                <a:spcPts val="0"/>
              </a:spcAft>
              <a:buClr>
                <a:srgbClr val="000000"/>
              </a:buClr>
              <a:buSzPts val="1100"/>
              <a:buFont typeface="Arial"/>
              <a:buNone/>
            </a:pPr>
            <a:r>
              <a:rPr lang="en" sz="1200">
                <a:solidFill>
                  <a:srgbClr val="000000"/>
                </a:solidFill>
                <a:latin typeface="Inter"/>
                <a:ea typeface="Inter"/>
                <a:cs typeface="Inter"/>
                <a:sym typeface="Inter"/>
              </a:rPr>
              <a:t>Conduct Online Research </a:t>
            </a:r>
            <a:endParaRPr sz="1800">
              <a:solidFill>
                <a:srgbClr val="595959"/>
              </a:solidFill>
            </a:endParaRPr>
          </a:p>
        </p:txBody>
      </p:sp>
      <p:sp>
        <p:nvSpPr>
          <p:cNvPr id="284" name="Google Shape;284;p32"/>
          <p:cNvSpPr txBox="1"/>
          <p:nvPr/>
        </p:nvSpPr>
        <p:spPr>
          <a:xfrm>
            <a:off x="5570300" y="3898402"/>
            <a:ext cx="1741800" cy="6702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Step 3: </a:t>
            </a:r>
            <a:endParaRPr b="1" sz="1200">
              <a:solidFill>
                <a:srgbClr val="000000"/>
              </a:solidFill>
              <a:latin typeface="Inter"/>
              <a:ea typeface="Inter"/>
              <a:cs typeface="Inter"/>
              <a:sym typeface="Inter"/>
            </a:endParaRPr>
          </a:p>
          <a:p>
            <a:pPr indent="0" lvl="0" marL="0" rtl="0" algn="ctr">
              <a:spcBef>
                <a:spcPts val="0"/>
              </a:spcBef>
              <a:spcAft>
                <a:spcPts val="0"/>
              </a:spcAft>
              <a:buClr>
                <a:srgbClr val="000000"/>
              </a:buClr>
              <a:buSzPts val="1100"/>
              <a:buFont typeface="Arial"/>
              <a:buNone/>
            </a:pPr>
            <a:r>
              <a:rPr lang="en" sz="1200">
                <a:solidFill>
                  <a:srgbClr val="000000"/>
                </a:solidFill>
                <a:latin typeface="Inter"/>
                <a:ea typeface="Inter"/>
                <a:cs typeface="Inter"/>
                <a:sym typeface="Inter"/>
              </a:rPr>
              <a:t>Research &amp; Organize Information</a:t>
            </a:r>
            <a:endParaRPr sz="1800">
              <a:solidFill>
                <a:srgbClr val="595959"/>
              </a:solidFill>
            </a:endParaRPr>
          </a:p>
        </p:txBody>
      </p:sp>
      <p:cxnSp>
        <p:nvCxnSpPr>
          <p:cNvPr id="285" name="Google Shape;285;p32"/>
          <p:cNvCxnSpPr>
            <a:stCxn id="282" idx="2"/>
            <a:endCxn id="281" idx="0"/>
          </p:cNvCxnSpPr>
          <p:nvPr/>
        </p:nvCxnSpPr>
        <p:spPr>
          <a:xfrm flipH="1">
            <a:off x="2319888" y="3446782"/>
            <a:ext cx="2060700" cy="446100"/>
          </a:xfrm>
          <a:prstGeom prst="straightConnector1">
            <a:avLst/>
          </a:prstGeom>
          <a:noFill/>
          <a:ln cap="flat" cmpd="sng" w="9525">
            <a:solidFill>
              <a:srgbClr val="595959"/>
            </a:solidFill>
            <a:prstDash val="solid"/>
            <a:round/>
            <a:headEnd len="med" w="med" type="none"/>
            <a:tailEnd len="med" w="med" type="triangle"/>
          </a:ln>
        </p:spPr>
      </p:cxnSp>
      <p:cxnSp>
        <p:nvCxnSpPr>
          <p:cNvPr id="286" name="Google Shape;286;p32"/>
          <p:cNvCxnSpPr>
            <a:stCxn id="282" idx="2"/>
            <a:endCxn id="283" idx="0"/>
          </p:cNvCxnSpPr>
          <p:nvPr/>
        </p:nvCxnSpPr>
        <p:spPr>
          <a:xfrm>
            <a:off x="4380588" y="3446782"/>
            <a:ext cx="0" cy="446100"/>
          </a:xfrm>
          <a:prstGeom prst="straightConnector1">
            <a:avLst/>
          </a:prstGeom>
          <a:noFill/>
          <a:ln cap="flat" cmpd="sng" w="9525">
            <a:solidFill>
              <a:srgbClr val="595959"/>
            </a:solidFill>
            <a:prstDash val="solid"/>
            <a:round/>
            <a:headEnd len="med" w="med" type="none"/>
            <a:tailEnd len="med" w="med" type="triangle"/>
          </a:ln>
        </p:spPr>
      </p:cxnSp>
      <p:cxnSp>
        <p:nvCxnSpPr>
          <p:cNvPr id="287" name="Google Shape;287;p32"/>
          <p:cNvCxnSpPr>
            <a:stCxn id="282" idx="2"/>
            <a:endCxn id="284" idx="0"/>
          </p:cNvCxnSpPr>
          <p:nvPr/>
        </p:nvCxnSpPr>
        <p:spPr>
          <a:xfrm>
            <a:off x="4380588" y="3446782"/>
            <a:ext cx="2060700" cy="451500"/>
          </a:xfrm>
          <a:prstGeom prst="straightConnector1">
            <a:avLst/>
          </a:prstGeom>
          <a:noFill/>
          <a:ln cap="flat" cmpd="sng" w="9525">
            <a:solidFill>
              <a:srgbClr val="595959"/>
            </a:solidFill>
            <a:prstDash val="solid"/>
            <a:round/>
            <a:headEnd len="med" w="med" type="none"/>
            <a:tailEnd len="med" w="med" type="triangle"/>
          </a:ln>
        </p:spPr>
      </p:cxn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1" name="Shape 291"/>
        <p:cNvGrpSpPr/>
        <p:nvPr/>
      </p:nvGrpSpPr>
      <p:grpSpPr>
        <a:xfrm>
          <a:off x="0" y="0"/>
          <a:ext cx="0" cy="0"/>
          <a:chOff x="0" y="0"/>
          <a:chExt cx="0" cy="0"/>
        </a:xfrm>
      </p:grpSpPr>
      <p:sp>
        <p:nvSpPr>
          <p:cNvPr id="292" name="Google Shape;292;p33"/>
          <p:cNvSpPr txBox="1"/>
          <p:nvPr/>
        </p:nvSpPr>
        <p:spPr>
          <a:xfrm>
            <a:off x="514350" y="474950"/>
            <a:ext cx="8115300" cy="507900"/>
          </a:xfrm>
          <a:prstGeom prst="rect">
            <a:avLst/>
          </a:prstGeom>
          <a:noFill/>
          <a:ln>
            <a:noFill/>
          </a:ln>
        </p:spPr>
        <p:txBody>
          <a:bodyPr anchorCtr="0" anchor="t" bIns="0" lIns="0" spcFirstLastPara="1" rIns="0" wrap="square" tIns="0">
            <a:spAutoFit/>
          </a:bodyPr>
          <a:lstStyle/>
          <a:p>
            <a:pPr indent="-438150" lvl="0" marL="457200" marR="0" rtl="0" algn="ctr">
              <a:lnSpc>
                <a:spcPct val="100000"/>
              </a:lnSpc>
              <a:spcBef>
                <a:spcPts val="0"/>
              </a:spcBef>
              <a:spcAft>
                <a:spcPts val="0"/>
              </a:spcAft>
              <a:buClr>
                <a:schemeClr val="dk1"/>
              </a:buClr>
              <a:buSzPts val="3300"/>
              <a:buFont typeface="Halant"/>
              <a:buAutoNum type="arabicPeriod"/>
            </a:pPr>
            <a:r>
              <a:rPr b="1" lang="en" sz="3300">
                <a:solidFill>
                  <a:schemeClr val="dk1"/>
                </a:solidFill>
                <a:latin typeface="Halant"/>
                <a:ea typeface="Halant"/>
                <a:cs typeface="Halant"/>
                <a:sym typeface="Halant"/>
              </a:rPr>
              <a:t>DECONSTRUCT THE QUESTION</a:t>
            </a:r>
            <a:endParaRPr b="1" sz="3300">
              <a:solidFill>
                <a:schemeClr val="dk1"/>
              </a:solidFill>
              <a:latin typeface="Halant"/>
              <a:ea typeface="Halant"/>
              <a:cs typeface="Halant"/>
              <a:sym typeface="Halant"/>
            </a:endParaRPr>
          </a:p>
        </p:txBody>
      </p:sp>
      <p:grpSp>
        <p:nvGrpSpPr>
          <p:cNvPr id="293" name="Google Shape;293;p33"/>
          <p:cNvGrpSpPr/>
          <p:nvPr/>
        </p:nvGrpSpPr>
        <p:grpSpPr>
          <a:xfrm>
            <a:off x="7892365" y="5"/>
            <a:ext cx="781313" cy="885635"/>
            <a:chOff x="0" y="-130721"/>
            <a:chExt cx="2083500" cy="2361695"/>
          </a:xfrm>
        </p:grpSpPr>
        <p:grpSp>
          <p:nvGrpSpPr>
            <p:cNvPr id="294" name="Google Shape;294;p33"/>
            <p:cNvGrpSpPr/>
            <p:nvPr/>
          </p:nvGrpSpPr>
          <p:grpSpPr>
            <a:xfrm>
              <a:off x="75599" y="-130721"/>
              <a:ext cx="1932614" cy="2361695"/>
              <a:chOff x="0" y="-47625"/>
              <a:chExt cx="704100" cy="860425"/>
            </a:xfrm>
          </p:grpSpPr>
          <p:sp>
            <p:nvSpPr>
              <p:cNvPr id="295" name="Google Shape;295;p33"/>
              <p:cNvSpPr/>
              <p:nvPr/>
            </p:nvSpPr>
            <p:spPr>
              <a:xfrm>
                <a:off x="0" y="0"/>
                <a:ext cx="703982" cy="812800"/>
              </a:xfrm>
              <a:custGeom>
                <a:rect b="b" l="l" r="r" t="t"/>
                <a:pathLst>
                  <a:path extrusionOk="0" h="812800" w="703982">
                    <a:moveTo>
                      <a:pt x="234787" y="793731"/>
                    </a:moveTo>
                    <a:cubicBezTo>
                      <a:pt x="270879" y="805245"/>
                      <a:pt x="311910" y="812800"/>
                      <a:pt x="352180" y="812800"/>
                    </a:cubicBezTo>
                    <a:cubicBezTo>
                      <a:pt x="392452" y="812800"/>
                      <a:pt x="431204" y="806323"/>
                      <a:pt x="466915" y="794809"/>
                    </a:cubicBezTo>
                    <a:cubicBezTo>
                      <a:pt x="467675" y="794450"/>
                      <a:pt x="468435" y="794450"/>
                      <a:pt x="469194" y="794090"/>
                    </a:cubicBezTo>
                    <a:cubicBezTo>
                      <a:pt x="603304" y="748035"/>
                      <a:pt x="702082" y="626421"/>
                      <a:pt x="703982" y="484298"/>
                    </a:cubicBezTo>
                    <a:lnTo>
                      <a:pt x="703982" y="0"/>
                    </a:lnTo>
                    <a:lnTo>
                      <a:pt x="0" y="0"/>
                    </a:lnTo>
                    <a:lnTo>
                      <a:pt x="0" y="483939"/>
                    </a:lnTo>
                    <a:cubicBezTo>
                      <a:pt x="1900" y="627140"/>
                      <a:pt x="99158" y="748755"/>
                      <a:pt x="234787" y="793731"/>
                    </a:cubicBezTo>
                    <a:close/>
                  </a:path>
                </a:pathLst>
              </a:custGeom>
              <a:solidFill>
                <a:srgbClr val="231F20"/>
              </a:solidFill>
              <a:ln>
                <a:noFill/>
              </a:ln>
            </p:spPr>
            <p:txBody>
              <a:bodyPr anchorCtr="0" anchor="ctr" bIns="45725" lIns="45725" spcFirstLastPara="1" rIns="45725" wrap="square" tIns="45725">
                <a:noAutofit/>
              </a:bodyPr>
              <a:lstStyle/>
              <a:p>
                <a:pPr indent="0" lvl="0" marL="0" rtl="0" algn="l">
                  <a:spcBef>
                    <a:spcPts val="0"/>
                  </a:spcBef>
                  <a:spcAft>
                    <a:spcPts val="0"/>
                  </a:spcAft>
                  <a:buNone/>
                </a:pPr>
                <a:r>
                  <a:t/>
                </a:r>
                <a:endParaRPr/>
              </a:p>
            </p:txBody>
          </p:sp>
          <p:sp>
            <p:nvSpPr>
              <p:cNvPr id="296" name="Google Shape;296;p33"/>
              <p:cNvSpPr txBox="1"/>
              <p:nvPr/>
            </p:nvSpPr>
            <p:spPr>
              <a:xfrm>
                <a:off x="0" y="-47625"/>
                <a:ext cx="704100" cy="733500"/>
              </a:xfrm>
              <a:prstGeom prst="rect">
                <a:avLst/>
              </a:prstGeom>
              <a:noFill/>
              <a:ln>
                <a:noFill/>
              </a:ln>
            </p:spPr>
            <p:txBody>
              <a:bodyPr anchorCtr="0" anchor="ctr" bIns="25400" lIns="25400" spcFirstLastPara="1" rIns="25400" wrap="square" tIns="25400">
                <a:noAutofit/>
              </a:bodyPr>
              <a:lstStyle/>
              <a:p>
                <a:pPr indent="0" lvl="0" marL="0" marR="0" rtl="0" algn="ctr">
                  <a:lnSpc>
                    <a:spcPct val="147722"/>
                  </a:lnSpc>
                  <a:spcBef>
                    <a:spcPts val="0"/>
                  </a:spcBef>
                  <a:spcAft>
                    <a:spcPts val="0"/>
                  </a:spcAft>
                  <a:buNone/>
                </a:pPr>
                <a:r>
                  <a:t/>
                </a:r>
                <a:endParaRPr b="0" i="0" sz="900" u="none" cap="none" strike="noStrike">
                  <a:solidFill>
                    <a:schemeClr val="dk1"/>
                  </a:solidFill>
                  <a:latin typeface="Calibri"/>
                  <a:ea typeface="Calibri"/>
                  <a:cs typeface="Calibri"/>
                  <a:sym typeface="Calibri"/>
                </a:endParaRPr>
              </a:p>
            </p:txBody>
          </p:sp>
        </p:grpSp>
        <p:sp>
          <p:nvSpPr>
            <p:cNvPr id="297" name="Google Shape;297;p33"/>
            <p:cNvSpPr txBox="1"/>
            <p:nvPr/>
          </p:nvSpPr>
          <p:spPr>
            <a:xfrm>
              <a:off x="0" y="447107"/>
              <a:ext cx="2083500" cy="1149300"/>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None/>
              </a:pPr>
              <a:r>
                <a:rPr b="1" lang="en" sz="2800">
                  <a:solidFill>
                    <a:srgbClr val="FFFFFF"/>
                  </a:solidFill>
                  <a:latin typeface="Halant"/>
                  <a:ea typeface="Halant"/>
                  <a:cs typeface="Halant"/>
                  <a:sym typeface="Halant"/>
                </a:rPr>
                <a:t>8</a:t>
              </a:r>
              <a:endParaRPr b="1" sz="2800">
                <a:solidFill>
                  <a:srgbClr val="FFFFFF"/>
                </a:solidFill>
                <a:latin typeface="Halant"/>
                <a:ea typeface="Halant"/>
                <a:cs typeface="Halant"/>
                <a:sym typeface="Halant"/>
              </a:endParaRPr>
            </a:p>
          </p:txBody>
        </p:sp>
      </p:grpSp>
      <p:sp>
        <p:nvSpPr>
          <p:cNvPr id="298" name="Google Shape;298;p33"/>
          <p:cNvSpPr/>
          <p:nvPr/>
        </p:nvSpPr>
        <p:spPr>
          <a:xfrm>
            <a:off x="5381373" y="4850235"/>
            <a:ext cx="3657600" cy="1238892"/>
          </a:xfrm>
          <a:custGeom>
            <a:rect b="b" l="l" r="r" t="t"/>
            <a:pathLst>
              <a:path extrusionOk="0" h="2477783" w="7315200">
                <a:moveTo>
                  <a:pt x="0" y="0"/>
                </a:moveTo>
                <a:lnTo>
                  <a:pt x="7315200" y="0"/>
                </a:lnTo>
                <a:lnTo>
                  <a:pt x="7315200" y="2477784"/>
                </a:lnTo>
                <a:lnTo>
                  <a:pt x="0" y="2477784"/>
                </a:lnTo>
                <a:lnTo>
                  <a:pt x="0" y="0"/>
                </a:lnTo>
                <a:close/>
              </a:path>
            </a:pathLst>
          </a:custGeom>
          <a:blipFill rotWithShape="1">
            <a:blip r:embed="rId3">
              <a:alphaModFix/>
            </a:blip>
            <a:stretch>
              <a:fillRect b="0" l="0" r="0" t="0"/>
            </a:stretch>
          </a:blipFill>
          <a:ln>
            <a:noFill/>
          </a:ln>
        </p:spPr>
      </p:sp>
      <p:sp>
        <p:nvSpPr>
          <p:cNvPr id="299" name="Google Shape;299;p33"/>
          <p:cNvSpPr/>
          <p:nvPr/>
        </p:nvSpPr>
        <p:spPr>
          <a:xfrm>
            <a:off x="782211" y="-820585"/>
            <a:ext cx="3657600" cy="1238892"/>
          </a:xfrm>
          <a:custGeom>
            <a:rect b="b" l="l" r="r" t="t"/>
            <a:pathLst>
              <a:path extrusionOk="0" h="2477783" w="7315200">
                <a:moveTo>
                  <a:pt x="0" y="0"/>
                </a:moveTo>
                <a:lnTo>
                  <a:pt x="7315200" y="0"/>
                </a:lnTo>
                <a:lnTo>
                  <a:pt x="7315200" y="2477784"/>
                </a:lnTo>
                <a:lnTo>
                  <a:pt x="0" y="2477784"/>
                </a:lnTo>
                <a:lnTo>
                  <a:pt x="0" y="0"/>
                </a:lnTo>
                <a:close/>
              </a:path>
            </a:pathLst>
          </a:custGeom>
          <a:blipFill rotWithShape="1">
            <a:blip r:embed="rId3">
              <a:alphaModFix/>
            </a:blip>
            <a:stretch>
              <a:fillRect b="0" l="0" r="0" t="0"/>
            </a:stretch>
          </a:blipFill>
          <a:ln>
            <a:noFill/>
          </a:ln>
        </p:spPr>
      </p:sp>
      <p:grpSp>
        <p:nvGrpSpPr>
          <p:cNvPr id="300" name="Google Shape;300;p33"/>
          <p:cNvGrpSpPr/>
          <p:nvPr/>
        </p:nvGrpSpPr>
        <p:grpSpPr>
          <a:xfrm>
            <a:off x="92701" y="-72333"/>
            <a:ext cx="468740" cy="5216002"/>
            <a:chOff x="0" y="-38100"/>
            <a:chExt cx="246900" cy="2747433"/>
          </a:xfrm>
        </p:grpSpPr>
        <p:sp>
          <p:nvSpPr>
            <p:cNvPr id="301" name="Google Shape;301;p33"/>
            <p:cNvSpPr/>
            <p:nvPr/>
          </p:nvSpPr>
          <p:spPr>
            <a:xfrm>
              <a:off x="0" y="0"/>
              <a:ext cx="246798" cy="2709333"/>
            </a:xfrm>
            <a:custGeom>
              <a:rect b="b" l="l" r="r" t="t"/>
              <a:pathLst>
                <a:path extrusionOk="0" h="2709333" w="246798">
                  <a:moveTo>
                    <a:pt x="0" y="0"/>
                  </a:moveTo>
                  <a:lnTo>
                    <a:pt x="246798" y="0"/>
                  </a:lnTo>
                  <a:lnTo>
                    <a:pt x="246798" y="2709333"/>
                  </a:lnTo>
                  <a:lnTo>
                    <a:pt x="0" y="2709333"/>
                  </a:lnTo>
                  <a:close/>
                </a:path>
              </a:pathLst>
            </a:custGeom>
            <a:solidFill>
              <a:srgbClr val="EFFEF9"/>
            </a:solidFill>
            <a:ln>
              <a:noFill/>
            </a:ln>
          </p:spPr>
        </p:sp>
        <p:sp>
          <p:nvSpPr>
            <p:cNvPr id="302" name="Google Shape;302;p33"/>
            <p:cNvSpPr txBox="1"/>
            <p:nvPr/>
          </p:nvSpPr>
          <p:spPr>
            <a:xfrm>
              <a:off x="0" y="-38100"/>
              <a:ext cx="246900" cy="2747400"/>
            </a:xfrm>
            <a:prstGeom prst="rect">
              <a:avLst/>
            </a:prstGeom>
            <a:noFill/>
            <a:ln>
              <a:noFill/>
            </a:ln>
          </p:spPr>
          <p:txBody>
            <a:bodyPr anchorCtr="0" anchor="ctr" bIns="25400" lIns="25400" spcFirstLastPara="1" rIns="25400" wrap="square" tIns="25400">
              <a:noAutofit/>
            </a:bodyPr>
            <a:lstStyle/>
            <a:p>
              <a:pPr indent="0" lvl="0" marL="0" marR="0" rtl="0" algn="ctr">
                <a:lnSpc>
                  <a:spcPct val="147722"/>
                </a:lnSpc>
                <a:spcBef>
                  <a:spcPts val="0"/>
                </a:spcBef>
                <a:spcAft>
                  <a:spcPts val="0"/>
                </a:spcAft>
                <a:buNone/>
              </a:pPr>
              <a:r>
                <a:t/>
              </a:r>
              <a:endParaRPr b="0" i="0" sz="900" u="none" cap="none" strike="noStrike">
                <a:solidFill>
                  <a:schemeClr val="dk1"/>
                </a:solidFill>
                <a:latin typeface="Calibri"/>
                <a:ea typeface="Calibri"/>
                <a:cs typeface="Calibri"/>
                <a:sym typeface="Calibri"/>
              </a:endParaRPr>
            </a:p>
          </p:txBody>
        </p:sp>
      </p:grpSp>
      <p:sp>
        <p:nvSpPr>
          <p:cNvPr id="303" name="Google Shape;303;p33"/>
          <p:cNvSpPr txBox="1"/>
          <p:nvPr/>
        </p:nvSpPr>
        <p:spPr>
          <a:xfrm rot="-5400000">
            <a:off x="-1411564" y="2464077"/>
            <a:ext cx="3441000" cy="215400"/>
          </a:xfrm>
          <a:prstGeom prst="rect">
            <a:avLst/>
          </a:prstGeom>
          <a:noFill/>
          <a:ln>
            <a:noFill/>
          </a:ln>
        </p:spPr>
        <p:txBody>
          <a:bodyPr anchorCtr="0" anchor="t" bIns="0" lIns="0" spcFirstLastPara="1" rIns="0" wrap="square" tIns="0">
            <a:spAutoFit/>
          </a:bodyPr>
          <a:lstStyle/>
          <a:p>
            <a:pPr indent="0" lvl="0" marL="0" marR="0" rtl="0" algn="ctr">
              <a:lnSpc>
                <a:spcPct val="139963"/>
              </a:lnSpc>
              <a:spcBef>
                <a:spcPts val="0"/>
              </a:spcBef>
              <a:spcAft>
                <a:spcPts val="0"/>
              </a:spcAft>
              <a:buNone/>
            </a:pPr>
            <a:r>
              <a:rPr b="1" i="0" lang="en" sz="1400" u="none" cap="none" strike="noStrike">
                <a:solidFill>
                  <a:srgbClr val="231F20"/>
                </a:solidFill>
                <a:latin typeface="Halant"/>
                <a:ea typeface="Halant"/>
                <a:cs typeface="Halant"/>
                <a:sym typeface="Halant"/>
              </a:rPr>
              <a:t>© Thinking Nation 202</a:t>
            </a:r>
            <a:r>
              <a:rPr b="1" lang="en" sz="1400">
                <a:solidFill>
                  <a:srgbClr val="231F20"/>
                </a:solidFill>
                <a:latin typeface="Halant"/>
                <a:ea typeface="Halant"/>
                <a:cs typeface="Halant"/>
                <a:sym typeface="Halant"/>
              </a:rPr>
              <a:t>5</a:t>
            </a:r>
            <a:endParaRPr sz="700"/>
          </a:p>
        </p:txBody>
      </p:sp>
      <p:cxnSp>
        <p:nvCxnSpPr>
          <p:cNvPr id="304" name="Google Shape;304;p33"/>
          <p:cNvCxnSpPr/>
          <p:nvPr/>
        </p:nvCxnSpPr>
        <p:spPr>
          <a:xfrm rot="10800000">
            <a:off x="324267" y="-52334"/>
            <a:ext cx="2700" cy="1498800"/>
          </a:xfrm>
          <a:prstGeom prst="straightConnector1">
            <a:avLst/>
          </a:prstGeom>
          <a:noFill/>
          <a:ln cap="flat" cmpd="sng" w="114300">
            <a:solidFill>
              <a:srgbClr val="000000"/>
            </a:solidFill>
            <a:prstDash val="solid"/>
            <a:round/>
            <a:headEnd len="sm" w="sm" type="none"/>
            <a:tailEnd len="sm" w="sm" type="none"/>
          </a:ln>
        </p:spPr>
      </p:cxnSp>
      <p:cxnSp>
        <p:nvCxnSpPr>
          <p:cNvPr id="305" name="Google Shape;305;p33"/>
          <p:cNvCxnSpPr/>
          <p:nvPr/>
        </p:nvCxnSpPr>
        <p:spPr>
          <a:xfrm rot="10800000">
            <a:off x="321947" y="3644649"/>
            <a:ext cx="2700" cy="1498800"/>
          </a:xfrm>
          <a:prstGeom prst="straightConnector1">
            <a:avLst/>
          </a:prstGeom>
          <a:noFill/>
          <a:ln cap="flat" cmpd="sng" w="114300">
            <a:solidFill>
              <a:srgbClr val="000000"/>
            </a:solidFill>
            <a:prstDash val="solid"/>
            <a:round/>
            <a:headEnd len="sm" w="sm" type="none"/>
            <a:tailEnd len="sm" w="sm" type="none"/>
          </a:ln>
        </p:spPr>
      </p:cxnSp>
      <p:sp>
        <p:nvSpPr>
          <p:cNvPr id="306" name="Google Shape;306;p33"/>
          <p:cNvSpPr txBox="1"/>
          <p:nvPr/>
        </p:nvSpPr>
        <p:spPr>
          <a:xfrm>
            <a:off x="4535125" y="2477775"/>
            <a:ext cx="4048200" cy="877500"/>
          </a:xfrm>
          <a:prstGeom prst="rect">
            <a:avLst/>
          </a:prstGeom>
          <a:noFill/>
          <a:ln>
            <a:noFill/>
          </a:ln>
        </p:spPr>
        <p:txBody>
          <a:bodyPr anchorCtr="0" anchor="t" bIns="0" lIns="0" spcFirstLastPara="1" rIns="0" wrap="square" tIns="0">
            <a:spAutoFit/>
          </a:bodyPr>
          <a:lstStyle/>
          <a:p>
            <a:pPr indent="0" lvl="0" marL="0" marR="0" rtl="0" algn="l">
              <a:lnSpc>
                <a:spcPct val="100000"/>
              </a:lnSpc>
              <a:spcBef>
                <a:spcPts val="0"/>
              </a:spcBef>
              <a:spcAft>
                <a:spcPts val="0"/>
              </a:spcAft>
              <a:buNone/>
            </a:pPr>
            <a:r>
              <a:rPr lang="en" sz="1900">
                <a:solidFill>
                  <a:srgbClr val="231F20"/>
                </a:solidFill>
                <a:latin typeface="Inter"/>
                <a:ea typeface="Inter"/>
                <a:cs typeface="Inter"/>
                <a:sym typeface="Inter"/>
              </a:rPr>
              <a:t>Write 2 questions of your own for each category to help guide your research below.</a:t>
            </a:r>
            <a:endParaRPr sz="1900">
              <a:solidFill>
                <a:srgbClr val="231F20"/>
              </a:solidFill>
              <a:latin typeface="Inter"/>
              <a:ea typeface="Inter"/>
              <a:cs typeface="Inter"/>
              <a:sym typeface="Inter"/>
            </a:endParaRPr>
          </a:p>
        </p:txBody>
      </p:sp>
      <p:pic>
        <p:nvPicPr>
          <p:cNvPr id="307" name="Google Shape;307;p33"/>
          <p:cNvPicPr preferRelativeResize="0"/>
          <p:nvPr/>
        </p:nvPicPr>
        <p:blipFill rotWithShape="1">
          <a:blip r:embed="rId4">
            <a:alphaModFix/>
          </a:blip>
          <a:srcRect b="0" l="24597" r="24296" t="0"/>
          <a:stretch/>
        </p:blipFill>
        <p:spPr>
          <a:xfrm>
            <a:off x="1521625" y="1126225"/>
            <a:ext cx="2638602" cy="3441001"/>
          </a:xfrm>
          <a:prstGeom prst="rect">
            <a:avLst/>
          </a:prstGeom>
          <a:noFill/>
          <a:ln cap="flat" cmpd="sng" w="19050">
            <a:solidFill>
              <a:schemeClr val="dk1"/>
            </a:solidFill>
            <a:prstDash val="solid"/>
            <a:round/>
            <a:headEnd len="sm" w="sm" type="none"/>
            <a:tailEnd len="sm" w="sm" type="none"/>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11" name="Shape 311"/>
        <p:cNvGrpSpPr/>
        <p:nvPr/>
      </p:nvGrpSpPr>
      <p:grpSpPr>
        <a:xfrm>
          <a:off x="0" y="0"/>
          <a:ext cx="0" cy="0"/>
          <a:chOff x="0" y="0"/>
          <a:chExt cx="0" cy="0"/>
        </a:xfrm>
      </p:grpSpPr>
      <p:sp>
        <p:nvSpPr>
          <p:cNvPr id="312" name="Google Shape;312;p34"/>
          <p:cNvSpPr txBox="1"/>
          <p:nvPr/>
        </p:nvSpPr>
        <p:spPr>
          <a:xfrm>
            <a:off x="366050" y="474925"/>
            <a:ext cx="8115300" cy="507900"/>
          </a:xfrm>
          <a:prstGeom prst="rect">
            <a:avLst/>
          </a:prstGeom>
          <a:noFill/>
          <a:ln>
            <a:noFill/>
          </a:ln>
        </p:spPr>
        <p:txBody>
          <a:bodyPr anchorCtr="0" anchor="t" bIns="0" lIns="0" spcFirstLastPara="1" rIns="0" wrap="square" tIns="0">
            <a:spAutoFit/>
          </a:bodyPr>
          <a:lstStyle/>
          <a:p>
            <a:pPr indent="0" lvl="0" marL="457200" marR="0" rtl="0" algn="ctr">
              <a:lnSpc>
                <a:spcPct val="100000"/>
              </a:lnSpc>
              <a:spcBef>
                <a:spcPts val="0"/>
              </a:spcBef>
              <a:spcAft>
                <a:spcPts val="0"/>
              </a:spcAft>
              <a:buNone/>
            </a:pPr>
            <a:r>
              <a:rPr b="1" lang="en" sz="3300">
                <a:solidFill>
                  <a:schemeClr val="dk1"/>
                </a:solidFill>
                <a:latin typeface="Halant"/>
                <a:ea typeface="Halant"/>
                <a:cs typeface="Halant"/>
                <a:sym typeface="Halant"/>
              </a:rPr>
              <a:t>2. CONDUCT ONLINE RESEARCH</a:t>
            </a:r>
            <a:endParaRPr b="1" sz="3300">
              <a:solidFill>
                <a:schemeClr val="dk1"/>
              </a:solidFill>
              <a:latin typeface="Halant"/>
              <a:ea typeface="Halant"/>
              <a:cs typeface="Halant"/>
              <a:sym typeface="Halant"/>
            </a:endParaRPr>
          </a:p>
        </p:txBody>
      </p:sp>
      <p:grpSp>
        <p:nvGrpSpPr>
          <p:cNvPr id="313" name="Google Shape;313;p34"/>
          <p:cNvGrpSpPr/>
          <p:nvPr/>
        </p:nvGrpSpPr>
        <p:grpSpPr>
          <a:xfrm>
            <a:off x="7892365" y="5"/>
            <a:ext cx="781313" cy="885635"/>
            <a:chOff x="0" y="-130721"/>
            <a:chExt cx="2083500" cy="2361695"/>
          </a:xfrm>
        </p:grpSpPr>
        <p:grpSp>
          <p:nvGrpSpPr>
            <p:cNvPr id="314" name="Google Shape;314;p34"/>
            <p:cNvGrpSpPr/>
            <p:nvPr/>
          </p:nvGrpSpPr>
          <p:grpSpPr>
            <a:xfrm>
              <a:off x="75599" y="-130721"/>
              <a:ext cx="1932614" cy="2361695"/>
              <a:chOff x="0" y="-47625"/>
              <a:chExt cx="704100" cy="860425"/>
            </a:xfrm>
          </p:grpSpPr>
          <p:sp>
            <p:nvSpPr>
              <p:cNvPr id="315" name="Google Shape;315;p34"/>
              <p:cNvSpPr/>
              <p:nvPr/>
            </p:nvSpPr>
            <p:spPr>
              <a:xfrm>
                <a:off x="0" y="0"/>
                <a:ext cx="703982" cy="812800"/>
              </a:xfrm>
              <a:custGeom>
                <a:rect b="b" l="l" r="r" t="t"/>
                <a:pathLst>
                  <a:path extrusionOk="0" h="812800" w="703982">
                    <a:moveTo>
                      <a:pt x="234787" y="793731"/>
                    </a:moveTo>
                    <a:cubicBezTo>
                      <a:pt x="270879" y="805245"/>
                      <a:pt x="311910" y="812800"/>
                      <a:pt x="352180" y="812800"/>
                    </a:cubicBezTo>
                    <a:cubicBezTo>
                      <a:pt x="392452" y="812800"/>
                      <a:pt x="431204" y="806323"/>
                      <a:pt x="466915" y="794809"/>
                    </a:cubicBezTo>
                    <a:cubicBezTo>
                      <a:pt x="467675" y="794450"/>
                      <a:pt x="468435" y="794450"/>
                      <a:pt x="469194" y="794090"/>
                    </a:cubicBezTo>
                    <a:cubicBezTo>
                      <a:pt x="603304" y="748035"/>
                      <a:pt x="702082" y="626421"/>
                      <a:pt x="703982" y="484298"/>
                    </a:cubicBezTo>
                    <a:lnTo>
                      <a:pt x="703982" y="0"/>
                    </a:lnTo>
                    <a:lnTo>
                      <a:pt x="0" y="0"/>
                    </a:lnTo>
                    <a:lnTo>
                      <a:pt x="0" y="483939"/>
                    </a:lnTo>
                    <a:cubicBezTo>
                      <a:pt x="1900" y="627140"/>
                      <a:pt x="99158" y="748755"/>
                      <a:pt x="234787" y="793731"/>
                    </a:cubicBezTo>
                    <a:close/>
                  </a:path>
                </a:pathLst>
              </a:custGeom>
              <a:solidFill>
                <a:srgbClr val="231F20"/>
              </a:solidFill>
              <a:ln>
                <a:noFill/>
              </a:ln>
            </p:spPr>
            <p:txBody>
              <a:bodyPr anchorCtr="0" anchor="ctr" bIns="45725" lIns="45725" spcFirstLastPara="1" rIns="45725" wrap="square" tIns="45725">
                <a:noAutofit/>
              </a:bodyPr>
              <a:lstStyle/>
              <a:p>
                <a:pPr indent="0" lvl="0" marL="0" rtl="0" algn="l">
                  <a:spcBef>
                    <a:spcPts val="0"/>
                  </a:spcBef>
                  <a:spcAft>
                    <a:spcPts val="0"/>
                  </a:spcAft>
                  <a:buNone/>
                </a:pPr>
                <a:r>
                  <a:t/>
                </a:r>
                <a:endParaRPr/>
              </a:p>
            </p:txBody>
          </p:sp>
          <p:sp>
            <p:nvSpPr>
              <p:cNvPr id="316" name="Google Shape;316;p34"/>
              <p:cNvSpPr txBox="1"/>
              <p:nvPr/>
            </p:nvSpPr>
            <p:spPr>
              <a:xfrm>
                <a:off x="0" y="-47625"/>
                <a:ext cx="704100" cy="733500"/>
              </a:xfrm>
              <a:prstGeom prst="rect">
                <a:avLst/>
              </a:prstGeom>
              <a:noFill/>
              <a:ln>
                <a:noFill/>
              </a:ln>
            </p:spPr>
            <p:txBody>
              <a:bodyPr anchorCtr="0" anchor="ctr" bIns="25400" lIns="25400" spcFirstLastPara="1" rIns="25400" wrap="square" tIns="25400">
                <a:noAutofit/>
              </a:bodyPr>
              <a:lstStyle/>
              <a:p>
                <a:pPr indent="0" lvl="0" marL="0" marR="0" rtl="0" algn="ctr">
                  <a:lnSpc>
                    <a:spcPct val="147722"/>
                  </a:lnSpc>
                  <a:spcBef>
                    <a:spcPts val="0"/>
                  </a:spcBef>
                  <a:spcAft>
                    <a:spcPts val="0"/>
                  </a:spcAft>
                  <a:buNone/>
                </a:pPr>
                <a:r>
                  <a:t/>
                </a:r>
                <a:endParaRPr b="0" i="0" sz="900" u="none" cap="none" strike="noStrike">
                  <a:solidFill>
                    <a:schemeClr val="dk1"/>
                  </a:solidFill>
                  <a:latin typeface="Calibri"/>
                  <a:ea typeface="Calibri"/>
                  <a:cs typeface="Calibri"/>
                  <a:sym typeface="Calibri"/>
                </a:endParaRPr>
              </a:p>
            </p:txBody>
          </p:sp>
        </p:grpSp>
        <p:sp>
          <p:nvSpPr>
            <p:cNvPr id="317" name="Google Shape;317;p34"/>
            <p:cNvSpPr txBox="1"/>
            <p:nvPr/>
          </p:nvSpPr>
          <p:spPr>
            <a:xfrm>
              <a:off x="0" y="447107"/>
              <a:ext cx="2083500" cy="1149300"/>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None/>
              </a:pPr>
              <a:r>
                <a:rPr b="1" lang="en" sz="2800">
                  <a:solidFill>
                    <a:srgbClr val="FFFFFF"/>
                  </a:solidFill>
                  <a:latin typeface="Halant"/>
                  <a:ea typeface="Halant"/>
                  <a:cs typeface="Halant"/>
                  <a:sym typeface="Halant"/>
                </a:rPr>
                <a:t>9</a:t>
              </a:r>
              <a:endParaRPr b="1" sz="2800">
                <a:solidFill>
                  <a:srgbClr val="FFFFFF"/>
                </a:solidFill>
                <a:latin typeface="Halant"/>
                <a:ea typeface="Halant"/>
                <a:cs typeface="Halant"/>
                <a:sym typeface="Halant"/>
              </a:endParaRPr>
            </a:p>
          </p:txBody>
        </p:sp>
      </p:grpSp>
      <p:sp>
        <p:nvSpPr>
          <p:cNvPr id="318" name="Google Shape;318;p34"/>
          <p:cNvSpPr/>
          <p:nvPr/>
        </p:nvSpPr>
        <p:spPr>
          <a:xfrm>
            <a:off x="5381373" y="4850235"/>
            <a:ext cx="3657600" cy="1238892"/>
          </a:xfrm>
          <a:custGeom>
            <a:rect b="b" l="l" r="r" t="t"/>
            <a:pathLst>
              <a:path extrusionOk="0" h="2477783" w="7315200">
                <a:moveTo>
                  <a:pt x="0" y="0"/>
                </a:moveTo>
                <a:lnTo>
                  <a:pt x="7315200" y="0"/>
                </a:lnTo>
                <a:lnTo>
                  <a:pt x="7315200" y="2477784"/>
                </a:lnTo>
                <a:lnTo>
                  <a:pt x="0" y="2477784"/>
                </a:lnTo>
                <a:lnTo>
                  <a:pt x="0" y="0"/>
                </a:lnTo>
                <a:close/>
              </a:path>
            </a:pathLst>
          </a:custGeom>
          <a:blipFill rotWithShape="1">
            <a:blip r:embed="rId3">
              <a:alphaModFix/>
            </a:blip>
            <a:stretch>
              <a:fillRect b="0" l="0" r="0" t="0"/>
            </a:stretch>
          </a:blipFill>
          <a:ln>
            <a:noFill/>
          </a:ln>
        </p:spPr>
      </p:sp>
      <p:sp>
        <p:nvSpPr>
          <p:cNvPr id="319" name="Google Shape;319;p34"/>
          <p:cNvSpPr/>
          <p:nvPr/>
        </p:nvSpPr>
        <p:spPr>
          <a:xfrm>
            <a:off x="782211" y="-820585"/>
            <a:ext cx="3657600" cy="1238892"/>
          </a:xfrm>
          <a:custGeom>
            <a:rect b="b" l="l" r="r" t="t"/>
            <a:pathLst>
              <a:path extrusionOk="0" h="2477783" w="7315200">
                <a:moveTo>
                  <a:pt x="0" y="0"/>
                </a:moveTo>
                <a:lnTo>
                  <a:pt x="7315200" y="0"/>
                </a:lnTo>
                <a:lnTo>
                  <a:pt x="7315200" y="2477784"/>
                </a:lnTo>
                <a:lnTo>
                  <a:pt x="0" y="2477784"/>
                </a:lnTo>
                <a:lnTo>
                  <a:pt x="0" y="0"/>
                </a:lnTo>
                <a:close/>
              </a:path>
            </a:pathLst>
          </a:custGeom>
          <a:blipFill rotWithShape="1">
            <a:blip r:embed="rId3">
              <a:alphaModFix/>
            </a:blip>
            <a:stretch>
              <a:fillRect b="0" l="0" r="0" t="0"/>
            </a:stretch>
          </a:blipFill>
          <a:ln>
            <a:noFill/>
          </a:ln>
        </p:spPr>
      </p:sp>
      <p:grpSp>
        <p:nvGrpSpPr>
          <p:cNvPr id="320" name="Google Shape;320;p34"/>
          <p:cNvGrpSpPr/>
          <p:nvPr/>
        </p:nvGrpSpPr>
        <p:grpSpPr>
          <a:xfrm>
            <a:off x="92701" y="-72333"/>
            <a:ext cx="468740" cy="5216002"/>
            <a:chOff x="0" y="-38100"/>
            <a:chExt cx="246900" cy="2747433"/>
          </a:xfrm>
        </p:grpSpPr>
        <p:sp>
          <p:nvSpPr>
            <p:cNvPr id="321" name="Google Shape;321;p34"/>
            <p:cNvSpPr/>
            <p:nvPr/>
          </p:nvSpPr>
          <p:spPr>
            <a:xfrm>
              <a:off x="0" y="0"/>
              <a:ext cx="246798" cy="2709333"/>
            </a:xfrm>
            <a:custGeom>
              <a:rect b="b" l="l" r="r" t="t"/>
              <a:pathLst>
                <a:path extrusionOk="0" h="2709333" w="246798">
                  <a:moveTo>
                    <a:pt x="0" y="0"/>
                  </a:moveTo>
                  <a:lnTo>
                    <a:pt x="246798" y="0"/>
                  </a:lnTo>
                  <a:lnTo>
                    <a:pt x="246798" y="2709333"/>
                  </a:lnTo>
                  <a:lnTo>
                    <a:pt x="0" y="2709333"/>
                  </a:lnTo>
                  <a:close/>
                </a:path>
              </a:pathLst>
            </a:custGeom>
            <a:solidFill>
              <a:srgbClr val="EFFEF9"/>
            </a:solidFill>
            <a:ln>
              <a:noFill/>
            </a:ln>
          </p:spPr>
        </p:sp>
        <p:sp>
          <p:nvSpPr>
            <p:cNvPr id="322" name="Google Shape;322;p34"/>
            <p:cNvSpPr txBox="1"/>
            <p:nvPr/>
          </p:nvSpPr>
          <p:spPr>
            <a:xfrm>
              <a:off x="0" y="-38100"/>
              <a:ext cx="246900" cy="2747400"/>
            </a:xfrm>
            <a:prstGeom prst="rect">
              <a:avLst/>
            </a:prstGeom>
            <a:noFill/>
            <a:ln>
              <a:noFill/>
            </a:ln>
          </p:spPr>
          <p:txBody>
            <a:bodyPr anchorCtr="0" anchor="ctr" bIns="25400" lIns="25400" spcFirstLastPara="1" rIns="25400" wrap="square" tIns="25400">
              <a:noAutofit/>
            </a:bodyPr>
            <a:lstStyle/>
            <a:p>
              <a:pPr indent="0" lvl="0" marL="0" marR="0" rtl="0" algn="ctr">
                <a:lnSpc>
                  <a:spcPct val="147722"/>
                </a:lnSpc>
                <a:spcBef>
                  <a:spcPts val="0"/>
                </a:spcBef>
                <a:spcAft>
                  <a:spcPts val="0"/>
                </a:spcAft>
                <a:buNone/>
              </a:pPr>
              <a:r>
                <a:t/>
              </a:r>
              <a:endParaRPr b="0" i="0" sz="900" u="none" cap="none" strike="noStrike">
                <a:solidFill>
                  <a:schemeClr val="dk1"/>
                </a:solidFill>
                <a:latin typeface="Calibri"/>
                <a:ea typeface="Calibri"/>
                <a:cs typeface="Calibri"/>
                <a:sym typeface="Calibri"/>
              </a:endParaRPr>
            </a:p>
          </p:txBody>
        </p:sp>
      </p:grpSp>
      <p:sp>
        <p:nvSpPr>
          <p:cNvPr id="323" name="Google Shape;323;p34"/>
          <p:cNvSpPr txBox="1"/>
          <p:nvPr/>
        </p:nvSpPr>
        <p:spPr>
          <a:xfrm rot="-5400000">
            <a:off x="-1411564" y="2464077"/>
            <a:ext cx="3441000" cy="215400"/>
          </a:xfrm>
          <a:prstGeom prst="rect">
            <a:avLst/>
          </a:prstGeom>
          <a:noFill/>
          <a:ln>
            <a:noFill/>
          </a:ln>
        </p:spPr>
        <p:txBody>
          <a:bodyPr anchorCtr="0" anchor="t" bIns="0" lIns="0" spcFirstLastPara="1" rIns="0" wrap="square" tIns="0">
            <a:spAutoFit/>
          </a:bodyPr>
          <a:lstStyle/>
          <a:p>
            <a:pPr indent="0" lvl="0" marL="0" marR="0" rtl="0" algn="ctr">
              <a:lnSpc>
                <a:spcPct val="139963"/>
              </a:lnSpc>
              <a:spcBef>
                <a:spcPts val="0"/>
              </a:spcBef>
              <a:spcAft>
                <a:spcPts val="0"/>
              </a:spcAft>
              <a:buNone/>
            </a:pPr>
            <a:r>
              <a:rPr b="1" i="0" lang="en" sz="1400" u="none" cap="none" strike="noStrike">
                <a:solidFill>
                  <a:srgbClr val="231F20"/>
                </a:solidFill>
                <a:latin typeface="Halant"/>
                <a:ea typeface="Halant"/>
                <a:cs typeface="Halant"/>
                <a:sym typeface="Halant"/>
              </a:rPr>
              <a:t>© Thinking Nation 202</a:t>
            </a:r>
            <a:r>
              <a:rPr b="1" lang="en" sz="1400">
                <a:solidFill>
                  <a:srgbClr val="231F20"/>
                </a:solidFill>
                <a:latin typeface="Halant"/>
                <a:ea typeface="Halant"/>
                <a:cs typeface="Halant"/>
                <a:sym typeface="Halant"/>
              </a:rPr>
              <a:t>5</a:t>
            </a:r>
            <a:endParaRPr sz="700"/>
          </a:p>
        </p:txBody>
      </p:sp>
      <p:cxnSp>
        <p:nvCxnSpPr>
          <p:cNvPr id="324" name="Google Shape;324;p34"/>
          <p:cNvCxnSpPr/>
          <p:nvPr/>
        </p:nvCxnSpPr>
        <p:spPr>
          <a:xfrm rot="10800000">
            <a:off x="324267" y="-52334"/>
            <a:ext cx="2700" cy="1498800"/>
          </a:xfrm>
          <a:prstGeom prst="straightConnector1">
            <a:avLst/>
          </a:prstGeom>
          <a:noFill/>
          <a:ln cap="flat" cmpd="sng" w="114300">
            <a:solidFill>
              <a:srgbClr val="000000"/>
            </a:solidFill>
            <a:prstDash val="solid"/>
            <a:round/>
            <a:headEnd len="sm" w="sm" type="none"/>
            <a:tailEnd len="sm" w="sm" type="none"/>
          </a:ln>
        </p:spPr>
      </p:cxnSp>
      <p:cxnSp>
        <p:nvCxnSpPr>
          <p:cNvPr id="325" name="Google Shape;325;p34"/>
          <p:cNvCxnSpPr/>
          <p:nvPr/>
        </p:nvCxnSpPr>
        <p:spPr>
          <a:xfrm rot="10800000">
            <a:off x="321947" y="3644649"/>
            <a:ext cx="2700" cy="1498800"/>
          </a:xfrm>
          <a:prstGeom prst="straightConnector1">
            <a:avLst/>
          </a:prstGeom>
          <a:noFill/>
          <a:ln cap="flat" cmpd="sng" w="114300">
            <a:solidFill>
              <a:srgbClr val="000000"/>
            </a:solidFill>
            <a:prstDash val="solid"/>
            <a:round/>
            <a:headEnd len="sm" w="sm" type="none"/>
            <a:tailEnd len="sm" w="sm" type="none"/>
          </a:ln>
        </p:spPr>
      </p:cxnSp>
      <p:sp>
        <p:nvSpPr>
          <p:cNvPr id="326" name="Google Shape;326;p34"/>
          <p:cNvSpPr txBox="1"/>
          <p:nvPr/>
        </p:nvSpPr>
        <p:spPr>
          <a:xfrm>
            <a:off x="4505450" y="2242700"/>
            <a:ext cx="4048200" cy="1169700"/>
          </a:xfrm>
          <a:prstGeom prst="rect">
            <a:avLst/>
          </a:prstGeom>
          <a:noFill/>
          <a:ln>
            <a:noFill/>
          </a:ln>
        </p:spPr>
        <p:txBody>
          <a:bodyPr anchorCtr="0" anchor="t" bIns="0" lIns="0" spcFirstLastPara="1" rIns="0" wrap="square" tIns="0">
            <a:spAutoFit/>
          </a:bodyPr>
          <a:lstStyle/>
          <a:p>
            <a:pPr indent="0" lvl="0" marL="0" marR="0" rtl="0" algn="l">
              <a:lnSpc>
                <a:spcPct val="100000"/>
              </a:lnSpc>
              <a:spcBef>
                <a:spcPts val="0"/>
              </a:spcBef>
              <a:spcAft>
                <a:spcPts val="0"/>
              </a:spcAft>
              <a:buNone/>
            </a:pPr>
            <a:r>
              <a:rPr lang="en" sz="1900">
                <a:solidFill>
                  <a:srgbClr val="231F20"/>
                </a:solidFill>
                <a:latin typeface="Inter"/>
                <a:ea typeface="Inter"/>
                <a:cs typeface="Inter"/>
                <a:sym typeface="Inter"/>
              </a:rPr>
              <a:t>Now look at these two pretend search results. Read them carefully and determine which source is more trustworthy.</a:t>
            </a:r>
            <a:endParaRPr sz="1900">
              <a:solidFill>
                <a:srgbClr val="231F20"/>
              </a:solidFill>
              <a:latin typeface="Inter"/>
              <a:ea typeface="Inter"/>
              <a:cs typeface="Inter"/>
              <a:sym typeface="Inter"/>
            </a:endParaRPr>
          </a:p>
        </p:txBody>
      </p:sp>
      <p:pic>
        <p:nvPicPr>
          <p:cNvPr id="327" name="Google Shape;327;p34"/>
          <p:cNvPicPr preferRelativeResize="0"/>
          <p:nvPr/>
        </p:nvPicPr>
        <p:blipFill rotWithShape="1">
          <a:blip r:embed="rId4">
            <a:alphaModFix/>
          </a:blip>
          <a:srcRect b="0" l="24499" r="24534" t="0"/>
          <a:stretch/>
        </p:blipFill>
        <p:spPr>
          <a:xfrm>
            <a:off x="1512050" y="1106675"/>
            <a:ext cx="2740500" cy="3583876"/>
          </a:xfrm>
          <a:prstGeom prst="rect">
            <a:avLst/>
          </a:prstGeom>
          <a:noFill/>
          <a:ln cap="flat" cmpd="sng" w="19050">
            <a:solidFill>
              <a:schemeClr val="dk1"/>
            </a:solidFill>
            <a:prstDash val="solid"/>
            <a:round/>
            <a:headEnd len="sm" w="sm" type="none"/>
            <a:tailEnd len="sm" w="sm" type="none"/>
          </a:ln>
        </p:spPr>
      </p:pic>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