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p:regular r:id="rId17"/>
      <p:bold r:id="rId18"/>
      <p:italic r:id="rId19"/>
      <p:boldItalic r:id="rId20"/>
    </p:embeddedFont>
    <p:embeddedFont>
      <p:font typeface="Plus Jakarta Sans Medium"/>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0898D9C-3DE0-4B67-9919-162CAC7E432D}">
  <a:tblStyle styleId="{00898D9C-3DE0-4B67-9919-162CAC7E432D}"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FDE7807-6A00-4C73-BB62-76B1EBEA32A8}"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11" Type="http://schemas.openxmlformats.org/officeDocument/2006/relationships/font" Target="fonts/Halant-regular.fntdata"/><Relationship Id="rId22" Type="http://schemas.openxmlformats.org/officeDocument/2006/relationships/font" Target="fonts/PlusJakartaSansMedium-bold.fntdata"/><Relationship Id="rId10" Type="http://schemas.openxmlformats.org/officeDocument/2006/relationships/slide" Target="slides/slide3.xml"/><Relationship Id="rId21" Type="http://schemas.openxmlformats.org/officeDocument/2006/relationships/font" Target="fonts/PlusJakartaSansMedium-regular.fntdata"/><Relationship Id="rId13" Type="http://schemas.openxmlformats.org/officeDocument/2006/relationships/font" Target="fonts/Inter-regular.fntdata"/><Relationship Id="rId24" Type="http://schemas.openxmlformats.org/officeDocument/2006/relationships/font" Target="fonts/PlusJakartaSansMedium-boldItalic.fntdata"/><Relationship Id="rId12" Type="http://schemas.openxmlformats.org/officeDocument/2006/relationships/font" Target="fonts/Halant-bold.fntdata"/><Relationship Id="rId23" Type="http://schemas.openxmlformats.org/officeDocument/2006/relationships/font" Target="fonts/PlusJakartaSansMedium-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regular.fntdata"/><Relationship Id="rId16" Type="http://schemas.openxmlformats.org/officeDocument/2006/relationships/font" Target="fonts/Inter-boldItalic.fntdata"/><Relationship Id="rId5" Type="http://schemas.openxmlformats.org/officeDocument/2006/relationships/slideMaster" Target="slideMasters/slideMaster1.xml"/><Relationship Id="rId19" Type="http://schemas.openxmlformats.org/officeDocument/2006/relationships/font" Target="fonts/PlusJakartaSans-italic.fntdata"/><Relationship Id="rId6" Type="http://schemas.openxmlformats.org/officeDocument/2006/relationships/slideMaster" Target="slideMasters/slideMaster2.xml"/><Relationship Id="rId18" Type="http://schemas.openxmlformats.org/officeDocument/2006/relationships/font" Target="fonts/PlusJakartaSans-bold.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51607d902_0_1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51607d902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451607d902_0_18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451607d902_0_1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7421a0b18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7421a0b18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Establishment of Civilizations</a:t>
            </a:r>
            <a:endParaRPr sz="18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456116" y="1823266"/>
          <a:ext cx="3000000" cy="3000000"/>
        </p:xfrm>
        <a:graphic>
          <a:graphicData uri="http://schemas.openxmlformats.org/drawingml/2006/table">
            <a:tbl>
              <a:tblPr>
                <a:noFill/>
                <a:tableStyleId>{00898D9C-3DE0-4B67-9919-162CAC7E432D}</a:tableStyleId>
              </a:tblPr>
              <a:tblGrid>
                <a:gridCol w="4043575"/>
                <a:gridCol w="2817700"/>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civilization is a large, organized society where people live and work together in complex ways. </a:t>
                      </a: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Unlike small villages or tribes, civilizations have cities, governments, social classes, and different types of jobs. Not everyone does the same work; some are farmers, others are builders, leaders, priests, or artists.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Knowledge of these early civilizations comes from the artifacts left behind, such as tools, pottery, writing, buildings, and art. Studying these objects allows historians and archaeologists to make inferences about what people believed, how they lived, and what they valued.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Before civilizations existed, people lived as hunter-gatherers, moving from place to place to find food. Around 10,000 BCE, during the Neolithic Revolution, people learned how to farm and domesticate animals. This change gave them a steady food supply, which allowed populations to grow and settle in one place. </a:t>
                      </a: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These permanent settlements became the first step toward more complex societies.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3000 BCE, the first civilizations developed in river valleys. These included Mesopotamia (modern-day Iraq), Egypt (along the Nile River), the Indus Valley (in present-day Pakistan and India), and China (along the Huang He River). </a:t>
                      </a: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These locations were ideal for early civilizations to grow.</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Rivers helped people survive and thrive. The land near rivers was fertile, making it easier to grow crops. Rivers also provided fresh water, helped with irrigation, and made transportation and trade possible. These advantages supported larger populations and led to the rise of civilizations. </a:t>
                      </a:r>
                      <a:r>
                        <a:rPr b="1" lang="en" sz="1200">
                          <a:solidFill>
                            <a:schemeClr val="dk1"/>
                          </a:solidFill>
                          <a:latin typeface="Inter"/>
                          <a:ea typeface="Inter"/>
                          <a:cs typeface="Inter"/>
                          <a:sym typeface="Inter"/>
                        </a:rPr>
                        <a:t>(E)</a:t>
                      </a:r>
                      <a:endParaRPr b="1" sz="12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What is a civilization?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75C3D"/>
                        </a:solidFill>
                        <a:latin typeface="Inter"/>
                        <a:ea typeface="Inter"/>
                        <a:cs typeface="Inter"/>
                        <a:sym typeface="Inter"/>
                      </a:endParaRPr>
                    </a:p>
                    <a:p>
                      <a:pPr indent="0" lvl="0" marL="0" rtl="0" algn="l">
                        <a:spcBef>
                          <a:spcPts val="0"/>
                        </a:spcBef>
                        <a:spcAft>
                          <a:spcPts val="0"/>
                        </a:spcAft>
                        <a:buNone/>
                      </a:pPr>
                      <a:r>
                        <a:t/>
                      </a:r>
                      <a:endParaRPr b="1" sz="1200">
                        <a:solidFill>
                          <a:srgbClr val="E75C3D"/>
                        </a:solidFill>
                        <a:latin typeface="Inter"/>
                        <a:ea typeface="Inter"/>
                        <a:cs typeface="Inter"/>
                        <a:sym typeface="Inter"/>
                      </a:endParaRPr>
                    </a:p>
                    <a:p>
                      <a:pPr indent="0" lvl="0" marL="0" rtl="0" algn="l">
                        <a:spcBef>
                          <a:spcPts val="0"/>
                        </a:spcBef>
                        <a:spcAft>
                          <a:spcPts val="0"/>
                        </a:spcAft>
                        <a:buNone/>
                      </a:pPr>
                      <a:r>
                        <a:t/>
                      </a:r>
                      <a:endParaRPr b="1" sz="1200">
                        <a:solidFill>
                          <a:srgbClr val="E75C3D"/>
                        </a:solidFill>
                        <a:latin typeface="Inter"/>
                        <a:ea typeface="Inter"/>
                        <a:cs typeface="Inter"/>
                        <a:sym typeface="Inter"/>
                      </a:endParaRPr>
                    </a:p>
                    <a:p>
                      <a:pPr indent="0" lvl="0" marL="0" rtl="0" algn="l">
                        <a:spcBef>
                          <a:spcPts val="0"/>
                        </a:spcBef>
                        <a:spcAft>
                          <a:spcPts val="0"/>
                        </a:spcAft>
                        <a:buNone/>
                      </a:pPr>
                      <a:r>
                        <a:t/>
                      </a:r>
                      <a:endParaRPr b="1" sz="1200">
                        <a:solidFill>
                          <a:srgbClr val="E75C3D"/>
                        </a:solidFill>
                        <a:latin typeface="Inter"/>
                        <a:ea typeface="Inter"/>
                        <a:cs typeface="Inter"/>
                        <a:sym typeface="Inter"/>
                      </a:endParaRPr>
                    </a:p>
                    <a:p>
                      <a:pPr indent="0" lvl="0" marL="0" rtl="0" algn="l">
                        <a:spcBef>
                          <a:spcPts val="0"/>
                        </a:spcBef>
                        <a:spcAft>
                          <a:spcPts val="0"/>
                        </a:spcAft>
                        <a:buNone/>
                      </a:pPr>
                      <a:r>
                        <a:t/>
                      </a:r>
                      <a:endParaRPr b="1" sz="1200">
                        <a:solidFill>
                          <a:srgbClr val="E7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can be inferred about the people of the past from artifacts?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How did the Neolithic Revolution lead to the rise of civilizations?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75C3D"/>
                        </a:solidFill>
                        <a:latin typeface="Inter"/>
                        <a:ea typeface="Inter"/>
                        <a:cs typeface="Inter"/>
                        <a:sym typeface="Inter"/>
                      </a:endParaRPr>
                    </a:p>
                    <a:p>
                      <a:pPr indent="0" lvl="0" marL="0" rtl="0" algn="l">
                        <a:spcBef>
                          <a:spcPts val="0"/>
                        </a:spcBef>
                        <a:spcAft>
                          <a:spcPts val="0"/>
                        </a:spcAft>
                        <a:buNone/>
                      </a:pPr>
                      <a:r>
                        <a:t/>
                      </a:r>
                      <a:endParaRPr b="1" sz="1200">
                        <a:solidFill>
                          <a:srgbClr val="E75C3D"/>
                        </a:solidFill>
                        <a:latin typeface="Inter"/>
                        <a:ea typeface="Inter"/>
                        <a:cs typeface="Inter"/>
                        <a:sym typeface="Inter"/>
                      </a:endParaRPr>
                    </a:p>
                    <a:p>
                      <a:pPr indent="0" lvl="0" marL="0" rtl="0" algn="l">
                        <a:spcBef>
                          <a:spcPts val="0"/>
                        </a:spcBef>
                        <a:spcAft>
                          <a:spcPts val="0"/>
                        </a:spcAft>
                        <a:buNone/>
                      </a:pPr>
                      <a:r>
                        <a:t/>
                      </a:r>
                      <a:endParaRPr b="1" sz="1200">
                        <a:solidFill>
                          <a:srgbClr val="E75C3D"/>
                        </a:solidFill>
                        <a:latin typeface="Inter"/>
                        <a:ea typeface="Inter"/>
                        <a:cs typeface="Inter"/>
                        <a:sym typeface="Inter"/>
                      </a:endParaRPr>
                    </a:p>
                    <a:p>
                      <a:pPr indent="0" lvl="0" marL="0" rtl="0" algn="l">
                        <a:spcBef>
                          <a:spcPts val="0"/>
                        </a:spcBef>
                        <a:spcAft>
                          <a:spcPts val="0"/>
                        </a:spcAft>
                        <a:buNone/>
                      </a:pPr>
                      <a:r>
                        <a:t/>
                      </a:r>
                      <a:endParaRPr b="1" sz="1200">
                        <a:solidFill>
                          <a:srgbClr val="E75C3D"/>
                        </a:solidFill>
                        <a:latin typeface="Inter"/>
                        <a:ea typeface="Inter"/>
                        <a:cs typeface="Inter"/>
                        <a:sym typeface="Inter"/>
                      </a:endParaRPr>
                    </a:p>
                    <a:p>
                      <a:pPr indent="0" lvl="0" marL="0" rtl="0" algn="l">
                        <a:spcBef>
                          <a:spcPts val="0"/>
                        </a:spcBef>
                        <a:spcAft>
                          <a:spcPts val="0"/>
                        </a:spcAft>
                        <a:buNone/>
                      </a:pPr>
                      <a:r>
                        <a:t/>
                      </a:r>
                      <a:endParaRPr b="1" sz="1200">
                        <a:solidFill>
                          <a:srgbClr val="E75C3D"/>
                        </a:solidFill>
                        <a:latin typeface="Inter"/>
                        <a:ea typeface="Inter"/>
                        <a:cs typeface="Inter"/>
                        <a:sym typeface="Inter"/>
                      </a:endParaRPr>
                    </a:p>
                    <a:p>
                      <a:pPr indent="0" lvl="0" marL="0" rtl="0" algn="l">
                        <a:spcBef>
                          <a:spcPts val="0"/>
                        </a:spcBef>
                        <a:spcAft>
                          <a:spcPts val="0"/>
                        </a:spcAft>
                        <a:buNone/>
                      </a:pPr>
                      <a:r>
                        <a:t/>
                      </a:r>
                      <a:endParaRPr b="1" sz="1200">
                        <a:solidFill>
                          <a:srgbClr val="E7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In which specific locations did early civilizations first emerge?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Why did early civilizations develop near river valleys?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4" name="Google Shape;104;p25"/>
          <p:cNvSpPr txBox="1"/>
          <p:nvPr/>
        </p:nvSpPr>
        <p:spPr>
          <a:xfrm>
            <a:off x="1878102" y="9680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05" name="Google Shape;105;p25"/>
          <p:cNvPicPr preferRelativeResize="0"/>
          <p:nvPr/>
        </p:nvPicPr>
        <p:blipFill rotWithShape="1">
          <a:blip r:embed="rId4">
            <a:alphaModFix/>
          </a:blip>
          <a:srcRect b="0" l="0" r="0" t="0"/>
          <a:stretch/>
        </p:blipFill>
        <p:spPr>
          <a:xfrm>
            <a:off x="694375" y="885759"/>
            <a:ext cx="1004826" cy="1004826"/>
          </a:xfrm>
          <a:prstGeom prst="rect">
            <a:avLst/>
          </a:prstGeom>
          <a:noFill/>
          <a:ln>
            <a:noFill/>
          </a:ln>
        </p:spPr>
      </p:pic>
      <p:sp>
        <p:nvSpPr>
          <p:cNvPr id="106" name="Google Shape;106;p25"/>
          <p:cNvSpPr txBox="1"/>
          <p:nvPr/>
        </p:nvSpPr>
        <p:spPr>
          <a:xfrm>
            <a:off x="359789" y="6494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b="1" lang="en" sz="1800">
                <a:solidFill>
                  <a:schemeClr val="dk1"/>
                </a:solidFill>
                <a:latin typeface="Plus Jakarta Sans"/>
                <a:ea typeface="Plus Jakarta Sans"/>
                <a:cs typeface="Plus Jakarta Sans"/>
                <a:sym typeface="Plus Jakarta Sans"/>
              </a:rPr>
              <a:t>Gallery Walk Student Answer Document</a:t>
            </a:r>
            <a:endParaRPr b="1" sz="1800">
              <a:solidFill>
                <a:schemeClr val="dk1"/>
              </a:solidFill>
              <a:latin typeface="Plus Jakarta Sans"/>
              <a:ea typeface="Plus Jakarta Sans"/>
              <a:cs typeface="Plus Jakarta Sans"/>
              <a:sym typeface="Plus Jakarta Sans"/>
            </a:endParaRPr>
          </a:p>
        </p:txBody>
      </p:sp>
      <p:sp>
        <p:nvSpPr>
          <p:cNvPr id="112" name="Google Shape;112;p26"/>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14" name="Google Shape;114;p26"/>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90897" y="163672"/>
            <a:ext cx="630865" cy="261602"/>
          </a:xfrm>
          <a:prstGeom prst="rect">
            <a:avLst/>
          </a:prstGeom>
          <a:noFill/>
          <a:ln>
            <a:noFill/>
          </a:ln>
        </p:spPr>
      </p:pic>
      <p:sp>
        <p:nvSpPr>
          <p:cNvPr id="116" name="Google Shape;116;p26"/>
          <p:cNvSpPr txBox="1"/>
          <p:nvPr/>
        </p:nvSpPr>
        <p:spPr>
          <a:xfrm>
            <a:off x="396600" y="884875"/>
            <a:ext cx="6979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Move the the gallery walk to analyze each artifact. Then, fill out the table below. </a:t>
            </a:r>
            <a:endParaRPr sz="1200">
              <a:solidFill>
                <a:schemeClr val="dk1"/>
              </a:solidFill>
              <a:latin typeface="Inter"/>
              <a:ea typeface="Inter"/>
              <a:cs typeface="Inter"/>
              <a:sym typeface="Inter"/>
            </a:endParaRPr>
          </a:p>
        </p:txBody>
      </p:sp>
      <p:graphicFrame>
        <p:nvGraphicFramePr>
          <p:cNvPr id="117" name="Google Shape;117;p26"/>
          <p:cNvGraphicFramePr/>
          <p:nvPr/>
        </p:nvGraphicFramePr>
        <p:xfrm>
          <a:off x="405275" y="1467138"/>
          <a:ext cx="3000000" cy="3000000"/>
        </p:xfrm>
        <a:graphic>
          <a:graphicData uri="http://schemas.openxmlformats.org/drawingml/2006/table">
            <a:tbl>
              <a:tblPr>
                <a:noFill/>
                <a:tableStyleId>{0FDE7807-6A00-4C73-BB62-76B1EBEA32A8}</a:tableStyleId>
              </a:tblPr>
              <a:tblGrid>
                <a:gridCol w="1485975"/>
                <a:gridCol w="2146425"/>
                <a:gridCol w="3346800"/>
              </a:tblGrid>
              <a:tr h="689100">
                <a:tc>
                  <a:txBody>
                    <a:bodyPr/>
                    <a:lstStyle/>
                    <a:p>
                      <a:pPr indent="0" lvl="0" marL="0" rtl="0" algn="ctr">
                        <a:spcBef>
                          <a:spcPts val="0"/>
                        </a:spcBef>
                        <a:spcAft>
                          <a:spcPts val="0"/>
                        </a:spcAft>
                        <a:buNone/>
                      </a:pPr>
                      <a:r>
                        <a:rPr b="1" lang="en" sz="1200">
                          <a:latin typeface="Inter"/>
                          <a:ea typeface="Inter"/>
                          <a:cs typeface="Inter"/>
                          <a:sym typeface="Inter"/>
                        </a:rPr>
                        <a:t>Stations</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Observations</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Jot down something you notice and/or something you wonder</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Inferences</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What inferences can we draw about this civilization based on the artifact?</a:t>
                      </a:r>
                      <a:endParaRPr i="1" sz="1200">
                        <a:latin typeface="Inter"/>
                        <a:ea typeface="Inter"/>
                        <a:cs typeface="Inter"/>
                        <a:sym typeface="Inte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1. Mesopotamia</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2. Ancient Egypt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3. Ancient China</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4. Mohenjo-Daro</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5. Caral–Supe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2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Unit 3: Seeds of Civilization</a:t>
            </a:r>
            <a:endParaRPr sz="1700">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1</a:t>
            </a:r>
            <a:endParaRPr sz="1500">
              <a:solidFill>
                <a:srgbClr val="000000"/>
              </a:solidFill>
              <a:latin typeface="Plus Jakarta Sans Medium"/>
              <a:ea typeface="Plus Jakarta Sans Medium"/>
              <a:cs typeface="Plus Jakarta Sans Medium"/>
              <a:sym typeface="Plus Jakarta Sans Medium"/>
            </a:endParaRPr>
          </a:p>
        </p:txBody>
      </p:sp>
      <p:pic>
        <p:nvPicPr>
          <p:cNvPr id="123" name="Google Shape;123;p27"/>
          <p:cNvPicPr preferRelativeResize="0"/>
          <p:nvPr/>
        </p:nvPicPr>
        <p:blipFill>
          <a:blip r:embed="rId3">
            <a:alphaModFix/>
          </a:blip>
          <a:stretch>
            <a:fillRect/>
          </a:stretch>
        </p:blipFill>
        <p:spPr>
          <a:xfrm>
            <a:off x="216272" y="230997"/>
            <a:ext cx="1056536" cy="438114"/>
          </a:xfrm>
          <a:prstGeom prst="rect">
            <a:avLst/>
          </a:prstGeom>
          <a:noFill/>
          <a:ln>
            <a:noFill/>
          </a:ln>
        </p:spPr>
      </p:pic>
      <p:pic>
        <p:nvPicPr>
          <p:cNvPr id="124" name="Google Shape;124;p2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25" name="Google Shape;125;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6" name="Google Shape;126;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7" name="Google Shape;127;p27"/>
          <p:cNvSpPr txBox="1"/>
          <p:nvPr/>
        </p:nvSpPr>
        <p:spPr>
          <a:xfrm>
            <a:off x="730950" y="21051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What inferences can be drawn about the values and lifestyles of early civilizations by analyzing their artifacts?</a:t>
            </a:r>
            <a:endParaRPr i="1" sz="1700">
              <a:latin typeface="Inter"/>
              <a:ea typeface="Inter"/>
              <a:cs typeface="Inter"/>
              <a:sym typeface="Inter"/>
            </a:endParaRPr>
          </a:p>
        </p:txBody>
      </p:sp>
      <p:sp>
        <p:nvSpPr>
          <p:cNvPr id="128" name="Google Shape;128;p27"/>
          <p:cNvSpPr txBox="1"/>
          <p:nvPr/>
        </p:nvSpPr>
        <p:spPr>
          <a:xfrm>
            <a:off x="349644" y="16848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29" name="Google Shape;129;p27"/>
          <p:cNvSpPr txBox="1"/>
          <p:nvPr/>
        </p:nvSpPr>
        <p:spPr>
          <a:xfrm>
            <a:off x="455300" y="3490775"/>
            <a:ext cx="6861900" cy="1185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Directions: </a:t>
            </a:r>
            <a:r>
              <a:rPr lang="en" sz="1300">
                <a:solidFill>
                  <a:schemeClr val="dk1"/>
                </a:solidFill>
                <a:latin typeface="Halant"/>
                <a:ea typeface="Halant"/>
                <a:cs typeface="Halant"/>
                <a:sym typeface="Halant"/>
              </a:rPr>
              <a:t>Choose one artifact we've studied today and answer the prompt below in 3-5 sentences. </a:t>
            </a:r>
            <a:endParaRPr sz="1300">
              <a:solidFill>
                <a:schemeClr val="dk1"/>
              </a:solidFill>
              <a:latin typeface="Halant"/>
              <a:ea typeface="Halant"/>
              <a:cs typeface="Halant"/>
              <a:sym typeface="Halant"/>
            </a:endParaRPr>
          </a:p>
          <a:p>
            <a:pPr indent="0" lvl="0" marL="0" rtl="0" algn="l">
              <a:spcBef>
                <a:spcPts val="0"/>
              </a:spcBef>
              <a:spcAft>
                <a:spcPts val="0"/>
              </a:spcAft>
              <a:buNone/>
            </a:pPr>
            <a:r>
              <a:t/>
            </a:r>
            <a:endParaRPr sz="1300">
              <a:solidFill>
                <a:schemeClr val="dk1"/>
              </a:solidFill>
              <a:latin typeface="Halant"/>
              <a:ea typeface="Halant"/>
              <a:cs typeface="Halant"/>
              <a:sym typeface="Halant"/>
            </a:endParaRPr>
          </a:p>
          <a:p>
            <a:pPr indent="0" lvl="0" marL="0" rtl="0" algn="l">
              <a:spcBef>
                <a:spcPts val="0"/>
              </a:spcBef>
              <a:spcAft>
                <a:spcPts val="0"/>
              </a:spcAft>
              <a:buNone/>
            </a:pPr>
            <a:r>
              <a:rPr b="1" lang="en" sz="1300">
                <a:solidFill>
                  <a:schemeClr val="dk1"/>
                </a:solidFill>
                <a:latin typeface="Halant"/>
                <a:ea typeface="Halant"/>
                <a:cs typeface="Halant"/>
                <a:sym typeface="Halant"/>
              </a:rPr>
              <a:t>Prompt:</a:t>
            </a:r>
            <a:r>
              <a:rPr lang="en" sz="1300">
                <a:solidFill>
                  <a:schemeClr val="dk1"/>
                </a:solidFill>
                <a:latin typeface="Halant"/>
                <a:ea typeface="Halant"/>
                <a:cs typeface="Halant"/>
                <a:sym typeface="Halant"/>
              </a:rPr>
              <a:t> What does this artifact tell you about the values or lifestyle of the civilization it came from? </a:t>
            </a:r>
            <a:endParaRPr sz="1300">
              <a:latin typeface="Halant"/>
              <a:ea typeface="Halant"/>
              <a:cs typeface="Halant"/>
              <a:sym typeface="Halant"/>
            </a:endParaRPr>
          </a:p>
        </p:txBody>
      </p:sp>
      <p:sp>
        <p:nvSpPr>
          <p:cNvPr id="130" name="Google Shape;130;p27"/>
          <p:cNvSpPr txBox="1"/>
          <p:nvPr/>
        </p:nvSpPr>
        <p:spPr>
          <a:xfrm>
            <a:off x="553650" y="4912725"/>
            <a:ext cx="6665100" cy="554100"/>
          </a:xfrm>
          <a:prstGeom prst="rect">
            <a:avLst/>
          </a:prstGeom>
          <a:noFill/>
          <a:ln cap="flat" cmpd="sng" w="9525">
            <a:solidFill>
              <a:srgbClr val="E75C3D"/>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Artifact Name:</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sp>
        <p:nvSpPr>
          <p:cNvPr id="131" name="Google Shape;131;p27"/>
          <p:cNvSpPr txBox="1"/>
          <p:nvPr/>
        </p:nvSpPr>
        <p:spPr>
          <a:xfrm>
            <a:off x="553650" y="5606286"/>
            <a:ext cx="6665100" cy="3694200"/>
          </a:xfrm>
          <a:prstGeom prst="rect">
            <a:avLst/>
          </a:prstGeom>
          <a:noFill/>
          <a:ln>
            <a:noFill/>
          </a:ln>
        </p:spPr>
        <p:txBody>
          <a:bodyPr anchorCtr="0" anchor="t" bIns="91425" lIns="91425" spcFirstLastPara="1" rIns="91425" wrap="square" tIns="91425">
            <a:spAutoFit/>
          </a:bodyPr>
          <a:lstStyle/>
          <a:p>
            <a:pPr indent="0" lvl="0" marL="0" rtl="0" algn="l">
              <a:lnSpc>
                <a:spcPct val="200000"/>
              </a:lnSpc>
              <a:spcBef>
                <a:spcPts val="0"/>
              </a:spcBef>
              <a:spcAft>
                <a:spcPts val="0"/>
              </a:spcAft>
              <a:buNone/>
            </a:pPr>
            <a:r>
              <a:rPr lang="en" sz="1200">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a:t>
            </a:r>
            <a:endParaRPr sz="1200">
              <a:solidFill>
                <a:schemeClr val="dk1"/>
              </a:solidFill>
              <a:latin typeface="Inter"/>
              <a:ea typeface="Inter"/>
              <a:cs typeface="Inter"/>
              <a:sym typeface="Inter"/>
            </a:endParaRPr>
          </a:p>
          <a:p>
            <a:pPr indent="0" lvl="0" marL="0" rtl="0" algn="l">
              <a:lnSpc>
                <a:spcPct val="2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_____________________________________________________________________________________________</a:t>
            </a:r>
            <a:endParaRPr sz="1200">
              <a:solidFill>
                <a:schemeClr val="dk1"/>
              </a:solidFill>
              <a:latin typeface="Inter"/>
              <a:ea typeface="Inter"/>
              <a:cs typeface="Inter"/>
              <a:sym typeface="Inter"/>
            </a:endParaRPr>
          </a:p>
          <a:p>
            <a:pPr indent="0" lvl="0" marL="0" rtl="0" algn="l">
              <a:lnSpc>
                <a:spcPct val="2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_____________________________________________________________________________________________</a:t>
            </a:r>
            <a:endParaRPr sz="1200">
              <a:solidFill>
                <a:schemeClr val="dk1"/>
              </a:solidFill>
              <a:latin typeface="Inter"/>
              <a:ea typeface="Inter"/>
              <a:cs typeface="Inter"/>
              <a:sym typeface="Inter"/>
            </a:endParaRPr>
          </a:p>
          <a:p>
            <a:pPr indent="0" lvl="0" marL="0" rtl="0" algn="l">
              <a:lnSpc>
                <a:spcPct val="2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_____________________________________________________________________________________________</a:t>
            </a:r>
            <a:endParaRPr sz="1200">
              <a:solidFill>
                <a:schemeClr val="dk1"/>
              </a:solidFill>
              <a:latin typeface="Inter"/>
              <a:ea typeface="Inter"/>
              <a:cs typeface="Inter"/>
              <a:sym typeface="Inter"/>
            </a:endParaRPr>
          </a:p>
          <a:p>
            <a:pPr indent="0" lvl="0" marL="0" rtl="0" algn="l">
              <a:lnSpc>
                <a:spcPct val="2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_____________________________________________________________________________________________</a:t>
            </a:r>
            <a:endParaRPr sz="1200">
              <a:solidFill>
                <a:schemeClr val="dk1"/>
              </a:solidFill>
              <a:latin typeface="Inter"/>
              <a:ea typeface="Inter"/>
              <a:cs typeface="Inter"/>
              <a:sym typeface="Inter"/>
            </a:endParaRPr>
          </a:p>
          <a:p>
            <a:pPr indent="0" lvl="0" marL="0" rtl="0" algn="l">
              <a:lnSpc>
                <a:spcPct val="2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_____________________________________________________________________________________________</a:t>
            </a:r>
            <a:endParaRPr sz="1200">
              <a:solidFill>
                <a:schemeClr val="dk1"/>
              </a:solidFill>
              <a:latin typeface="Inter"/>
              <a:ea typeface="Inter"/>
              <a:cs typeface="Inter"/>
              <a:sym typeface="Inter"/>
            </a:endParaRPr>
          </a:p>
          <a:p>
            <a:pPr indent="0" lvl="0" marL="0" rtl="0" algn="l">
              <a:lnSpc>
                <a:spcPct val="2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_____________________________________________________________________________________________</a:t>
            </a:r>
            <a:endParaRPr sz="1200">
              <a:solidFill>
                <a:schemeClr val="dk1"/>
              </a:solidFill>
              <a:latin typeface="Inter"/>
              <a:ea typeface="Inter"/>
              <a:cs typeface="Inter"/>
              <a:sym typeface="Inter"/>
            </a:endParaRPr>
          </a:p>
          <a:p>
            <a:pPr indent="0" lvl="0" marL="0" rtl="0" algn="l">
              <a:lnSpc>
                <a:spcPct val="2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_____________________________________________________________________________________________</a:t>
            </a:r>
            <a:endParaRPr sz="1200">
              <a:solidFill>
                <a:schemeClr val="dk1"/>
              </a:solidFill>
              <a:latin typeface="Inter"/>
              <a:ea typeface="Inter"/>
              <a:cs typeface="Inter"/>
              <a:sym typeface="Inter"/>
            </a:endParaRPr>
          </a:p>
          <a:p>
            <a:pPr indent="0" lvl="0" marL="0" rtl="0" algn="l">
              <a:lnSpc>
                <a:spcPct val="2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_____________________________________________________________________________________________</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