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4686FC6-0A3F-4FF6-98CD-D2D02E91D6CF}">
  <a:tblStyle styleId="{A4686FC6-0A3F-4FF6-98CD-D2D02E91D6C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ff65527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ff65527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ff655274c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ff655274c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ff655274c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5ff655274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ff655274c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5ff655274c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961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60" name="Google Shape;60;p13"/>
          <p:cNvSpPr/>
          <p:nvPr/>
        </p:nvSpPr>
        <p:spPr>
          <a:xfrm>
            <a:off x="496175" y="621543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61" name="Google Shape;61;p13"/>
          <p:cNvSpPr txBox="1"/>
          <p:nvPr/>
        </p:nvSpPr>
        <p:spPr>
          <a:xfrm>
            <a:off x="27519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62" name="Google Shape;62;p13"/>
          <p:cNvSpPr txBox="1"/>
          <p:nvPr/>
        </p:nvSpPr>
        <p:spPr>
          <a:xfrm>
            <a:off x="5007775" y="749143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63" name="Google Shape;63;p13"/>
          <p:cNvCxnSpPr>
            <a:stCxn id="60" idx="2"/>
            <a:endCxn id="59" idx="0"/>
          </p:cNvCxnSpPr>
          <p:nvPr/>
        </p:nvCxnSpPr>
        <p:spPr>
          <a:xfrm flipH="1">
            <a:off x="1449725" y="690423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64" name="Google Shape;64;p13"/>
          <p:cNvCxnSpPr>
            <a:stCxn id="60" idx="2"/>
            <a:endCxn id="61" idx="0"/>
          </p:cNvCxnSpPr>
          <p:nvPr/>
        </p:nvCxnSpPr>
        <p:spPr>
          <a:xfrm>
            <a:off x="3705425" y="690423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60" idx="2"/>
            <a:endCxn id="62" idx="0"/>
          </p:cNvCxnSpPr>
          <p:nvPr/>
        </p:nvCxnSpPr>
        <p:spPr>
          <a:xfrm>
            <a:off x="3705425" y="690423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66" name="Google Shape;66;p13"/>
          <p:cNvSpPr txBox="1"/>
          <p:nvPr/>
        </p:nvSpPr>
        <p:spPr>
          <a:xfrm>
            <a:off x="1778425" y="2345649"/>
            <a:ext cx="5161800" cy="11406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67" name="Google Shape;67;p13"/>
          <p:cNvPicPr preferRelativeResize="0"/>
          <p:nvPr/>
        </p:nvPicPr>
        <p:blipFill>
          <a:blip r:embed="rId5">
            <a:alphaModFix/>
          </a:blip>
          <a:stretch>
            <a:fillRect/>
          </a:stretch>
        </p:blipFill>
        <p:spPr>
          <a:xfrm>
            <a:off x="496225" y="2274500"/>
            <a:ext cx="1282200" cy="1282200"/>
          </a:xfrm>
          <a:prstGeom prst="rect">
            <a:avLst/>
          </a:prstGeom>
          <a:noFill/>
          <a:ln>
            <a:noFill/>
          </a:ln>
        </p:spPr>
      </p:pic>
      <p:sp>
        <p:nvSpPr>
          <p:cNvPr id="68" name="Google Shape;68;p13"/>
          <p:cNvSpPr txBox="1"/>
          <p:nvPr/>
        </p:nvSpPr>
        <p:spPr>
          <a:xfrm>
            <a:off x="496175" y="393898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
        <p:nvSpPr>
          <p:cNvPr id="69" name="Google Shape;69;p13"/>
          <p:cNvSpPr txBox="1"/>
          <p:nvPr/>
        </p:nvSpPr>
        <p:spPr>
          <a:xfrm>
            <a:off x="349694" y="16872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75" name="Google Shape;75;p14"/>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76" name="Google Shape;76;p14"/>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77" name="Google Shape;77;p14"/>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78" name="Google Shape;78;p14"/>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79" name="Google Shape;79;p14"/>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80" name="Google Shape;80;p14"/>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81" name="Google Shape;81;p14"/>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82" name="Google Shape;82;p14"/>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83" name="Google Shape;83;p14"/>
          <p:cNvGraphicFramePr/>
          <p:nvPr/>
        </p:nvGraphicFramePr>
        <p:xfrm>
          <a:off x="466700" y="5076050"/>
          <a:ext cx="3000000" cy="3000000"/>
        </p:xfrm>
        <a:graphic>
          <a:graphicData uri="http://schemas.openxmlformats.org/drawingml/2006/table">
            <a:tbl>
              <a:tblPr>
                <a:noFill/>
                <a:tableStyleId>{A4686FC6-0A3F-4FF6-98CD-D2D02E91D6CF}</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89" name="Google Shape;89;p15"/>
          <p:cNvGraphicFramePr/>
          <p:nvPr/>
        </p:nvGraphicFramePr>
        <p:xfrm>
          <a:off x="518700" y="1547150"/>
          <a:ext cx="3000000" cy="3000000"/>
        </p:xfrm>
        <a:graphic>
          <a:graphicData uri="http://schemas.openxmlformats.org/drawingml/2006/table">
            <a:tbl>
              <a:tblPr>
                <a:noFill/>
                <a:tableStyleId>{A4686FC6-0A3F-4FF6-98CD-D2D02E91D6CF}</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90" name="Google Shape;90;p15"/>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91" name="Google Shape;91;p15"/>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92" name="Google Shape;92;p15"/>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93" name="Google Shape;93;p15"/>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94" name="Google Shape;94;p15"/>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95" name="Google Shape;95;p15"/>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a:t>
            </a:r>
            <a:r>
              <a:rPr lang="en" sz="1200">
                <a:solidFill>
                  <a:schemeClr val="dk1"/>
                </a:solidFill>
                <a:latin typeface="Inter"/>
                <a:ea typeface="Inter"/>
                <a:cs typeface="Inter"/>
                <a:sym typeface="Inter"/>
              </a:rPr>
              <a:t>site is</a:t>
            </a:r>
            <a:r>
              <a:rPr lang="en" sz="1200">
                <a:solidFill>
                  <a:schemeClr val="dk1"/>
                </a:solidFill>
                <a:latin typeface="Inter"/>
                <a:ea typeface="Inter"/>
                <a:cs typeface="Inter"/>
                <a:sym typeface="Inter"/>
              </a:rPr>
              <a:t> more trustworthy and why?</a:t>
            </a:r>
            <a:endParaRPr sz="1200">
              <a:solidFill>
                <a:schemeClr val="dk1"/>
              </a:solidFill>
              <a:latin typeface="Inter"/>
              <a:ea typeface="Inter"/>
              <a:cs typeface="Inter"/>
              <a:sym typeface="Inter"/>
            </a:endParaRPr>
          </a:p>
        </p:txBody>
      </p:sp>
      <p:sp>
        <p:nvSpPr>
          <p:cNvPr id="96" name="Google Shape;96;p15"/>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97" name="Google Shape;97;p15"/>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6"/>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graphicFrame>
        <p:nvGraphicFramePr>
          <p:cNvPr id="103" name="Google Shape;103;p16"/>
          <p:cNvGraphicFramePr/>
          <p:nvPr/>
        </p:nvGraphicFramePr>
        <p:xfrm>
          <a:off x="518763" y="1566550"/>
          <a:ext cx="3000000" cy="3000000"/>
        </p:xfrm>
        <a:graphic>
          <a:graphicData uri="http://schemas.openxmlformats.org/drawingml/2006/table">
            <a:tbl>
              <a:tblPr>
                <a:noFill/>
                <a:tableStyleId>{A4686FC6-0A3F-4FF6-98CD-D2D02E91D6CF}</a:tableStyleId>
              </a:tblPr>
              <a:tblGrid>
                <a:gridCol w="1075600"/>
                <a:gridCol w="1295900"/>
                <a:gridCol w="436347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6">
                            <a:extLst>
                              <a:ext uri="{A12FA001-AC4F-418D-AE19-62706E023703}">
                                <ahyp:hlinkClr val="tx"/>
                              </a:ext>
                            </a:extLst>
                          </a:hlinkClick>
                        </a:rPr>
                        <a:t>World History Encyclopedia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4" name="Google Shape;104;p16"/>
          <p:cNvSpPr txBox="1"/>
          <p:nvPr/>
        </p:nvSpPr>
        <p:spPr>
          <a:xfrm>
            <a:off x="518763" y="564975"/>
            <a:ext cx="6735000" cy="931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 Some sources have been provided to help you get started!</a:t>
            </a:r>
            <a:endParaRPr>
              <a:solidFill>
                <a:srgbClr val="000000"/>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