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0024313-07FB-4FA5-9792-9017117CAF23}">
  <a:tblStyle styleId="{D0024313-07FB-4FA5-9792-9017117CAF2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A729385-D08F-4840-BF8B-05A1987EBEA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70efe3ba55_0_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70efe3ba55_0_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37f015b5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737f015b5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4515c37c1d_0_5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4515c37c1d_0_5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{D0024313-07FB-4FA5-9792-9017117CAF23}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{D0024313-07FB-4FA5-9792-9017117CAF23}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the title of the monarch of ancient Egypt from the First Dynasty until the annexation of Egypt by the Roman Republic in 30 BCE; served as both the heads of state and the religious leaders of their people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Pharaoh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" name="Google Shape;162;p30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{1A729385-D08F-4840-BF8B-05A1987EBEA0}</a:tableStyleId>
              </a:tblPr>
              <a:tblGrid>
                <a:gridCol w="2180350"/>
              </a:tblGrid>
              <a:tr h="67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7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the oldest historical leader you can think of?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9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63" name="Google Shape;163;p30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{1A729385-D08F-4840-BF8B-05A1987EBEA0}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4" name="Google Shape;164;p30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