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24.xml"/>
  <Override ContentType="application/vnd.openxmlformats-officedocument.presentationml.slideLayout+xml" PartName="/ppt/slideLayouts/slideLayout11.xml"/>
  <Override ContentType="application/vnd.openxmlformats-officedocument.presentationml.slideLayout+xml" PartName="/ppt/slideLayouts/slideLayout29.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33.xml"/>
  <Override ContentType="application/vnd.openxmlformats-officedocument.presentationml.slideLayout+xml" PartName="/ppt/slideLayouts/slideLayout25.xml"/>
  <Override ContentType="application/vnd.openxmlformats-officedocument.presentationml.slideLayout+xml" PartName="/ppt/slideLayouts/slideLayout17.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6.xml"/>
  <Override ContentType="application/vnd.openxmlformats-officedocument.presentationml.slideLayout+xml" PartName="/ppt/slideLayouts/slideLayout21.xml"/>
  <Override ContentType="application/vnd.openxmlformats-officedocument.presentationml.slideLayout+xml" PartName="/ppt/slideLayouts/slideLayout30.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26.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9.xml"/>
  <Override ContentType="application/vnd.openxmlformats-officedocument.presentationml.slideLayout+xml" PartName="/ppt/slideLayouts/slideLayout31.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4.xml"/>
  <Override ContentType="application/vnd.openxmlformats-officedocument.presentationml.slideLayout+xml" PartName="/ppt/slideLayouts/slideLayout28.xml"/>
  <Override ContentType="application/vnd.openxmlformats-officedocument.presentationml.slideLayout+xml" PartName="/ppt/slideLayouts/slideLayout27.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23.xml"/>
  <Override ContentType="application/vnd.openxmlformats-officedocument.presentationml.slideLayout+xml" PartName="/ppt/slideLayouts/slideLayout8.xml"/>
  <Override ContentType="application/vnd.openxmlformats-officedocument.presentationml.slideLayout+xml" PartName="/ppt/slideLayouts/slideLayout32.xml"/>
  <Override ContentType="application/vnd.openxmlformats-officedocument.presentationml.slideMaster+xml" PartName="/ppt/slideMasters/slideMaster3.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5.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theme+xml" PartName="/ppt/theme/theme4.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81" r:id="rId5"/>
    <p:sldMasterId id="2147483682" r:id="rId6"/>
    <p:sldMasterId id="2147483683" r:id="rId7"/>
  </p:sldMasterIdLst>
  <p:notesMasterIdLst>
    <p:notesMasterId r:id="rId8"/>
  </p:notesMasterIdLst>
  <p:sldIdLst>
    <p:sldId id="256" r:id="rId9"/>
    <p:sldId id="257" r:id="rId10"/>
    <p:sldId id="258" r:id="rId11"/>
    <p:sldId id="259" r:id="rId12"/>
    <p:sldId id="260" r:id="rId13"/>
    <p:sldId id="261" r:id="rId14"/>
  </p:sldIdLst>
  <p:sldSz cy="10058400" cx="7772400"/>
  <p:notesSz cx="6858000" cy="9144000"/>
  <p:embeddedFontLst>
    <p:embeddedFont>
      <p:font typeface="Halant"/>
      <p:regular r:id="rId15"/>
      <p:bold r:id="rId16"/>
    </p:embeddedFont>
    <p:embeddedFont>
      <p:font typeface="Inter SemiBold"/>
      <p:regular r:id="rId17"/>
      <p:bold r:id="rId18"/>
      <p:italic r:id="rId19"/>
      <p:boldItalic r:id="rId20"/>
    </p:embeddedFont>
    <p:embeddedFont>
      <p:font typeface="Inter"/>
      <p:regular r:id="rId21"/>
      <p:bold r:id="rId22"/>
      <p:italic r:id="rId23"/>
      <p:boldItalic r:id="rId24"/>
    </p:embeddedFont>
    <p:embeddedFont>
      <p:font typeface="Plus Jakarta Sans"/>
      <p:regular r:id="rId25"/>
      <p:bold r:id="rId26"/>
      <p:italic r:id="rId27"/>
      <p:boldItalic r:id="rId28"/>
    </p:embeddedFont>
    <p:embeddedFont>
      <p:font typeface="Plus Jakarta Sans Medium"/>
      <p:regular r:id="rId29"/>
      <p:bold r:id="rId30"/>
      <p:italic r:id="rId31"/>
      <p:boldItalic r:id="rId32"/>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A4A3A4"/>
          </p15:clr>
        </p15:guide>
        <p15:guide id="2" pos="244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86BB824D-2C9F-4763-83AB-CF8BD7844387}">
  <a:tblStyle styleId="{86BB824D-2C9F-4763-83AB-CF8BD7844387}"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InterSemiBold-boldItalic.fntdata"/><Relationship Id="rId22" Type="http://schemas.openxmlformats.org/officeDocument/2006/relationships/font" Target="fonts/Inter-bold.fntdata"/><Relationship Id="rId21" Type="http://schemas.openxmlformats.org/officeDocument/2006/relationships/font" Target="fonts/Inter-regular.fntdata"/><Relationship Id="rId24" Type="http://schemas.openxmlformats.org/officeDocument/2006/relationships/font" Target="fonts/Inter-boldItalic.fntdata"/><Relationship Id="rId23" Type="http://schemas.openxmlformats.org/officeDocument/2006/relationships/font" Target="fonts/Inter-italic.fntdata"/><Relationship Id="rId1" Type="http://schemas.openxmlformats.org/officeDocument/2006/relationships/theme" Target="theme/theme4.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1.xml"/><Relationship Id="rId26" Type="http://schemas.openxmlformats.org/officeDocument/2006/relationships/font" Target="fonts/PlusJakartaSans-bold.fntdata"/><Relationship Id="rId25" Type="http://schemas.openxmlformats.org/officeDocument/2006/relationships/font" Target="fonts/PlusJakartaSans-regular.fntdata"/><Relationship Id="rId28" Type="http://schemas.openxmlformats.org/officeDocument/2006/relationships/font" Target="fonts/PlusJakartaSans-boldItalic.fntdata"/><Relationship Id="rId27" Type="http://schemas.openxmlformats.org/officeDocument/2006/relationships/font" Target="fonts/PlusJakartaSans-italic.fntdata"/><Relationship Id="rId5" Type="http://schemas.openxmlformats.org/officeDocument/2006/relationships/slideMaster" Target="slideMasters/slideMaster1.xml"/><Relationship Id="rId6" Type="http://schemas.openxmlformats.org/officeDocument/2006/relationships/slideMaster" Target="slideMasters/slideMaster2.xml"/><Relationship Id="rId29" Type="http://schemas.openxmlformats.org/officeDocument/2006/relationships/font" Target="fonts/PlusJakartaSansMedium-regular.fntdata"/><Relationship Id="rId7" Type="http://schemas.openxmlformats.org/officeDocument/2006/relationships/slideMaster" Target="slideMasters/slideMaster3.xml"/><Relationship Id="rId8" Type="http://schemas.openxmlformats.org/officeDocument/2006/relationships/notesMaster" Target="notesMasters/notesMaster1.xml"/><Relationship Id="rId31" Type="http://schemas.openxmlformats.org/officeDocument/2006/relationships/font" Target="fonts/PlusJakartaSansMedium-italic.fntdata"/><Relationship Id="rId30" Type="http://schemas.openxmlformats.org/officeDocument/2006/relationships/font" Target="fonts/PlusJakartaSansMedium-bold.fntdata"/><Relationship Id="rId11" Type="http://schemas.openxmlformats.org/officeDocument/2006/relationships/slide" Target="slides/slide3.xml"/><Relationship Id="rId10" Type="http://schemas.openxmlformats.org/officeDocument/2006/relationships/slide" Target="slides/slide2.xml"/><Relationship Id="rId32" Type="http://schemas.openxmlformats.org/officeDocument/2006/relationships/font" Target="fonts/PlusJakartaSansMedium-boldItalic.fntdata"/><Relationship Id="rId13" Type="http://schemas.openxmlformats.org/officeDocument/2006/relationships/slide" Target="slides/slide5.xml"/><Relationship Id="rId12" Type="http://schemas.openxmlformats.org/officeDocument/2006/relationships/slide" Target="slides/slide4.xml"/><Relationship Id="rId15" Type="http://schemas.openxmlformats.org/officeDocument/2006/relationships/font" Target="fonts/Halant-regular.fntdata"/><Relationship Id="rId14" Type="http://schemas.openxmlformats.org/officeDocument/2006/relationships/slide" Target="slides/slide6.xml"/><Relationship Id="rId17" Type="http://schemas.openxmlformats.org/officeDocument/2006/relationships/font" Target="fonts/InterSemiBold-regular.fntdata"/><Relationship Id="rId16" Type="http://schemas.openxmlformats.org/officeDocument/2006/relationships/font" Target="fonts/Halant-bold.fntdata"/><Relationship Id="rId19" Type="http://schemas.openxmlformats.org/officeDocument/2006/relationships/font" Target="fonts/InterSemiBold-italic.fntdata"/><Relationship Id="rId18" Type="http://schemas.openxmlformats.org/officeDocument/2006/relationships/font" Target="fonts/InterSemiBold-bold.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0" name="Shape 140"/>
        <p:cNvGrpSpPr/>
        <p:nvPr/>
      </p:nvGrpSpPr>
      <p:grpSpPr>
        <a:xfrm>
          <a:off x="0" y="0"/>
          <a:ext cx="0" cy="0"/>
          <a:chOff x="0" y="0"/>
          <a:chExt cx="0" cy="0"/>
        </a:xfrm>
      </p:grpSpPr>
      <p:sp>
        <p:nvSpPr>
          <p:cNvPr id="141" name="Google Shape;141;g37382cf0f65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42" name="Google Shape;142;g37382cf0f65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3" name="Shape 153"/>
        <p:cNvGrpSpPr/>
        <p:nvPr/>
      </p:nvGrpSpPr>
      <p:grpSpPr>
        <a:xfrm>
          <a:off x="0" y="0"/>
          <a:ext cx="0" cy="0"/>
          <a:chOff x="0" y="0"/>
          <a:chExt cx="0" cy="0"/>
        </a:xfrm>
      </p:grpSpPr>
      <p:sp>
        <p:nvSpPr>
          <p:cNvPr id="154" name="Google Shape;154;g37382cf0f65_1_85: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55" name="Google Shape;155;g37382cf0f65_1_8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9" name="Shape 169"/>
        <p:cNvGrpSpPr/>
        <p:nvPr/>
      </p:nvGrpSpPr>
      <p:grpSpPr>
        <a:xfrm>
          <a:off x="0" y="0"/>
          <a:ext cx="0" cy="0"/>
          <a:chOff x="0" y="0"/>
          <a:chExt cx="0" cy="0"/>
        </a:xfrm>
      </p:grpSpPr>
      <p:sp>
        <p:nvSpPr>
          <p:cNvPr id="170" name="Google Shape;170;g37382cf0f65_1_33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71" name="Google Shape;171;g37382cf0f65_1_33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7" name="Shape 177"/>
        <p:cNvGrpSpPr/>
        <p:nvPr/>
      </p:nvGrpSpPr>
      <p:grpSpPr>
        <a:xfrm>
          <a:off x="0" y="0"/>
          <a:ext cx="0" cy="0"/>
          <a:chOff x="0" y="0"/>
          <a:chExt cx="0" cy="0"/>
        </a:xfrm>
      </p:grpSpPr>
      <p:sp>
        <p:nvSpPr>
          <p:cNvPr id="178" name="Google Shape;178;g37382cf0f65_1_22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79" name="Google Shape;179;g37382cf0f65_1_22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1" name="Shape 191"/>
        <p:cNvGrpSpPr/>
        <p:nvPr/>
      </p:nvGrpSpPr>
      <p:grpSpPr>
        <a:xfrm>
          <a:off x="0" y="0"/>
          <a:ext cx="0" cy="0"/>
          <a:chOff x="0" y="0"/>
          <a:chExt cx="0" cy="0"/>
        </a:xfrm>
      </p:grpSpPr>
      <p:sp>
        <p:nvSpPr>
          <p:cNvPr id="192" name="Google Shape;192;g285ef231da3_0_283: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93" name="Google Shape;193;g285ef231da3_0_28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3" name="Shape 203"/>
        <p:cNvGrpSpPr/>
        <p:nvPr/>
      </p:nvGrpSpPr>
      <p:grpSpPr>
        <a:xfrm>
          <a:off x="0" y="0"/>
          <a:ext cx="0" cy="0"/>
          <a:chOff x="0" y="0"/>
          <a:chExt cx="0" cy="0"/>
        </a:xfrm>
      </p:grpSpPr>
      <p:sp>
        <p:nvSpPr>
          <p:cNvPr id="204" name="Google Shape;204;g285ef231da3_0_321: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205" name="Google Shape;205;g285ef231da3_0_32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2" name="Google Shape;12;p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47" name="Google Shape;47;p1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54" name="Shape 54"/>
        <p:cNvGrpSpPr/>
        <p:nvPr/>
      </p:nvGrpSpPr>
      <p:grpSpPr>
        <a:xfrm>
          <a:off x="0" y="0"/>
          <a:ext cx="0" cy="0"/>
          <a:chOff x="0" y="0"/>
          <a:chExt cx="0" cy="0"/>
        </a:xfrm>
      </p:grpSpPr>
      <p:sp>
        <p:nvSpPr>
          <p:cNvPr id="55" name="Google Shape;55;p14"/>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56" name="Google Shape;56;p14"/>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57" name="Google Shape;57;p1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58" name="Shape 58"/>
        <p:cNvGrpSpPr/>
        <p:nvPr/>
      </p:nvGrpSpPr>
      <p:grpSpPr>
        <a:xfrm>
          <a:off x="0" y="0"/>
          <a:ext cx="0" cy="0"/>
          <a:chOff x="0" y="0"/>
          <a:chExt cx="0" cy="0"/>
        </a:xfrm>
      </p:grpSpPr>
      <p:sp>
        <p:nvSpPr>
          <p:cNvPr id="59" name="Google Shape;59;p15"/>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60" name="Google Shape;60;p1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61" name="Shape 61"/>
        <p:cNvGrpSpPr/>
        <p:nvPr/>
      </p:nvGrpSpPr>
      <p:grpSpPr>
        <a:xfrm>
          <a:off x="0" y="0"/>
          <a:ext cx="0" cy="0"/>
          <a:chOff x="0" y="0"/>
          <a:chExt cx="0" cy="0"/>
        </a:xfrm>
      </p:grpSpPr>
      <p:sp>
        <p:nvSpPr>
          <p:cNvPr id="62" name="Google Shape;62;p1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3" name="Google Shape;63;p16"/>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64" name="Google Shape;64;p1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65" name="Shape 65"/>
        <p:cNvGrpSpPr/>
        <p:nvPr/>
      </p:nvGrpSpPr>
      <p:grpSpPr>
        <a:xfrm>
          <a:off x="0" y="0"/>
          <a:ext cx="0" cy="0"/>
          <a:chOff x="0" y="0"/>
          <a:chExt cx="0" cy="0"/>
        </a:xfrm>
      </p:grpSpPr>
      <p:sp>
        <p:nvSpPr>
          <p:cNvPr id="66" name="Google Shape;66;p17"/>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7" name="Google Shape;67;p17"/>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8" name="Google Shape;68;p17"/>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9" name="Google Shape;69;p1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70" name="Shape 70"/>
        <p:cNvGrpSpPr/>
        <p:nvPr/>
      </p:nvGrpSpPr>
      <p:grpSpPr>
        <a:xfrm>
          <a:off x="0" y="0"/>
          <a:ext cx="0" cy="0"/>
          <a:chOff x="0" y="0"/>
          <a:chExt cx="0" cy="0"/>
        </a:xfrm>
      </p:grpSpPr>
      <p:sp>
        <p:nvSpPr>
          <p:cNvPr id="71" name="Google Shape;71;p18"/>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72" name="Google Shape;72;p1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73" name="Shape 73"/>
        <p:cNvGrpSpPr/>
        <p:nvPr/>
      </p:nvGrpSpPr>
      <p:grpSpPr>
        <a:xfrm>
          <a:off x="0" y="0"/>
          <a:ext cx="0" cy="0"/>
          <a:chOff x="0" y="0"/>
          <a:chExt cx="0" cy="0"/>
        </a:xfrm>
      </p:grpSpPr>
      <p:sp>
        <p:nvSpPr>
          <p:cNvPr id="74" name="Google Shape;74;p19"/>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75" name="Google Shape;75;p19"/>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76" name="Google Shape;76;p1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77" name="Shape 77"/>
        <p:cNvGrpSpPr/>
        <p:nvPr/>
      </p:nvGrpSpPr>
      <p:grpSpPr>
        <a:xfrm>
          <a:off x="0" y="0"/>
          <a:ext cx="0" cy="0"/>
          <a:chOff x="0" y="0"/>
          <a:chExt cx="0" cy="0"/>
        </a:xfrm>
      </p:grpSpPr>
      <p:sp>
        <p:nvSpPr>
          <p:cNvPr id="78" name="Google Shape;78;p20"/>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79" name="Google Shape;79;p2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80" name="Shape 80"/>
        <p:cNvGrpSpPr/>
        <p:nvPr/>
      </p:nvGrpSpPr>
      <p:grpSpPr>
        <a:xfrm>
          <a:off x="0" y="0"/>
          <a:ext cx="0" cy="0"/>
          <a:chOff x="0" y="0"/>
          <a:chExt cx="0" cy="0"/>
        </a:xfrm>
      </p:grpSpPr>
      <p:sp>
        <p:nvSpPr>
          <p:cNvPr id="81" name="Google Shape;81;p21"/>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82" name="Google Shape;82;p21"/>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83" name="Google Shape;83;p21"/>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84" name="Google Shape;84;p21"/>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85" name="Google Shape;85;p2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5" name="Google Shape;15;p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86" name="Shape 86"/>
        <p:cNvGrpSpPr/>
        <p:nvPr/>
      </p:nvGrpSpPr>
      <p:grpSpPr>
        <a:xfrm>
          <a:off x="0" y="0"/>
          <a:ext cx="0" cy="0"/>
          <a:chOff x="0" y="0"/>
          <a:chExt cx="0" cy="0"/>
        </a:xfrm>
      </p:grpSpPr>
      <p:sp>
        <p:nvSpPr>
          <p:cNvPr id="87" name="Google Shape;87;p22"/>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88" name="Google Shape;88;p2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89" name="Shape 89"/>
        <p:cNvGrpSpPr/>
        <p:nvPr/>
      </p:nvGrpSpPr>
      <p:grpSpPr>
        <a:xfrm>
          <a:off x="0" y="0"/>
          <a:ext cx="0" cy="0"/>
          <a:chOff x="0" y="0"/>
          <a:chExt cx="0" cy="0"/>
        </a:xfrm>
      </p:grpSpPr>
      <p:sp>
        <p:nvSpPr>
          <p:cNvPr id="90" name="Google Shape;90;p23"/>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91" name="Google Shape;91;p23"/>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92" name="Google Shape;92;p2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93" name="Shape 93"/>
        <p:cNvGrpSpPr/>
        <p:nvPr/>
      </p:nvGrpSpPr>
      <p:grpSpPr>
        <a:xfrm>
          <a:off x="0" y="0"/>
          <a:ext cx="0" cy="0"/>
          <a:chOff x="0" y="0"/>
          <a:chExt cx="0" cy="0"/>
        </a:xfrm>
      </p:grpSpPr>
      <p:sp>
        <p:nvSpPr>
          <p:cNvPr id="94" name="Google Shape;94;p2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9" name="Shape 99"/>
        <p:cNvGrpSpPr/>
        <p:nvPr/>
      </p:nvGrpSpPr>
      <p:grpSpPr>
        <a:xfrm>
          <a:off x="0" y="0"/>
          <a:ext cx="0" cy="0"/>
          <a:chOff x="0" y="0"/>
          <a:chExt cx="0" cy="0"/>
        </a:xfrm>
      </p:grpSpPr>
      <p:sp>
        <p:nvSpPr>
          <p:cNvPr id="100" name="Google Shape;100;p26"/>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01" name="Google Shape;101;p26"/>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02" name="Google Shape;102;p2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03" name="Shape 103"/>
        <p:cNvGrpSpPr/>
        <p:nvPr/>
      </p:nvGrpSpPr>
      <p:grpSpPr>
        <a:xfrm>
          <a:off x="0" y="0"/>
          <a:ext cx="0" cy="0"/>
          <a:chOff x="0" y="0"/>
          <a:chExt cx="0" cy="0"/>
        </a:xfrm>
      </p:grpSpPr>
      <p:sp>
        <p:nvSpPr>
          <p:cNvPr id="104" name="Google Shape;104;p27"/>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05" name="Google Shape;105;p2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06" name="Shape 106"/>
        <p:cNvGrpSpPr/>
        <p:nvPr/>
      </p:nvGrpSpPr>
      <p:grpSpPr>
        <a:xfrm>
          <a:off x="0" y="0"/>
          <a:ext cx="0" cy="0"/>
          <a:chOff x="0" y="0"/>
          <a:chExt cx="0" cy="0"/>
        </a:xfrm>
      </p:grpSpPr>
      <p:sp>
        <p:nvSpPr>
          <p:cNvPr id="107" name="Google Shape;107;p28"/>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08" name="Google Shape;108;p28"/>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09" name="Google Shape;109;p2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110" name="Shape 110"/>
        <p:cNvGrpSpPr/>
        <p:nvPr/>
      </p:nvGrpSpPr>
      <p:grpSpPr>
        <a:xfrm>
          <a:off x="0" y="0"/>
          <a:ext cx="0" cy="0"/>
          <a:chOff x="0" y="0"/>
          <a:chExt cx="0" cy="0"/>
        </a:xfrm>
      </p:grpSpPr>
      <p:sp>
        <p:nvSpPr>
          <p:cNvPr id="111" name="Google Shape;111;p29"/>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12" name="Google Shape;112;p29"/>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113" name="Google Shape;113;p29"/>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114" name="Google Shape;114;p2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115" name="Shape 115"/>
        <p:cNvGrpSpPr/>
        <p:nvPr/>
      </p:nvGrpSpPr>
      <p:grpSpPr>
        <a:xfrm>
          <a:off x="0" y="0"/>
          <a:ext cx="0" cy="0"/>
          <a:chOff x="0" y="0"/>
          <a:chExt cx="0" cy="0"/>
        </a:xfrm>
      </p:grpSpPr>
      <p:sp>
        <p:nvSpPr>
          <p:cNvPr id="116" name="Google Shape;116;p30"/>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17" name="Google Shape;117;p3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118" name="Shape 118"/>
        <p:cNvGrpSpPr/>
        <p:nvPr/>
      </p:nvGrpSpPr>
      <p:grpSpPr>
        <a:xfrm>
          <a:off x="0" y="0"/>
          <a:ext cx="0" cy="0"/>
          <a:chOff x="0" y="0"/>
          <a:chExt cx="0" cy="0"/>
        </a:xfrm>
      </p:grpSpPr>
      <p:sp>
        <p:nvSpPr>
          <p:cNvPr id="119" name="Google Shape;119;p31"/>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120" name="Google Shape;120;p31"/>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121" name="Google Shape;121;p3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122" name="Shape 122"/>
        <p:cNvGrpSpPr/>
        <p:nvPr/>
      </p:nvGrpSpPr>
      <p:grpSpPr>
        <a:xfrm>
          <a:off x="0" y="0"/>
          <a:ext cx="0" cy="0"/>
          <a:chOff x="0" y="0"/>
          <a:chExt cx="0" cy="0"/>
        </a:xfrm>
      </p:grpSpPr>
      <p:sp>
        <p:nvSpPr>
          <p:cNvPr id="123" name="Google Shape;123;p32"/>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124" name="Google Shape;124;p3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9" name="Google Shape;19;p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125" name="Shape 125"/>
        <p:cNvGrpSpPr/>
        <p:nvPr/>
      </p:nvGrpSpPr>
      <p:grpSpPr>
        <a:xfrm>
          <a:off x="0" y="0"/>
          <a:ext cx="0" cy="0"/>
          <a:chOff x="0" y="0"/>
          <a:chExt cx="0" cy="0"/>
        </a:xfrm>
      </p:grpSpPr>
      <p:sp>
        <p:nvSpPr>
          <p:cNvPr id="126" name="Google Shape;126;p33"/>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127" name="Google Shape;127;p33"/>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128" name="Google Shape;128;p33"/>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129" name="Google Shape;129;p33"/>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30" name="Google Shape;130;p3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131" name="Shape 131"/>
        <p:cNvGrpSpPr/>
        <p:nvPr/>
      </p:nvGrpSpPr>
      <p:grpSpPr>
        <a:xfrm>
          <a:off x="0" y="0"/>
          <a:ext cx="0" cy="0"/>
          <a:chOff x="0" y="0"/>
          <a:chExt cx="0" cy="0"/>
        </a:xfrm>
      </p:grpSpPr>
      <p:sp>
        <p:nvSpPr>
          <p:cNvPr id="132" name="Google Shape;132;p34"/>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133" name="Google Shape;133;p3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134" name="Shape 134"/>
        <p:cNvGrpSpPr/>
        <p:nvPr/>
      </p:nvGrpSpPr>
      <p:grpSpPr>
        <a:xfrm>
          <a:off x="0" y="0"/>
          <a:ext cx="0" cy="0"/>
          <a:chOff x="0" y="0"/>
          <a:chExt cx="0" cy="0"/>
        </a:xfrm>
      </p:grpSpPr>
      <p:sp>
        <p:nvSpPr>
          <p:cNvPr id="135" name="Google Shape;135;p35"/>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136" name="Google Shape;136;p35"/>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137" name="Google Shape;137;p3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138" name="Shape 138"/>
        <p:cNvGrpSpPr/>
        <p:nvPr/>
      </p:nvGrpSpPr>
      <p:grpSpPr>
        <a:xfrm>
          <a:off x="0" y="0"/>
          <a:ext cx="0" cy="0"/>
          <a:chOff x="0" y="0"/>
          <a:chExt cx="0" cy="0"/>
        </a:xfrm>
      </p:grpSpPr>
      <p:sp>
        <p:nvSpPr>
          <p:cNvPr id="139" name="Google Shape;139;p3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4" name="Google Shape;24;p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7" name="Google Shape;27;p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31" name="Google Shape;31;p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34" name="Google Shape;34;p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40" name="Google Shape;40;p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43" name="Google Shape;43;p1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4.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2" Type="http://schemas.openxmlformats.org/officeDocument/2006/relationships/theme" Target="../theme/theme3.xml"/><Relationship Id="rId9" Type="http://schemas.openxmlformats.org/officeDocument/2006/relationships/slideLayout" Target="../slideLayouts/slideLayout20.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_rels/slideMaster3.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slideLayout" Target="../slideLayouts/slideLayout24.xml"/><Relationship Id="rId3" Type="http://schemas.openxmlformats.org/officeDocument/2006/relationships/slideLayout" Target="../slideLayouts/slideLayout25.xml"/><Relationship Id="rId4" Type="http://schemas.openxmlformats.org/officeDocument/2006/relationships/slideLayout" Target="../slideLayouts/slideLayout26.xml"/><Relationship Id="rId11" Type="http://schemas.openxmlformats.org/officeDocument/2006/relationships/slideLayout" Target="../slideLayouts/slideLayout33.xml"/><Relationship Id="rId10" Type="http://schemas.openxmlformats.org/officeDocument/2006/relationships/slideLayout" Target="../slideLayouts/slideLayout32.xml"/><Relationship Id="rId12" Type="http://schemas.openxmlformats.org/officeDocument/2006/relationships/theme" Target="../theme/theme2.xml"/><Relationship Id="rId9" Type="http://schemas.openxmlformats.org/officeDocument/2006/relationships/slideLayout" Target="../slideLayouts/slideLayout31.xml"/><Relationship Id="rId5" Type="http://schemas.openxmlformats.org/officeDocument/2006/relationships/slideLayout" Target="../slideLayouts/slideLayout27.xml"/><Relationship Id="rId6" Type="http://schemas.openxmlformats.org/officeDocument/2006/relationships/slideLayout" Target="../slideLayouts/slideLayout28.xml"/><Relationship Id="rId7" Type="http://schemas.openxmlformats.org/officeDocument/2006/relationships/slideLayout" Target="../slideLayouts/slideLayout29.xml"/><Relationship Id="rId8" Type="http://schemas.openxmlformats.org/officeDocument/2006/relationships/slideLayout" Target="../slideLayouts/slideLayout3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8" name="Google Shape;8;p1"/>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0" name="Shape 50"/>
        <p:cNvGrpSpPr/>
        <p:nvPr/>
      </p:nvGrpSpPr>
      <p:grpSpPr>
        <a:xfrm>
          <a:off x="0" y="0"/>
          <a:ext cx="0" cy="0"/>
          <a:chOff x="0" y="0"/>
          <a:chExt cx="0" cy="0"/>
        </a:xfrm>
      </p:grpSpPr>
      <p:sp>
        <p:nvSpPr>
          <p:cNvPr id="51" name="Google Shape;51;p13"/>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52" name="Google Shape;52;p13"/>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53" name="Google Shape;53;p13"/>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95" name="Shape 95"/>
        <p:cNvGrpSpPr/>
        <p:nvPr/>
      </p:nvGrpSpPr>
      <p:grpSpPr>
        <a:xfrm>
          <a:off x="0" y="0"/>
          <a:ext cx="0" cy="0"/>
          <a:chOff x="0" y="0"/>
          <a:chExt cx="0" cy="0"/>
        </a:xfrm>
      </p:grpSpPr>
      <p:sp>
        <p:nvSpPr>
          <p:cNvPr id="96" name="Google Shape;96;p25"/>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97" name="Google Shape;97;p25"/>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98" name="Google Shape;98;p25"/>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70" r:id="rId1"/>
    <p:sldLayoutId id="2147483671" r:id="rId2"/>
    <p:sldLayoutId id="2147483672" r:id="rId3"/>
    <p:sldLayoutId id="2147483673" r:id="rId4"/>
    <p:sldLayoutId id="2147483674" r:id="rId5"/>
    <p:sldLayoutId id="2147483675" r:id="rId6"/>
    <p:sldLayoutId id="2147483676" r:id="rId7"/>
    <p:sldLayoutId id="2147483677" r:id="rId8"/>
    <p:sldLayoutId id="2147483678" r:id="rId9"/>
    <p:sldLayoutId id="2147483679" r:id="rId10"/>
    <p:sldLayoutId id="2147483680"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0.png"/><Relationship Id="rId4" Type="http://schemas.openxmlformats.org/officeDocument/2006/relationships/image" Target="../media/image8.png"/><Relationship Id="rId5" Type="http://schemas.openxmlformats.org/officeDocument/2006/relationships/hyperlink" Target="https://youtu.be/4lA-6IKRHhY?feature=shared"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xml"/><Relationship Id="rId3" Type="http://schemas.openxmlformats.org/officeDocument/2006/relationships/image" Target="../media/image10.png"/><Relationship Id="rId4" Type="http://schemas.openxmlformats.org/officeDocument/2006/relationships/image" Target="../media/image8.png"/><Relationship Id="rId5" Type="http://schemas.openxmlformats.org/officeDocument/2006/relationships/image" Target="../media/image1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notesSlide" Target="../notesSlides/notesSlide3.xml"/><Relationship Id="rId3" Type="http://schemas.openxmlformats.org/officeDocument/2006/relationships/image" Target="../media/image8.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notesSlide" Target="../notesSlides/notesSlide4.xml"/><Relationship Id="rId3" Type="http://schemas.openxmlformats.org/officeDocument/2006/relationships/image" Target="../media/image10.png"/><Relationship Id="rId4" Type="http://schemas.openxmlformats.org/officeDocument/2006/relationships/image" Target="../media/image8.png"/><Relationship Id="rId5" Type="http://schemas.openxmlformats.org/officeDocument/2006/relationships/image" Target="../media/image12.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10.png"/><Relationship Id="rId4" Type="http://schemas.openxmlformats.org/officeDocument/2006/relationships/image" Target="../media/image8.png"/><Relationship Id="rId5" Type="http://schemas.openxmlformats.org/officeDocument/2006/relationships/image" Target="../media/image12.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 Id="rId3" Type="http://schemas.openxmlformats.org/officeDocument/2006/relationships/image" Target="../media/image10.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43" name="Shape 143"/>
        <p:cNvGrpSpPr/>
        <p:nvPr/>
      </p:nvGrpSpPr>
      <p:grpSpPr>
        <a:xfrm>
          <a:off x="0" y="0"/>
          <a:ext cx="0" cy="0"/>
          <a:chOff x="0" y="0"/>
          <a:chExt cx="0" cy="0"/>
        </a:xfrm>
      </p:grpSpPr>
      <p:sp>
        <p:nvSpPr>
          <p:cNvPr id="144" name="Google Shape;144;p37"/>
          <p:cNvSpPr txBox="1"/>
          <p:nvPr/>
        </p:nvSpPr>
        <p:spPr>
          <a:xfrm>
            <a:off x="0" y="0"/>
            <a:ext cx="7772400" cy="1035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1700">
                <a:solidFill>
                  <a:schemeClr val="dk1"/>
                </a:solidFill>
                <a:latin typeface="Halant"/>
                <a:ea typeface="Halant"/>
                <a:cs typeface="Halant"/>
                <a:sym typeface="Halant"/>
              </a:rPr>
              <a:t>Video Reflection</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Medium"/>
                <a:ea typeface="Plus Jakarta Sans Medium"/>
                <a:cs typeface="Plus Jakarta Sans Medium"/>
                <a:sym typeface="Plus Jakarta Sans Medium"/>
              </a:rPr>
              <a:t>Evaluating Arguments</a:t>
            </a:r>
            <a:endParaRPr sz="2500">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2500">
              <a:solidFill>
                <a:schemeClr val="dk1"/>
              </a:solidFill>
              <a:latin typeface="Plus Jakarta Sans Medium"/>
              <a:ea typeface="Plus Jakarta Sans Medium"/>
              <a:cs typeface="Plus Jakarta Sans Medium"/>
              <a:sym typeface="Plus Jakarta Sans Medium"/>
            </a:endParaRPr>
          </a:p>
        </p:txBody>
      </p:sp>
      <p:sp>
        <p:nvSpPr>
          <p:cNvPr id="145" name="Google Shape;145;p37"/>
          <p:cNvSpPr txBox="1"/>
          <p:nvPr/>
        </p:nvSpPr>
        <p:spPr>
          <a:xfrm>
            <a:off x="5542353" y="9471949"/>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46" name="Google Shape;146;p37"/>
          <p:cNvPicPr preferRelativeResize="0"/>
          <p:nvPr/>
        </p:nvPicPr>
        <p:blipFill>
          <a:blip r:embed="rId3">
            <a:alphaModFix/>
          </a:blip>
          <a:stretch>
            <a:fillRect/>
          </a:stretch>
        </p:blipFill>
        <p:spPr>
          <a:xfrm>
            <a:off x="390131" y="9348146"/>
            <a:ext cx="425136" cy="425136"/>
          </a:xfrm>
          <a:prstGeom prst="rect">
            <a:avLst/>
          </a:prstGeom>
          <a:noFill/>
          <a:ln>
            <a:noFill/>
          </a:ln>
        </p:spPr>
      </p:pic>
      <p:sp>
        <p:nvSpPr>
          <p:cNvPr id="147" name="Google Shape;147;p37"/>
          <p:cNvSpPr txBox="1"/>
          <p:nvPr/>
        </p:nvSpPr>
        <p:spPr>
          <a:xfrm>
            <a:off x="2974875" y="9471949"/>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48" name="Google Shape;148;p37"/>
          <p:cNvSpPr txBox="1"/>
          <p:nvPr/>
        </p:nvSpPr>
        <p:spPr>
          <a:xfrm>
            <a:off x="670050" y="1035000"/>
            <a:ext cx="6432300" cy="4065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rgbClr val="000000"/>
                </a:solidFill>
                <a:latin typeface="Inter"/>
                <a:ea typeface="Inter"/>
                <a:cs typeface="Inter"/>
                <a:sym typeface="Inter"/>
              </a:rPr>
              <a:t>Name: _____________________________________  Date: ________ Class: ___________________</a:t>
            </a:r>
            <a:endParaRPr b="1" sz="1200">
              <a:solidFill>
                <a:srgbClr val="000000"/>
              </a:solidFill>
              <a:latin typeface="Inter"/>
              <a:ea typeface="Inter"/>
              <a:cs typeface="Inter"/>
              <a:sym typeface="Inter"/>
            </a:endParaRPr>
          </a:p>
        </p:txBody>
      </p:sp>
      <p:pic>
        <p:nvPicPr>
          <p:cNvPr id="149" name="Google Shape;149;p37"/>
          <p:cNvPicPr preferRelativeResize="0"/>
          <p:nvPr/>
        </p:nvPicPr>
        <p:blipFill>
          <a:blip r:embed="rId4">
            <a:alphaModFix/>
          </a:blip>
          <a:stretch>
            <a:fillRect/>
          </a:stretch>
        </p:blipFill>
        <p:spPr>
          <a:xfrm>
            <a:off x="216272" y="110272"/>
            <a:ext cx="1041739" cy="431978"/>
          </a:xfrm>
          <a:prstGeom prst="rect">
            <a:avLst/>
          </a:prstGeom>
          <a:noFill/>
          <a:ln>
            <a:noFill/>
          </a:ln>
        </p:spPr>
      </p:pic>
      <p:graphicFrame>
        <p:nvGraphicFramePr>
          <p:cNvPr id="150" name="Google Shape;150;p37"/>
          <p:cNvGraphicFramePr/>
          <p:nvPr/>
        </p:nvGraphicFramePr>
        <p:xfrm>
          <a:off x="315750" y="1408150"/>
          <a:ext cx="3000000" cy="3000000"/>
        </p:xfrm>
        <a:graphic>
          <a:graphicData uri="http://schemas.openxmlformats.org/drawingml/2006/table">
            <a:tbl>
              <a:tblPr>
                <a:noFill/>
                <a:tableStyleId>{86BB824D-2C9F-4763-83AB-CF8BD7844387}</a:tableStyleId>
              </a:tblPr>
              <a:tblGrid>
                <a:gridCol w="7120850"/>
              </a:tblGrid>
              <a:tr h="5393100">
                <a:tc>
                  <a:txBody>
                    <a:bodyPr/>
                    <a:lstStyle/>
                    <a:p>
                      <a:pPr indent="0" lvl="0" marL="0" rtl="0" algn="l">
                        <a:spcBef>
                          <a:spcPts val="0"/>
                        </a:spcBef>
                        <a:spcAft>
                          <a:spcPts val="0"/>
                        </a:spcAft>
                        <a:buNone/>
                      </a:pPr>
                      <a:r>
                        <a:rPr b="1" lang="en" sz="1200" u="sng">
                          <a:solidFill>
                            <a:schemeClr val="hlink"/>
                          </a:solidFill>
                          <a:latin typeface="Halant"/>
                          <a:ea typeface="Halant"/>
                          <a:cs typeface="Halant"/>
                          <a:sym typeface="Halant"/>
                          <a:hlinkClick r:id="rId5"/>
                        </a:rPr>
                        <a:t>Video Transcript:</a:t>
                      </a:r>
                      <a:r>
                        <a:rPr b="1" lang="en" sz="1200">
                          <a:latin typeface="Halant"/>
                          <a:ea typeface="Halant"/>
                          <a:cs typeface="Halant"/>
                          <a:sym typeface="Halant"/>
                        </a:rPr>
                        <a:t> </a:t>
                      </a:r>
                      <a:endParaRPr sz="1200">
                        <a:latin typeface="Halant"/>
                        <a:ea typeface="Halant"/>
                        <a:cs typeface="Halant"/>
                        <a:sym typeface="Halant"/>
                      </a:endParaRPr>
                    </a:p>
                    <a:p>
                      <a:pPr indent="0" lvl="0" marL="0" marR="152400" rtl="0" algn="l">
                        <a:lnSpc>
                          <a:spcPct val="100000"/>
                        </a:lnSpc>
                        <a:spcBef>
                          <a:spcPts val="0"/>
                        </a:spcBef>
                        <a:spcAft>
                          <a:spcPts val="0"/>
                        </a:spcAft>
                        <a:buClr>
                          <a:schemeClr val="dk1"/>
                        </a:buClr>
                        <a:buSzPts val="1100"/>
                        <a:buFont typeface="Arial"/>
                        <a:buNone/>
                      </a:pPr>
                      <a:r>
                        <a:rPr lang="en" sz="1050">
                          <a:solidFill>
                            <a:schemeClr val="dk1"/>
                          </a:solidFill>
                          <a:latin typeface="Inter"/>
                          <a:ea typeface="Inter"/>
                          <a:cs typeface="Inter"/>
                          <a:sym typeface="Inter"/>
                        </a:rPr>
                        <a:t>Hi, I'm Zach Cote of Thinking Nation and in this video we're going to explore the thinking skill of evaluating arguments. So, let's look at the </a:t>
                      </a:r>
                      <a:r>
                        <a:rPr lang="en" sz="1050">
                          <a:solidFill>
                            <a:schemeClr val="dk1"/>
                          </a:solidFill>
                          <a:latin typeface="Inter"/>
                          <a:ea typeface="Inter"/>
                          <a:cs typeface="Inter"/>
                          <a:sym typeface="Inter"/>
                        </a:rPr>
                        <a:t>d</a:t>
                      </a:r>
                      <a:r>
                        <a:rPr lang="en" sz="1050">
                          <a:solidFill>
                            <a:schemeClr val="dk1"/>
                          </a:solidFill>
                          <a:latin typeface="Inter"/>
                          <a:ea typeface="Inter"/>
                          <a:cs typeface="Inter"/>
                          <a:sym typeface="Inter"/>
                        </a:rPr>
                        <a:t>efinition. Thinking historically means assessing the validity of a claim using the available evidence. Furthermore, by utilizing other skills like contextualization, perspective, and continuity and change over time, the rationale behind an argument can be better understood. So, as we talked about in the video on evaluating evidence, no claim is trustworthy without good evidence. But how do we go about evaluating those arguments? What steps can we take as scholars to make sure that an argument is sound and backed by evidence? At Thinking Nation, we like to use an acronym that we call claim, “C.L.A.I.M.” as a sort of protocol or structure when we're seeking to better understand and evaluate an argument. So C in claim stands for claim. What is the main claim being made in a text? This is a really good question just to help us focus on this evaluation of evidence. L is for logic. Is the reasoning systematic or logical? Does it make sense? What facts, evidence, and examples are provided to support the claim? In other words, does this logically make sense? Does this </a:t>
                      </a:r>
                      <a:r>
                        <a:rPr lang="en" sz="1050">
                          <a:solidFill>
                            <a:schemeClr val="dk1"/>
                          </a:solidFill>
                          <a:latin typeface="Inter"/>
                          <a:ea typeface="Inter"/>
                          <a:cs typeface="Inter"/>
                          <a:sym typeface="Inter"/>
                        </a:rPr>
                        <a:t>c</a:t>
                      </a:r>
                      <a:r>
                        <a:rPr lang="en" sz="1050">
                          <a:solidFill>
                            <a:schemeClr val="dk1"/>
                          </a:solidFill>
                          <a:latin typeface="Inter"/>
                          <a:ea typeface="Inter"/>
                          <a:cs typeface="Inter"/>
                          <a:sym typeface="Inter"/>
                        </a:rPr>
                        <a:t>laim make sense if you kind of track the evidence over the course of the argument being made? A is for authority. Is the source credible? And what evidence could be used to verify it? And so in history, we often talk about this as sourcing. There's certain sourcing techniques like looking at the credibility of the author or the context of the source or the audience of the source and that audience's relationship to the author. Right? These are ways that we can evaluate the authority of a particular argument being made. I is for intuition. Does this claim make sense? Does it align to common sense? Now, any scholar would be the first to tell you that basing our evaluation of arguments on intuition alone is really not a scholarly endeavor. Still, we are people studying people and so our intuition can inform us and in a well-rounded way can be one particular avenue that we assess the validity of a particular argument. If something doesn't sit right, that doesn't necessarily mean we should cast it off, but maybe we should explore a little bit deeper. And that's where that logic, that L comes in and the A for authority. Lastly, in the acronym C.L.A.I.M is M for merit. Does the claim merit our belief or should we be doubtful? Now, as a scholar, a little bit of skepticism is a healthy thing because we want to make sure that there's evidence that supports a claim. But if a claim is beginning to hit that L for logic, A for authority, I for intuition, checking those three boxes might lead us to say, you know what? Yeah, this claim merits my belief. This helpful protocol—”C.L.A.I.M.” is a structured way for us to make sure that the claims we encounter as scholars and students of the past are </a:t>
                      </a:r>
                      <a:r>
                        <a:rPr lang="en" sz="1050">
                          <a:solidFill>
                            <a:schemeClr val="dk1"/>
                          </a:solidFill>
                          <a:latin typeface="Inter"/>
                          <a:ea typeface="Inter"/>
                          <a:cs typeface="Inter"/>
                          <a:sym typeface="Inter"/>
                        </a:rPr>
                        <a:t>well-defended</a:t>
                      </a:r>
                      <a:r>
                        <a:rPr lang="en" sz="1050">
                          <a:solidFill>
                            <a:schemeClr val="dk1"/>
                          </a:solidFill>
                          <a:latin typeface="Inter"/>
                          <a:ea typeface="Inter"/>
                          <a:cs typeface="Inter"/>
                          <a:sym typeface="Inter"/>
                        </a:rPr>
                        <a:t>, accurate, and worth repeating. This is really a critical part of being a good historian because when we evaluate arguments, we emphasize the importance of quality evidence in our scholarship. When we better understand arguments about the past, we can better understand the past as well as the past's impact on the </a:t>
                      </a:r>
                      <a:r>
                        <a:rPr lang="en" sz="1050">
                          <a:solidFill>
                            <a:schemeClr val="dk1"/>
                          </a:solidFill>
                          <a:latin typeface="Inter"/>
                          <a:ea typeface="Inter"/>
                          <a:cs typeface="Inter"/>
                          <a:sym typeface="Inter"/>
                        </a:rPr>
                        <a:t>p</a:t>
                      </a:r>
                      <a:r>
                        <a:rPr lang="en" sz="1050">
                          <a:solidFill>
                            <a:schemeClr val="dk1"/>
                          </a:solidFill>
                          <a:latin typeface="Inter"/>
                          <a:ea typeface="Inter"/>
                          <a:cs typeface="Inter"/>
                          <a:sym typeface="Inter"/>
                        </a:rPr>
                        <a:t>resent. When we're writing our own arguments, we can also employ this protocol to make sure that our arguments are strong, they're logical, they're evidence-based, they're intuitive, and that they merit other people's belief in the the claims that we are making. History is is more than just a list of names and dates and events, but really it's a series of arguments about the </a:t>
                      </a:r>
                      <a:r>
                        <a:rPr lang="en" sz="1050">
                          <a:solidFill>
                            <a:schemeClr val="dk1"/>
                          </a:solidFill>
                          <a:latin typeface="Inter"/>
                          <a:ea typeface="Inter"/>
                          <a:cs typeface="Inter"/>
                          <a:sym typeface="Inter"/>
                        </a:rPr>
                        <a:t>p</a:t>
                      </a:r>
                      <a:r>
                        <a:rPr lang="en" sz="1050">
                          <a:solidFill>
                            <a:schemeClr val="dk1"/>
                          </a:solidFill>
                          <a:latin typeface="Inter"/>
                          <a:ea typeface="Inter"/>
                          <a:cs typeface="Inter"/>
                          <a:sym typeface="Inter"/>
                        </a:rPr>
                        <a:t>ast. So when you're studying the past, evaluate arguments with protocols like C.L.A.I.M— claim, logic, authority, intuition, and merit. Using protocols like this can make sure that we're telling an accurate story about the past.</a:t>
                      </a:r>
                      <a:endParaRPr sz="1050">
                        <a:solidFill>
                          <a:schemeClr val="dk1"/>
                        </a:solidFill>
                        <a:latin typeface="Inter"/>
                        <a:ea typeface="Inter"/>
                        <a:cs typeface="Inter"/>
                        <a:sym typeface="Inter"/>
                      </a:endParaRPr>
                    </a:p>
                  </a:txBody>
                  <a:tcPr marT="91425" marB="91425" marR="91425" marL="91425"/>
                </a:tc>
              </a:tr>
            </a:tbl>
          </a:graphicData>
        </a:graphic>
      </p:graphicFrame>
      <p:sp>
        <p:nvSpPr>
          <p:cNvPr id="151" name="Google Shape;151;p37"/>
          <p:cNvSpPr txBox="1"/>
          <p:nvPr/>
        </p:nvSpPr>
        <p:spPr>
          <a:xfrm>
            <a:off x="427050" y="7676500"/>
            <a:ext cx="3346200" cy="1877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100">
                <a:solidFill>
                  <a:srgbClr val="000000"/>
                </a:solidFill>
                <a:latin typeface="Halant"/>
                <a:ea typeface="Halant"/>
                <a:cs typeface="Halant"/>
                <a:sym typeface="Halant"/>
              </a:rPr>
              <a:t>Questions:</a:t>
            </a:r>
            <a:endParaRPr b="1" sz="1100">
              <a:solidFill>
                <a:srgbClr val="000000"/>
              </a:solidFill>
              <a:latin typeface="Halant"/>
              <a:ea typeface="Halant"/>
              <a:cs typeface="Halant"/>
              <a:sym typeface="Halant"/>
            </a:endParaRPr>
          </a:p>
          <a:p>
            <a:pPr indent="-298450" lvl="0" marL="457200" rtl="0" algn="l">
              <a:spcBef>
                <a:spcPts val="0"/>
              </a:spcBef>
              <a:spcAft>
                <a:spcPts val="0"/>
              </a:spcAft>
              <a:buClr>
                <a:schemeClr val="dk1"/>
              </a:buClr>
              <a:buSzPts val="1100"/>
              <a:buFont typeface="Inter"/>
              <a:buAutoNum type="arabicPeriod"/>
            </a:pPr>
            <a:r>
              <a:rPr lang="en" sz="1100">
                <a:solidFill>
                  <a:schemeClr val="dk1"/>
                </a:solidFill>
                <a:latin typeface="Inter"/>
                <a:ea typeface="Inter"/>
                <a:cs typeface="Inter"/>
                <a:sym typeface="Inter"/>
              </a:rPr>
              <a:t>What does each letter of the CLAIM acronym stand for?</a:t>
            </a:r>
            <a:endParaRPr sz="1100">
              <a:solidFill>
                <a:schemeClr val="dk1"/>
              </a:solidFill>
              <a:latin typeface="Inter"/>
              <a:ea typeface="Inter"/>
              <a:cs typeface="Inter"/>
              <a:sym typeface="Inter"/>
            </a:endParaRPr>
          </a:p>
          <a:p>
            <a:pPr indent="0" lvl="0" marL="914400" rtl="0" algn="l">
              <a:lnSpc>
                <a:spcPct val="150000"/>
              </a:lnSpc>
              <a:spcBef>
                <a:spcPts val="0"/>
              </a:spcBef>
              <a:spcAft>
                <a:spcPts val="0"/>
              </a:spcAft>
              <a:buNone/>
            </a:pPr>
            <a:r>
              <a:rPr lang="en" sz="1100">
                <a:solidFill>
                  <a:schemeClr val="dk1"/>
                </a:solidFill>
                <a:latin typeface="Inter"/>
                <a:ea typeface="Inter"/>
                <a:cs typeface="Inter"/>
                <a:sym typeface="Inter"/>
              </a:rPr>
              <a:t>C: </a:t>
            </a:r>
            <a:endParaRPr sz="1100">
              <a:solidFill>
                <a:schemeClr val="dk1"/>
              </a:solidFill>
              <a:latin typeface="Inter"/>
              <a:ea typeface="Inter"/>
              <a:cs typeface="Inter"/>
              <a:sym typeface="Inter"/>
            </a:endParaRPr>
          </a:p>
          <a:p>
            <a:pPr indent="0" lvl="0" marL="914400" rtl="0" algn="l">
              <a:lnSpc>
                <a:spcPct val="150000"/>
              </a:lnSpc>
              <a:spcBef>
                <a:spcPts val="0"/>
              </a:spcBef>
              <a:spcAft>
                <a:spcPts val="0"/>
              </a:spcAft>
              <a:buNone/>
            </a:pPr>
            <a:r>
              <a:rPr lang="en" sz="1100">
                <a:solidFill>
                  <a:schemeClr val="dk1"/>
                </a:solidFill>
                <a:latin typeface="Inter"/>
                <a:ea typeface="Inter"/>
                <a:cs typeface="Inter"/>
                <a:sym typeface="Inter"/>
              </a:rPr>
              <a:t>L: </a:t>
            </a:r>
            <a:endParaRPr sz="1100">
              <a:solidFill>
                <a:schemeClr val="dk1"/>
              </a:solidFill>
              <a:latin typeface="Inter"/>
              <a:ea typeface="Inter"/>
              <a:cs typeface="Inter"/>
              <a:sym typeface="Inter"/>
            </a:endParaRPr>
          </a:p>
          <a:p>
            <a:pPr indent="0" lvl="0" marL="914400" rtl="0" algn="l">
              <a:lnSpc>
                <a:spcPct val="150000"/>
              </a:lnSpc>
              <a:spcBef>
                <a:spcPts val="0"/>
              </a:spcBef>
              <a:spcAft>
                <a:spcPts val="0"/>
              </a:spcAft>
              <a:buNone/>
            </a:pPr>
            <a:r>
              <a:rPr lang="en" sz="1100">
                <a:solidFill>
                  <a:schemeClr val="dk1"/>
                </a:solidFill>
                <a:latin typeface="Inter"/>
                <a:ea typeface="Inter"/>
                <a:cs typeface="Inter"/>
                <a:sym typeface="Inter"/>
              </a:rPr>
              <a:t>A: </a:t>
            </a:r>
            <a:endParaRPr sz="1100">
              <a:solidFill>
                <a:schemeClr val="dk1"/>
              </a:solidFill>
              <a:latin typeface="Inter"/>
              <a:ea typeface="Inter"/>
              <a:cs typeface="Inter"/>
              <a:sym typeface="Inter"/>
            </a:endParaRPr>
          </a:p>
          <a:p>
            <a:pPr indent="0" lvl="0" marL="914400" rtl="0" algn="l">
              <a:lnSpc>
                <a:spcPct val="150000"/>
              </a:lnSpc>
              <a:spcBef>
                <a:spcPts val="0"/>
              </a:spcBef>
              <a:spcAft>
                <a:spcPts val="0"/>
              </a:spcAft>
              <a:buNone/>
            </a:pPr>
            <a:r>
              <a:rPr lang="en" sz="1100">
                <a:solidFill>
                  <a:schemeClr val="dk1"/>
                </a:solidFill>
                <a:latin typeface="Inter"/>
                <a:ea typeface="Inter"/>
                <a:cs typeface="Inter"/>
                <a:sym typeface="Inter"/>
              </a:rPr>
              <a:t>I: </a:t>
            </a:r>
            <a:endParaRPr sz="1100">
              <a:solidFill>
                <a:schemeClr val="dk1"/>
              </a:solidFill>
              <a:latin typeface="Inter"/>
              <a:ea typeface="Inter"/>
              <a:cs typeface="Inter"/>
              <a:sym typeface="Inter"/>
            </a:endParaRPr>
          </a:p>
          <a:p>
            <a:pPr indent="0" lvl="0" marL="914400" rtl="0" algn="l">
              <a:lnSpc>
                <a:spcPct val="150000"/>
              </a:lnSpc>
              <a:spcBef>
                <a:spcPts val="0"/>
              </a:spcBef>
              <a:spcAft>
                <a:spcPts val="0"/>
              </a:spcAft>
              <a:buNone/>
            </a:pPr>
            <a:r>
              <a:rPr lang="en" sz="1100">
                <a:solidFill>
                  <a:schemeClr val="dk1"/>
                </a:solidFill>
                <a:latin typeface="Inter"/>
                <a:ea typeface="Inter"/>
                <a:cs typeface="Inter"/>
                <a:sym typeface="Inter"/>
              </a:rPr>
              <a:t>M: </a:t>
            </a:r>
            <a:endParaRPr sz="1100">
              <a:solidFill>
                <a:srgbClr val="000000"/>
              </a:solidFill>
              <a:latin typeface="Inter"/>
              <a:ea typeface="Inter"/>
              <a:cs typeface="Inter"/>
              <a:sym typeface="Inter"/>
            </a:endParaRPr>
          </a:p>
        </p:txBody>
      </p:sp>
      <p:sp>
        <p:nvSpPr>
          <p:cNvPr id="152" name="Google Shape;152;p37"/>
          <p:cNvSpPr txBox="1"/>
          <p:nvPr/>
        </p:nvSpPr>
        <p:spPr>
          <a:xfrm>
            <a:off x="3988400" y="7676500"/>
            <a:ext cx="3346200" cy="10314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t/>
            </a:r>
            <a:endParaRPr b="1" sz="1100">
              <a:solidFill>
                <a:srgbClr val="000000"/>
              </a:solidFill>
              <a:latin typeface="Halant"/>
              <a:ea typeface="Halant"/>
              <a:cs typeface="Halant"/>
              <a:sym typeface="Halant"/>
            </a:endParaRPr>
          </a:p>
          <a:p>
            <a:pPr indent="-298450" lvl="0" marL="457200" rtl="0" algn="l">
              <a:spcBef>
                <a:spcPts val="0"/>
              </a:spcBef>
              <a:spcAft>
                <a:spcPts val="0"/>
              </a:spcAft>
              <a:buClr>
                <a:schemeClr val="dk1"/>
              </a:buClr>
              <a:buSzPts val="1100"/>
              <a:buFont typeface="Inter"/>
              <a:buAutoNum type="arabicPeriod" startAt="2"/>
            </a:pPr>
            <a:r>
              <a:rPr lang="en" sz="1100">
                <a:solidFill>
                  <a:schemeClr val="dk1"/>
                </a:solidFill>
                <a:latin typeface="Inter"/>
                <a:ea typeface="Inter"/>
                <a:cs typeface="Inter"/>
                <a:sym typeface="Inter"/>
              </a:rPr>
              <a:t>Why is evaluating arguments an important historical thinking skill?</a:t>
            </a:r>
            <a:endParaRPr sz="1100">
              <a:solidFill>
                <a:schemeClr val="dk1"/>
              </a:solidFill>
              <a:latin typeface="Inter"/>
              <a:ea typeface="Inter"/>
              <a:cs typeface="Inter"/>
              <a:sym typeface="Inter"/>
            </a:endParaRPr>
          </a:p>
          <a:p>
            <a:pPr indent="0" lvl="0" marL="457200" rtl="0" algn="l">
              <a:spcBef>
                <a:spcPts val="0"/>
              </a:spcBef>
              <a:spcAft>
                <a:spcPts val="0"/>
              </a:spcAft>
              <a:buNone/>
            </a:pPr>
            <a:r>
              <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rgbClr val="000000"/>
              </a:solidFill>
              <a:latin typeface="Inter"/>
              <a:ea typeface="Inter"/>
              <a:cs typeface="Inter"/>
              <a:sym typeface="Inte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56" name="Shape 156"/>
        <p:cNvGrpSpPr/>
        <p:nvPr/>
      </p:nvGrpSpPr>
      <p:grpSpPr>
        <a:xfrm>
          <a:off x="0" y="0"/>
          <a:ext cx="0" cy="0"/>
          <a:chOff x="0" y="0"/>
          <a:chExt cx="0" cy="0"/>
        </a:xfrm>
      </p:grpSpPr>
      <p:sp>
        <p:nvSpPr>
          <p:cNvPr id="157" name="Google Shape;157;p38"/>
          <p:cNvSpPr txBox="1"/>
          <p:nvPr/>
        </p:nvSpPr>
        <p:spPr>
          <a:xfrm>
            <a:off x="0" y="0"/>
            <a:ext cx="7772400" cy="919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2000">
                <a:solidFill>
                  <a:schemeClr val="dk1"/>
                </a:solidFill>
                <a:latin typeface="Halant"/>
                <a:ea typeface="Halant"/>
                <a:cs typeface="Halant"/>
                <a:sym typeface="Halant"/>
              </a:rPr>
              <a:t>What is </a:t>
            </a:r>
            <a:endParaRPr sz="20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a:ea typeface="Plus Jakarta Sans"/>
                <a:cs typeface="Plus Jakarta Sans"/>
                <a:sym typeface="Plus Jakarta Sans"/>
              </a:rPr>
              <a:t>Evaluating </a:t>
            </a:r>
            <a:r>
              <a:rPr lang="en" sz="2500">
                <a:solidFill>
                  <a:schemeClr val="dk1"/>
                </a:solidFill>
                <a:latin typeface="Plus Jakarta Sans"/>
                <a:ea typeface="Plus Jakarta Sans"/>
                <a:cs typeface="Plus Jakarta Sans"/>
                <a:sym typeface="Plus Jakarta Sans"/>
              </a:rPr>
              <a:t>Arguments</a:t>
            </a:r>
            <a:r>
              <a:rPr lang="en" sz="2500">
                <a:solidFill>
                  <a:schemeClr val="dk1"/>
                </a:solidFill>
                <a:latin typeface="Plus Jakarta Sans"/>
                <a:ea typeface="Plus Jakarta Sans"/>
                <a:cs typeface="Plus Jakarta Sans"/>
                <a:sym typeface="Plus Jakarta Sans"/>
              </a:rPr>
              <a:t>?</a:t>
            </a:r>
            <a:endParaRPr sz="2500">
              <a:solidFill>
                <a:schemeClr val="dk1"/>
              </a:solidFill>
              <a:latin typeface="Plus Jakarta Sans"/>
              <a:ea typeface="Plus Jakarta Sans"/>
              <a:cs typeface="Plus Jakarta Sans"/>
              <a:sym typeface="Plus Jakarta Sans"/>
            </a:endParaRPr>
          </a:p>
        </p:txBody>
      </p:sp>
      <p:sp>
        <p:nvSpPr>
          <p:cNvPr id="158" name="Google Shape;158;p38"/>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©2023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59" name="Google Shape;159;p38"/>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60" name="Google Shape;160;p38"/>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61" name="Google Shape;161;p38"/>
          <p:cNvPicPr preferRelativeResize="0"/>
          <p:nvPr/>
        </p:nvPicPr>
        <p:blipFill>
          <a:blip r:embed="rId4">
            <a:alphaModFix/>
          </a:blip>
          <a:stretch>
            <a:fillRect/>
          </a:stretch>
        </p:blipFill>
        <p:spPr>
          <a:xfrm>
            <a:off x="216272" y="230997"/>
            <a:ext cx="1056536" cy="438114"/>
          </a:xfrm>
          <a:prstGeom prst="rect">
            <a:avLst/>
          </a:prstGeom>
          <a:noFill/>
          <a:ln>
            <a:noFill/>
          </a:ln>
        </p:spPr>
      </p:pic>
      <p:sp>
        <p:nvSpPr>
          <p:cNvPr id="162" name="Google Shape;162;p38"/>
          <p:cNvSpPr txBox="1"/>
          <p:nvPr/>
        </p:nvSpPr>
        <p:spPr>
          <a:xfrm>
            <a:off x="1796850" y="1060875"/>
            <a:ext cx="5506500" cy="1357800"/>
          </a:xfrm>
          <a:prstGeom prst="rect">
            <a:avLst/>
          </a:prstGeom>
          <a:solidFill>
            <a:srgbClr val="EFFEF9"/>
          </a:solidFill>
          <a:ln cap="flat" cmpd="sng" w="9525">
            <a:solidFill>
              <a:srgbClr val="000000"/>
            </a:solidFill>
            <a:prstDash val="solid"/>
            <a:round/>
            <a:headEnd len="sm" w="sm" type="none"/>
            <a:tailEnd len="sm" w="sm" type="none"/>
          </a:ln>
        </p:spPr>
        <p:txBody>
          <a:bodyPr anchorCtr="0" anchor="ctr" bIns="109725" lIns="109725" spcFirstLastPara="1" rIns="109725" wrap="square" tIns="91425">
            <a:noAutofit/>
          </a:bodyPr>
          <a:lstStyle/>
          <a:p>
            <a:pPr indent="0" lvl="0" marL="0" rtl="0" algn="l">
              <a:spcBef>
                <a:spcPts val="0"/>
              </a:spcBef>
              <a:spcAft>
                <a:spcPts val="0"/>
              </a:spcAft>
              <a:buNone/>
            </a:pPr>
            <a:r>
              <a:rPr b="1" lang="en" sz="1300">
                <a:solidFill>
                  <a:srgbClr val="000000"/>
                </a:solidFill>
                <a:latin typeface="Plus Jakarta Sans"/>
                <a:ea typeface="Plus Jakarta Sans"/>
                <a:cs typeface="Plus Jakarta Sans"/>
                <a:sym typeface="Plus Jakarta Sans"/>
              </a:rPr>
              <a:t>Quick Definition:</a:t>
            </a:r>
            <a:r>
              <a:rPr lang="en" sz="1300">
                <a:solidFill>
                  <a:srgbClr val="000000"/>
                </a:solidFill>
                <a:latin typeface="Plus Jakarta Sans"/>
                <a:ea typeface="Plus Jakarta Sans"/>
                <a:cs typeface="Plus Jakarta Sans"/>
                <a:sym typeface="Plus Jakarta Sans"/>
              </a:rPr>
              <a:t> </a:t>
            </a:r>
            <a:r>
              <a:rPr lang="en">
                <a:solidFill>
                  <a:schemeClr val="dk1"/>
                </a:solidFill>
                <a:latin typeface="Plus Jakarta Sans"/>
                <a:ea typeface="Plus Jakarta Sans"/>
                <a:cs typeface="Plus Jakarta Sans"/>
                <a:sym typeface="Plus Jakarta Sans"/>
              </a:rPr>
              <a:t>Thinking historically means assessing the validity of a claim using the available evidence. Furthermore, by utilizing other skills, like contextualization, perspective, and continuity and change over time, the rationale behind an argument can be better understood.</a:t>
            </a:r>
            <a:endParaRPr sz="1100">
              <a:solidFill>
                <a:srgbClr val="000000"/>
              </a:solidFill>
              <a:latin typeface="Plus Jakarta Sans"/>
              <a:ea typeface="Plus Jakarta Sans"/>
              <a:cs typeface="Plus Jakarta Sans"/>
              <a:sym typeface="Plus Jakarta Sans"/>
            </a:endParaRPr>
          </a:p>
        </p:txBody>
      </p:sp>
      <p:graphicFrame>
        <p:nvGraphicFramePr>
          <p:cNvPr id="163" name="Google Shape;163;p38"/>
          <p:cNvGraphicFramePr/>
          <p:nvPr/>
        </p:nvGraphicFramePr>
        <p:xfrm>
          <a:off x="465313" y="7422925"/>
          <a:ext cx="3000000" cy="3000000"/>
        </p:xfrm>
        <a:graphic>
          <a:graphicData uri="http://schemas.openxmlformats.org/drawingml/2006/table">
            <a:tbl>
              <a:tblPr>
                <a:noFill/>
                <a:tableStyleId>{86BB824D-2C9F-4763-83AB-CF8BD7844387}</a:tableStyleId>
              </a:tblPr>
              <a:tblGrid>
                <a:gridCol w="3698400"/>
                <a:gridCol w="3139750"/>
              </a:tblGrid>
              <a:tr h="600300">
                <a:tc>
                  <a:txBody>
                    <a:bodyPr/>
                    <a:lstStyle/>
                    <a:p>
                      <a:pPr indent="0" lvl="0" marL="0" rtl="0" algn="l">
                        <a:spcBef>
                          <a:spcPts val="0"/>
                        </a:spcBef>
                        <a:spcAft>
                          <a:spcPts val="0"/>
                        </a:spcAft>
                        <a:buNone/>
                      </a:pPr>
                      <a:r>
                        <a:rPr lang="en" sz="1100">
                          <a:latin typeface="Inter"/>
                          <a:ea typeface="Inter"/>
                          <a:cs typeface="Inter"/>
                          <a:sym typeface="Inter"/>
                        </a:rPr>
                        <a:t>Think of a time that you trusted someone’s argument even if you didn’t assess its validity? Which part of C.L.A.I.M. did you likely use in that moment?</a:t>
                      </a:r>
                      <a:endParaRPr sz="1100">
                        <a:latin typeface="Inter"/>
                        <a:ea typeface="Inter"/>
                        <a:cs typeface="Inter"/>
                        <a:sym typeface="Inter"/>
                      </a:endParaRPr>
                    </a:p>
                  </a:txBody>
                  <a:tcPr marT="91425" marB="109725" marR="109725" marL="1097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rPr lang="en" sz="1100">
                          <a:solidFill>
                            <a:schemeClr val="dk1"/>
                          </a:solidFill>
                          <a:latin typeface="Inter"/>
                          <a:ea typeface="Inter"/>
                          <a:cs typeface="Inter"/>
                          <a:sym typeface="Inter"/>
                        </a:rPr>
                        <a:t>Which question in C.L.A.I.M. do you think is especially important when evaluating an argument about the past? Why?</a:t>
                      </a:r>
                      <a:endParaRPr sz="1100">
                        <a:latin typeface="Inter"/>
                        <a:ea typeface="Inter"/>
                        <a:cs typeface="Inter"/>
                        <a:sym typeface="Inter"/>
                      </a:endParaRPr>
                    </a:p>
                  </a:txBody>
                  <a:tcPr marT="91425" marB="109725" marR="109725" marL="1097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r h="1133450">
                <a:tc>
                  <a:txBody>
                    <a:bodyPr/>
                    <a:lstStyle/>
                    <a:p>
                      <a:pPr indent="0" lvl="0" marL="0" rtl="0" algn="l">
                        <a:lnSpc>
                          <a:spcPct val="100000"/>
                        </a:lnSpc>
                        <a:spcBef>
                          <a:spcPts val="1200"/>
                        </a:spcBef>
                        <a:spcAft>
                          <a:spcPts val="1200"/>
                        </a:spcAft>
                        <a:buNone/>
                      </a:pPr>
                      <a:r>
                        <a:t/>
                      </a:r>
                      <a:endParaRPr b="1" sz="1000">
                        <a:solidFill>
                          <a:srgbClr val="E95C3D"/>
                        </a:solidFill>
                        <a:latin typeface="Inter"/>
                        <a:ea typeface="Inter"/>
                        <a:cs typeface="Inter"/>
                        <a:sym typeface="Inter"/>
                      </a:endParaRPr>
                    </a:p>
                  </a:txBody>
                  <a:tcPr marT="91425" marB="109725" marR="109725" marL="1097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l">
                        <a:lnSpc>
                          <a:spcPct val="100000"/>
                        </a:lnSpc>
                        <a:spcBef>
                          <a:spcPts val="1200"/>
                        </a:spcBef>
                        <a:spcAft>
                          <a:spcPts val="1200"/>
                        </a:spcAft>
                        <a:buNone/>
                      </a:pPr>
                      <a:r>
                        <a:t/>
                      </a:r>
                      <a:endParaRPr b="1" sz="1000">
                        <a:solidFill>
                          <a:srgbClr val="E95C3D"/>
                        </a:solidFill>
                        <a:latin typeface="Inter"/>
                        <a:ea typeface="Inter"/>
                        <a:cs typeface="Inter"/>
                        <a:sym typeface="Inter"/>
                      </a:endParaRPr>
                    </a:p>
                  </a:txBody>
                  <a:tcPr marT="91425" marB="109725" marR="109725" marL="1097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bl>
          </a:graphicData>
        </a:graphic>
      </p:graphicFrame>
      <p:sp>
        <p:nvSpPr>
          <p:cNvPr id="164" name="Google Shape;164;p38"/>
          <p:cNvSpPr txBox="1"/>
          <p:nvPr/>
        </p:nvSpPr>
        <p:spPr>
          <a:xfrm>
            <a:off x="465200" y="6679938"/>
            <a:ext cx="1138200" cy="400200"/>
          </a:xfrm>
          <a:prstGeom prst="rect">
            <a:avLst/>
          </a:prstGeom>
          <a:noFill/>
          <a:ln cap="flat" cmpd="sng" w="19050">
            <a:solidFill>
              <a:schemeClr val="accent1"/>
            </a:solidFill>
            <a:prstDash val="solid"/>
            <a:round/>
            <a:headEnd len="sm" w="sm" type="none"/>
            <a:tailEnd len="sm" w="sm" type="none"/>
          </a:ln>
        </p:spPr>
        <p:txBody>
          <a:bodyPr anchorCtr="0" anchor="ctr" bIns="109725" lIns="91425" spcFirstLastPara="1" rIns="91425" wrap="square" tIns="109725">
            <a:noAutofit/>
          </a:bodyPr>
          <a:lstStyle/>
          <a:p>
            <a:pPr indent="0" lvl="0" marL="0" rtl="0" algn="ctr">
              <a:spcBef>
                <a:spcPts val="0"/>
              </a:spcBef>
              <a:spcAft>
                <a:spcPts val="0"/>
              </a:spcAft>
              <a:buNone/>
            </a:pPr>
            <a:r>
              <a:rPr b="1" lang="en">
                <a:latin typeface="Plus Jakarta Sans"/>
                <a:ea typeface="Plus Jakarta Sans"/>
                <a:cs typeface="Plus Jakarta Sans"/>
                <a:sym typeface="Plus Jakarta Sans"/>
              </a:rPr>
              <a:t>Practice!</a:t>
            </a:r>
            <a:endParaRPr b="1">
              <a:latin typeface="Plus Jakarta Sans"/>
              <a:ea typeface="Plus Jakarta Sans"/>
              <a:cs typeface="Plus Jakarta Sans"/>
              <a:sym typeface="Plus Jakarta Sans"/>
            </a:endParaRPr>
          </a:p>
        </p:txBody>
      </p:sp>
      <p:sp>
        <p:nvSpPr>
          <p:cNvPr id="165" name="Google Shape;165;p38"/>
          <p:cNvSpPr txBox="1"/>
          <p:nvPr/>
        </p:nvSpPr>
        <p:spPr>
          <a:xfrm>
            <a:off x="2217375" y="6364675"/>
            <a:ext cx="5086200" cy="919800"/>
          </a:xfrm>
          <a:prstGeom prst="rect">
            <a:avLst/>
          </a:prstGeom>
          <a:solidFill>
            <a:srgbClr val="EFFEF9"/>
          </a:solidFill>
          <a:ln cap="flat" cmpd="sng" w="9525">
            <a:solidFill>
              <a:srgbClr val="000000"/>
            </a:solidFill>
            <a:prstDash val="solid"/>
            <a:round/>
            <a:headEnd len="sm" w="sm" type="none"/>
            <a:tailEnd len="sm" w="sm" type="none"/>
          </a:ln>
        </p:spPr>
        <p:txBody>
          <a:bodyPr anchorCtr="0" anchor="ctr" bIns="109725" lIns="109725" spcFirstLastPara="1" rIns="109725" wrap="square" tIns="109725">
            <a:noAutofit/>
          </a:bodyPr>
          <a:lstStyle/>
          <a:p>
            <a:pPr indent="0" lvl="0" marL="0" rtl="0" algn="l">
              <a:lnSpc>
                <a:spcPct val="100000"/>
              </a:lnSpc>
              <a:spcBef>
                <a:spcPts val="0"/>
              </a:spcBef>
              <a:spcAft>
                <a:spcPts val="0"/>
              </a:spcAft>
              <a:buNone/>
            </a:pPr>
            <a:r>
              <a:rPr lang="en" sz="1200">
                <a:latin typeface="Plus Jakarta Sans"/>
                <a:ea typeface="Plus Jakarta Sans"/>
                <a:cs typeface="Plus Jakarta Sans"/>
                <a:sym typeface="Plus Jakarta Sans"/>
              </a:rPr>
              <a:t>When we effectively evaluate arguments, we emphasize the importance of quality evidence in our scholarship. When we better understand arguments about the past, we can better understand the past, as well as its impact on the present.</a:t>
            </a:r>
            <a:endParaRPr sz="1200">
              <a:latin typeface="Plus Jakarta Sans"/>
              <a:ea typeface="Plus Jakarta Sans"/>
              <a:cs typeface="Plus Jakarta Sans"/>
              <a:sym typeface="Plus Jakarta Sans"/>
            </a:endParaRPr>
          </a:p>
        </p:txBody>
      </p:sp>
      <p:sp>
        <p:nvSpPr>
          <p:cNvPr id="166" name="Google Shape;166;p38"/>
          <p:cNvSpPr txBox="1"/>
          <p:nvPr/>
        </p:nvSpPr>
        <p:spPr>
          <a:xfrm>
            <a:off x="1343150" y="2559750"/>
            <a:ext cx="5086200" cy="619200"/>
          </a:xfrm>
          <a:prstGeom prst="rect">
            <a:avLst/>
          </a:prstGeom>
          <a:noFill/>
          <a:ln cap="flat" cmpd="sng" w="9525">
            <a:solidFill>
              <a:srgbClr val="666666"/>
            </a:solidFill>
            <a:prstDash val="solid"/>
            <a:round/>
            <a:headEnd len="sm" w="sm" type="none"/>
            <a:tailEnd len="sm" w="sm" type="none"/>
          </a:ln>
        </p:spPr>
        <p:txBody>
          <a:bodyPr anchorCtr="0" anchor="ctr" bIns="109725" lIns="109725" spcFirstLastPara="1" rIns="109725" wrap="square" tIns="109725">
            <a:noAutofit/>
          </a:bodyPr>
          <a:lstStyle/>
          <a:p>
            <a:pPr indent="0" lvl="0" marL="0" rtl="0" algn="l">
              <a:spcBef>
                <a:spcPts val="0"/>
              </a:spcBef>
              <a:spcAft>
                <a:spcPts val="0"/>
              </a:spcAft>
              <a:buNone/>
            </a:pPr>
            <a:r>
              <a:rPr lang="en" sz="1200">
                <a:latin typeface="Inter"/>
                <a:ea typeface="Inter"/>
                <a:cs typeface="Inter"/>
                <a:sym typeface="Inter"/>
              </a:rPr>
              <a:t>All arguments are only as good as their evidence. Using C.L.A.I.</a:t>
            </a:r>
            <a:r>
              <a:rPr lang="en" sz="1200">
                <a:latin typeface="Inter"/>
                <a:ea typeface="Inter"/>
                <a:cs typeface="Inter"/>
                <a:sym typeface="Inter"/>
              </a:rPr>
              <a:t>M. </a:t>
            </a:r>
            <a:r>
              <a:rPr lang="en" sz="1200">
                <a:latin typeface="Inter"/>
                <a:ea typeface="Inter"/>
                <a:cs typeface="Inter"/>
                <a:sym typeface="Inter"/>
              </a:rPr>
              <a:t>can help effectively evaluate arguments that you encounter.</a:t>
            </a:r>
            <a:endParaRPr sz="1300">
              <a:latin typeface="Inter"/>
              <a:ea typeface="Inter"/>
              <a:cs typeface="Inter"/>
              <a:sym typeface="Inter"/>
            </a:endParaRPr>
          </a:p>
        </p:txBody>
      </p:sp>
      <p:graphicFrame>
        <p:nvGraphicFramePr>
          <p:cNvPr id="167" name="Google Shape;167;p38"/>
          <p:cNvGraphicFramePr/>
          <p:nvPr/>
        </p:nvGraphicFramePr>
        <p:xfrm>
          <a:off x="465325" y="3320025"/>
          <a:ext cx="3000000" cy="3000000"/>
        </p:xfrm>
        <a:graphic>
          <a:graphicData uri="http://schemas.openxmlformats.org/drawingml/2006/table">
            <a:tbl>
              <a:tblPr>
                <a:noFill/>
                <a:tableStyleId>{86BB824D-2C9F-4763-83AB-CF8BD7844387}</a:tableStyleId>
              </a:tblPr>
              <a:tblGrid>
                <a:gridCol w="706650"/>
                <a:gridCol w="1045400"/>
                <a:gridCol w="5086075"/>
              </a:tblGrid>
              <a:tr h="517975">
                <a:tc>
                  <a:txBody>
                    <a:bodyPr/>
                    <a:lstStyle/>
                    <a:p>
                      <a:pPr indent="0" lvl="0" marL="0" rtl="0" algn="ctr">
                        <a:spcBef>
                          <a:spcPts val="0"/>
                        </a:spcBef>
                        <a:spcAft>
                          <a:spcPts val="0"/>
                        </a:spcAft>
                        <a:buNone/>
                      </a:pPr>
                      <a:r>
                        <a:rPr b="1" lang="en" sz="1700">
                          <a:latin typeface="Inter"/>
                          <a:ea typeface="Inter"/>
                          <a:cs typeface="Inter"/>
                          <a:sym typeface="Inter"/>
                        </a:rPr>
                        <a:t>C</a:t>
                      </a:r>
                      <a:endParaRPr b="1" sz="1700">
                        <a:latin typeface="Inter"/>
                        <a:ea typeface="Inter"/>
                        <a:cs typeface="Inter"/>
                        <a:sym typeface="Inter"/>
                      </a:endParaRPr>
                    </a:p>
                  </a:txBody>
                  <a:tcPr marT="91425" marB="91425" marR="91425" marL="91425" anchor="ctr"/>
                </a:tc>
                <a:tc>
                  <a:txBody>
                    <a:bodyPr/>
                    <a:lstStyle/>
                    <a:p>
                      <a:pPr indent="0" lvl="0" marL="0" rtl="0" algn="ctr">
                        <a:spcBef>
                          <a:spcPts val="0"/>
                        </a:spcBef>
                        <a:spcAft>
                          <a:spcPts val="0"/>
                        </a:spcAft>
                        <a:buNone/>
                      </a:pPr>
                      <a:r>
                        <a:rPr lang="en"/>
                        <a:t>Claim</a:t>
                      </a:r>
                      <a:endParaRPr/>
                    </a:p>
                  </a:txBody>
                  <a:tcPr marT="91425" marB="91425" marR="91425" marL="91425" anchor="ctr"/>
                </a:tc>
                <a:tc>
                  <a:txBody>
                    <a:bodyPr/>
                    <a:lstStyle/>
                    <a:p>
                      <a:pPr indent="0" lvl="0" marL="0" rtl="0" algn="l">
                        <a:spcBef>
                          <a:spcPts val="0"/>
                        </a:spcBef>
                        <a:spcAft>
                          <a:spcPts val="0"/>
                        </a:spcAft>
                        <a:buNone/>
                      </a:pPr>
                      <a:r>
                        <a:rPr lang="en" sz="1200">
                          <a:latin typeface="Inter"/>
                          <a:ea typeface="Inter"/>
                          <a:cs typeface="Inter"/>
                          <a:sym typeface="Inter"/>
                        </a:rPr>
                        <a:t>What is the main claim being made in text?</a:t>
                      </a:r>
                      <a:endParaRPr sz="1200">
                        <a:latin typeface="Inter"/>
                        <a:ea typeface="Inter"/>
                        <a:cs typeface="Inter"/>
                        <a:sym typeface="Inter"/>
                      </a:endParaRPr>
                    </a:p>
                  </a:txBody>
                  <a:tcPr marT="91425" marB="91425" marR="91425" marL="91425" anchor="ctr"/>
                </a:tc>
              </a:tr>
              <a:tr h="685575">
                <a:tc>
                  <a:txBody>
                    <a:bodyPr/>
                    <a:lstStyle/>
                    <a:p>
                      <a:pPr indent="0" lvl="0" marL="0" rtl="0" algn="ctr">
                        <a:spcBef>
                          <a:spcPts val="0"/>
                        </a:spcBef>
                        <a:spcAft>
                          <a:spcPts val="0"/>
                        </a:spcAft>
                        <a:buNone/>
                      </a:pPr>
                      <a:r>
                        <a:rPr b="1" lang="en" sz="1700">
                          <a:latin typeface="Inter"/>
                          <a:ea typeface="Inter"/>
                          <a:cs typeface="Inter"/>
                          <a:sym typeface="Inter"/>
                        </a:rPr>
                        <a:t>L</a:t>
                      </a:r>
                      <a:endParaRPr b="1" sz="1700">
                        <a:latin typeface="Inter"/>
                        <a:ea typeface="Inter"/>
                        <a:cs typeface="Inter"/>
                        <a:sym typeface="Inter"/>
                      </a:endParaRPr>
                    </a:p>
                  </a:txBody>
                  <a:tcPr marT="91425" marB="91425" marR="91425" marL="91425" anchor="ctr"/>
                </a:tc>
                <a:tc>
                  <a:txBody>
                    <a:bodyPr/>
                    <a:lstStyle/>
                    <a:p>
                      <a:pPr indent="0" lvl="0" marL="0" rtl="0" algn="ctr">
                        <a:spcBef>
                          <a:spcPts val="0"/>
                        </a:spcBef>
                        <a:spcAft>
                          <a:spcPts val="0"/>
                        </a:spcAft>
                        <a:buNone/>
                      </a:pPr>
                      <a:r>
                        <a:rPr lang="en"/>
                        <a:t>Logic</a:t>
                      </a:r>
                      <a:endParaRPr/>
                    </a:p>
                  </a:txBody>
                  <a:tcPr marT="91425" marB="91425" marR="91425" marL="91425" anchor="ctr"/>
                </a:tc>
                <a:tc>
                  <a:txBody>
                    <a:bodyPr/>
                    <a:lstStyle/>
                    <a:p>
                      <a:pPr indent="0" lvl="0" marL="0" rtl="0" algn="l">
                        <a:spcBef>
                          <a:spcPts val="0"/>
                        </a:spcBef>
                        <a:spcAft>
                          <a:spcPts val="0"/>
                        </a:spcAft>
                        <a:buNone/>
                      </a:pPr>
                      <a:r>
                        <a:rPr lang="en" sz="1200">
                          <a:latin typeface="Inter"/>
                          <a:ea typeface="Inter"/>
                          <a:cs typeface="Inter"/>
                          <a:sym typeface="Inter"/>
                        </a:rPr>
                        <a:t>Is the reasoning systematic and logical? Does it make sense?</a:t>
                      </a:r>
                      <a:endParaRPr sz="1200">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What facts, evidence, and/or examples are provided to support the claim?</a:t>
                      </a:r>
                      <a:endParaRPr sz="1200">
                        <a:latin typeface="Inter"/>
                        <a:ea typeface="Inter"/>
                        <a:cs typeface="Inter"/>
                        <a:sym typeface="Inter"/>
                      </a:endParaRPr>
                    </a:p>
                  </a:txBody>
                  <a:tcPr marT="91425" marB="91425" marR="91425" marL="91425" anchor="ctr"/>
                </a:tc>
              </a:tr>
              <a:tr h="517975">
                <a:tc>
                  <a:txBody>
                    <a:bodyPr/>
                    <a:lstStyle/>
                    <a:p>
                      <a:pPr indent="0" lvl="0" marL="0" rtl="0" algn="ctr">
                        <a:spcBef>
                          <a:spcPts val="0"/>
                        </a:spcBef>
                        <a:spcAft>
                          <a:spcPts val="0"/>
                        </a:spcAft>
                        <a:buNone/>
                      </a:pPr>
                      <a:r>
                        <a:rPr b="1" lang="en" sz="1700">
                          <a:latin typeface="Inter"/>
                          <a:ea typeface="Inter"/>
                          <a:cs typeface="Inter"/>
                          <a:sym typeface="Inter"/>
                        </a:rPr>
                        <a:t>A</a:t>
                      </a:r>
                      <a:endParaRPr b="1" sz="1700">
                        <a:latin typeface="Inter"/>
                        <a:ea typeface="Inter"/>
                        <a:cs typeface="Inter"/>
                        <a:sym typeface="Inter"/>
                      </a:endParaRPr>
                    </a:p>
                  </a:txBody>
                  <a:tcPr marT="91425" marB="91425" marR="91425" marL="91425" anchor="ctr"/>
                </a:tc>
                <a:tc>
                  <a:txBody>
                    <a:bodyPr/>
                    <a:lstStyle/>
                    <a:p>
                      <a:pPr indent="0" lvl="0" marL="0" rtl="0" algn="ctr">
                        <a:spcBef>
                          <a:spcPts val="0"/>
                        </a:spcBef>
                        <a:spcAft>
                          <a:spcPts val="0"/>
                        </a:spcAft>
                        <a:buNone/>
                      </a:pPr>
                      <a:r>
                        <a:rPr lang="en"/>
                        <a:t>Authority</a:t>
                      </a:r>
                      <a:endParaRPr/>
                    </a:p>
                  </a:txBody>
                  <a:tcPr marT="91425" marB="91425" marR="91425" marL="91425" anchor="ctr"/>
                </a:tc>
                <a:tc>
                  <a:txBody>
                    <a:bodyPr/>
                    <a:lstStyle/>
                    <a:p>
                      <a:pPr indent="0" lvl="0" marL="0" rtl="0" algn="l">
                        <a:spcBef>
                          <a:spcPts val="0"/>
                        </a:spcBef>
                        <a:spcAft>
                          <a:spcPts val="0"/>
                        </a:spcAft>
                        <a:buNone/>
                      </a:pPr>
                      <a:r>
                        <a:rPr lang="en" sz="1200">
                          <a:solidFill>
                            <a:schemeClr val="dk1"/>
                          </a:solidFill>
                          <a:latin typeface="Inter"/>
                          <a:ea typeface="Inter"/>
                          <a:cs typeface="Inter"/>
                          <a:sym typeface="Inter"/>
                        </a:rPr>
                        <a:t>Is the source credible and what evidence could be used to verify it?</a:t>
                      </a:r>
                      <a:endParaRPr sz="1200">
                        <a:latin typeface="Inter"/>
                        <a:ea typeface="Inter"/>
                        <a:cs typeface="Inter"/>
                        <a:sym typeface="Inter"/>
                      </a:endParaRPr>
                    </a:p>
                  </a:txBody>
                  <a:tcPr marT="91425" marB="91425" marR="91425" marL="91425" anchor="ctr"/>
                </a:tc>
              </a:tr>
              <a:tr h="517975">
                <a:tc>
                  <a:txBody>
                    <a:bodyPr/>
                    <a:lstStyle/>
                    <a:p>
                      <a:pPr indent="0" lvl="0" marL="0" rtl="0" algn="ctr">
                        <a:spcBef>
                          <a:spcPts val="0"/>
                        </a:spcBef>
                        <a:spcAft>
                          <a:spcPts val="0"/>
                        </a:spcAft>
                        <a:buNone/>
                      </a:pPr>
                      <a:r>
                        <a:rPr b="1" lang="en" sz="1700">
                          <a:latin typeface="Inter"/>
                          <a:ea typeface="Inter"/>
                          <a:cs typeface="Inter"/>
                          <a:sym typeface="Inter"/>
                        </a:rPr>
                        <a:t>I</a:t>
                      </a:r>
                      <a:endParaRPr b="1" sz="1700">
                        <a:latin typeface="Inter"/>
                        <a:ea typeface="Inter"/>
                        <a:cs typeface="Inter"/>
                        <a:sym typeface="Inter"/>
                      </a:endParaRPr>
                    </a:p>
                  </a:txBody>
                  <a:tcPr marT="91425" marB="91425" marR="91425" marL="91425" anchor="ctr"/>
                </a:tc>
                <a:tc>
                  <a:txBody>
                    <a:bodyPr/>
                    <a:lstStyle/>
                    <a:p>
                      <a:pPr indent="0" lvl="0" marL="0" rtl="0" algn="ctr">
                        <a:spcBef>
                          <a:spcPts val="0"/>
                        </a:spcBef>
                        <a:spcAft>
                          <a:spcPts val="0"/>
                        </a:spcAft>
                        <a:buNone/>
                      </a:pPr>
                      <a:r>
                        <a:rPr lang="en"/>
                        <a:t>Intuition </a:t>
                      </a:r>
                      <a:endParaRPr/>
                    </a:p>
                  </a:txBody>
                  <a:tcPr marT="91425" marB="91425" marR="91425" marL="91425" anchor="ctr"/>
                </a:tc>
                <a:tc>
                  <a:txBody>
                    <a:bodyPr/>
                    <a:lstStyle/>
                    <a:p>
                      <a:pPr indent="0" lvl="0" marL="0" rtl="0" algn="l">
                        <a:spcBef>
                          <a:spcPts val="0"/>
                        </a:spcBef>
                        <a:spcAft>
                          <a:spcPts val="0"/>
                        </a:spcAft>
                        <a:buNone/>
                      </a:pPr>
                      <a:r>
                        <a:rPr lang="en" sz="1200">
                          <a:latin typeface="Inter"/>
                          <a:ea typeface="Inter"/>
                          <a:cs typeface="Inter"/>
                          <a:sym typeface="Inter"/>
                        </a:rPr>
                        <a:t>Does the claim make sense? Does it align to common sense?</a:t>
                      </a:r>
                      <a:endParaRPr sz="1200">
                        <a:latin typeface="Inter"/>
                        <a:ea typeface="Inter"/>
                        <a:cs typeface="Inter"/>
                        <a:sym typeface="Inter"/>
                      </a:endParaRPr>
                    </a:p>
                  </a:txBody>
                  <a:tcPr marT="91425" marB="91425" marR="91425" marL="91425" anchor="ctr"/>
                </a:tc>
              </a:tr>
              <a:tr h="517975">
                <a:tc>
                  <a:txBody>
                    <a:bodyPr/>
                    <a:lstStyle/>
                    <a:p>
                      <a:pPr indent="0" lvl="0" marL="0" rtl="0" algn="ctr">
                        <a:spcBef>
                          <a:spcPts val="0"/>
                        </a:spcBef>
                        <a:spcAft>
                          <a:spcPts val="0"/>
                        </a:spcAft>
                        <a:buNone/>
                      </a:pPr>
                      <a:r>
                        <a:rPr b="1" lang="en" sz="1700">
                          <a:latin typeface="Inter"/>
                          <a:ea typeface="Inter"/>
                          <a:cs typeface="Inter"/>
                          <a:sym typeface="Inter"/>
                        </a:rPr>
                        <a:t>M</a:t>
                      </a:r>
                      <a:endParaRPr b="1" sz="1700">
                        <a:latin typeface="Inter"/>
                        <a:ea typeface="Inter"/>
                        <a:cs typeface="Inter"/>
                        <a:sym typeface="Inter"/>
                      </a:endParaRPr>
                    </a:p>
                  </a:txBody>
                  <a:tcPr marT="91425" marB="91425" marR="91425" marL="91425" anchor="ctr"/>
                </a:tc>
                <a:tc>
                  <a:txBody>
                    <a:bodyPr/>
                    <a:lstStyle/>
                    <a:p>
                      <a:pPr indent="0" lvl="0" marL="0" rtl="0" algn="ctr">
                        <a:spcBef>
                          <a:spcPts val="0"/>
                        </a:spcBef>
                        <a:spcAft>
                          <a:spcPts val="0"/>
                        </a:spcAft>
                        <a:buNone/>
                      </a:pPr>
                      <a:r>
                        <a:rPr lang="en"/>
                        <a:t>Merit</a:t>
                      </a:r>
                      <a:endParaRPr/>
                    </a:p>
                  </a:txBody>
                  <a:tcPr marT="91425" marB="91425" marR="91425" marL="91425" anchor="ctr"/>
                </a:tc>
                <a:tc>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Does the claim merit our belief or should we be doubtful? </a:t>
                      </a:r>
                      <a:endParaRPr sz="1200">
                        <a:solidFill>
                          <a:schemeClr val="dk1"/>
                        </a:solidFill>
                        <a:latin typeface="Inter"/>
                        <a:ea typeface="Inter"/>
                        <a:cs typeface="Inter"/>
                        <a:sym typeface="Inter"/>
                      </a:endParaRPr>
                    </a:p>
                  </a:txBody>
                  <a:tcPr marT="91425" marB="91425" marR="91425" marL="91425" anchor="ctr"/>
                </a:tc>
              </a:tr>
            </a:tbl>
          </a:graphicData>
        </a:graphic>
      </p:graphicFrame>
      <p:pic>
        <p:nvPicPr>
          <p:cNvPr id="168" name="Google Shape;168;p38"/>
          <p:cNvPicPr preferRelativeResize="0"/>
          <p:nvPr/>
        </p:nvPicPr>
        <p:blipFill>
          <a:blip r:embed="rId5">
            <a:alphaModFix/>
          </a:blip>
          <a:stretch>
            <a:fillRect/>
          </a:stretch>
        </p:blipFill>
        <p:spPr>
          <a:xfrm>
            <a:off x="469050" y="1115763"/>
            <a:ext cx="1248025" cy="1248025"/>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72" name="Shape 172"/>
        <p:cNvGrpSpPr/>
        <p:nvPr/>
      </p:nvGrpSpPr>
      <p:grpSpPr>
        <a:xfrm>
          <a:off x="0" y="0"/>
          <a:ext cx="0" cy="0"/>
          <a:chOff x="0" y="0"/>
          <a:chExt cx="0" cy="0"/>
        </a:xfrm>
      </p:grpSpPr>
      <p:sp>
        <p:nvSpPr>
          <p:cNvPr id="173" name="Google Shape;173;p39"/>
          <p:cNvSpPr txBox="1"/>
          <p:nvPr/>
        </p:nvSpPr>
        <p:spPr>
          <a:xfrm>
            <a:off x="469041" y="9305555"/>
            <a:ext cx="6834300" cy="438000"/>
          </a:xfrm>
          <a:prstGeom prst="rect">
            <a:avLst/>
          </a:prstGeom>
          <a:solidFill>
            <a:srgbClr val="EFEFEF"/>
          </a:solidFill>
          <a:ln>
            <a:noFill/>
          </a:ln>
        </p:spPr>
        <p:txBody>
          <a:bodyPr anchorCtr="0" anchor="t" bIns="116050" lIns="116050" spcFirstLastPara="1" rIns="116050" wrap="square" tIns="116050">
            <a:normAutofit/>
          </a:bodyPr>
          <a:lstStyle/>
          <a:p>
            <a:pPr indent="0" lvl="0" marL="0" rtl="0" algn="l">
              <a:spcBef>
                <a:spcPts val="0"/>
              </a:spcBef>
              <a:spcAft>
                <a:spcPts val="0"/>
              </a:spcAft>
              <a:buNone/>
            </a:pPr>
            <a:r>
              <a:rPr lang="en" sz="1300">
                <a:latin typeface="Inter SemiBold"/>
                <a:ea typeface="Inter SemiBold"/>
                <a:cs typeface="Inter SemiBold"/>
                <a:sym typeface="Inter SemiBold"/>
              </a:rPr>
              <a:t>Historical Thinking Skill:</a:t>
            </a:r>
            <a:r>
              <a:rPr lang="en" sz="1300">
                <a:latin typeface="Inter"/>
                <a:ea typeface="Inter"/>
                <a:cs typeface="Inter"/>
                <a:sym typeface="Inter"/>
              </a:rPr>
              <a:t> Evaluating Arguments</a:t>
            </a:r>
            <a:endParaRPr sz="1300">
              <a:latin typeface="Inter"/>
              <a:ea typeface="Inter"/>
              <a:cs typeface="Inter"/>
              <a:sym typeface="Inter"/>
            </a:endParaRPr>
          </a:p>
        </p:txBody>
      </p:sp>
      <p:sp>
        <p:nvSpPr>
          <p:cNvPr id="174" name="Google Shape;174;p39"/>
          <p:cNvSpPr txBox="1"/>
          <p:nvPr/>
        </p:nvSpPr>
        <p:spPr>
          <a:xfrm>
            <a:off x="0" y="0"/>
            <a:ext cx="7772400" cy="16506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1700">
                <a:solidFill>
                  <a:schemeClr val="dk1"/>
                </a:solidFill>
                <a:latin typeface="Halant"/>
                <a:ea typeface="Halant"/>
                <a:cs typeface="Halant"/>
                <a:sym typeface="Halant"/>
              </a:rPr>
              <a:t>Document Analysis:</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Medium"/>
                <a:ea typeface="Plus Jakarta Sans Medium"/>
                <a:cs typeface="Plus Jakarta Sans Medium"/>
                <a:sym typeface="Plus Jakarta Sans Medium"/>
              </a:rPr>
              <a:t>“Lost Legacy”</a:t>
            </a:r>
            <a:endParaRPr sz="2500">
              <a:solidFill>
                <a:schemeClr val="dk1"/>
              </a:solidFill>
              <a:latin typeface="Plus Jakarta Sans Medium"/>
              <a:ea typeface="Plus Jakarta Sans Medium"/>
              <a:cs typeface="Plus Jakarta Sans Medium"/>
              <a:sym typeface="Plus Jakarta Sans Medium"/>
            </a:endParaRPr>
          </a:p>
        </p:txBody>
      </p:sp>
      <p:pic>
        <p:nvPicPr>
          <p:cNvPr id="175" name="Google Shape;175;p39"/>
          <p:cNvPicPr preferRelativeResize="0"/>
          <p:nvPr/>
        </p:nvPicPr>
        <p:blipFill>
          <a:blip r:embed="rId3">
            <a:alphaModFix/>
          </a:blip>
          <a:stretch>
            <a:fillRect/>
          </a:stretch>
        </p:blipFill>
        <p:spPr>
          <a:xfrm>
            <a:off x="216272" y="230997"/>
            <a:ext cx="1056536" cy="438114"/>
          </a:xfrm>
          <a:prstGeom prst="rect">
            <a:avLst/>
          </a:prstGeom>
          <a:noFill/>
          <a:ln>
            <a:noFill/>
          </a:ln>
        </p:spPr>
      </p:pic>
      <p:graphicFrame>
        <p:nvGraphicFramePr>
          <p:cNvPr id="176" name="Google Shape;176;p39"/>
          <p:cNvGraphicFramePr/>
          <p:nvPr/>
        </p:nvGraphicFramePr>
        <p:xfrm>
          <a:off x="574866" y="2068576"/>
          <a:ext cx="3000000" cy="3000000"/>
        </p:xfrm>
        <a:graphic>
          <a:graphicData uri="http://schemas.openxmlformats.org/drawingml/2006/table">
            <a:tbl>
              <a:tblPr>
                <a:noFill/>
                <a:tableStyleId>{86BB824D-2C9F-4763-83AB-CF8BD7844387}</a:tableStyleId>
              </a:tblPr>
              <a:tblGrid>
                <a:gridCol w="1606850"/>
                <a:gridCol w="5015775"/>
              </a:tblGrid>
              <a:tr h="315150">
                <a:tc gridSpan="2">
                  <a:txBody>
                    <a:bodyPr/>
                    <a:lstStyle/>
                    <a:p>
                      <a:pPr indent="0" lvl="0" marL="0" rtl="0" algn="l">
                        <a:spcBef>
                          <a:spcPts val="0"/>
                        </a:spcBef>
                        <a:spcAft>
                          <a:spcPts val="0"/>
                        </a:spcAft>
                        <a:buClr>
                          <a:schemeClr val="dk1"/>
                        </a:buClr>
                        <a:buSzPts val="1200"/>
                        <a:buFont typeface="Arial"/>
                        <a:buNone/>
                      </a:pPr>
                      <a:r>
                        <a:rPr lang="en" sz="1200">
                          <a:solidFill>
                            <a:schemeClr val="dk1"/>
                          </a:solidFill>
                          <a:latin typeface="Halant"/>
                          <a:ea typeface="Halant"/>
                          <a:cs typeface="Halant"/>
                          <a:sym typeface="Halant"/>
                        </a:rPr>
                        <a:t>Source: </a:t>
                      </a:r>
                      <a:r>
                        <a:rPr lang="en" sz="1200">
                          <a:solidFill>
                            <a:schemeClr val="dk1"/>
                          </a:solidFill>
                          <a:latin typeface="Halant"/>
                          <a:ea typeface="Halant"/>
                          <a:cs typeface="Halant"/>
                          <a:sym typeface="Halant"/>
                        </a:rPr>
                        <a:t>Kara Cooney, </a:t>
                      </a:r>
                      <a:r>
                        <a:rPr i="1" lang="en" sz="1200">
                          <a:solidFill>
                            <a:schemeClr val="dk1"/>
                          </a:solidFill>
                          <a:latin typeface="Halant"/>
                          <a:ea typeface="Halant"/>
                          <a:cs typeface="Halant"/>
                          <a:sym typeface="Halant"/>
                        </a:rPr>
                        <a:t>The Woman Who Would Be King: Hatshepsut’s Rise to Power in Ancient Egypt</a:t>
                      </a:r>
                      <a:r>
                        <a:rPr lang="en" sz="1200">
                          <a:solidFill>
                            <a:schemeClr val="dk1"/>
                          </a:solidFill>
                          <a:latin typeface="Halant"/>
                          <a:ea typeface="Halant"/>
                          <a:cs typeface="Halant"/>
                          <a:sym typeface="Halant"/>
                        </a:rPr>
                        <a:t>, 2014.</a:t>
                      </a:r>
                      <a:endParaRPr sz="1200">
                        <a:solidFill>
                          <a:schemeClr val="dk1"/>
                        </a:solidFill>
                        <a:latin typeface="Halant"/>
                        <a:ea typeface="Halant"/>
                        <a:cs typeface="Halant"/>
                        <a:sym typeface="Halant"/>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Note: </a:t>
                      </a:r>
                      <a:r>
                        <a:rPr lang="en" sz="1000">
                          <a:solidFill>
                            <a:schemeClr val="dk1"/>
                          </a:solidFill>
                          <a:latin typeface="Inter"/>
                          <a:ea typeface="Inter"/>
                          <a:cs typeface="Inter"/>
                          <a:sym typeface="Inter"/>
                        </a:rPr>
                        <a:t>Kara Cooney is an associate professor of Egyptian art and architecture at UCLA in the Department of Near Eastern Languages and Cultures. In 2005, she was co-curator of "Tutankhamun and the Golden Age of the Pharaohs "at the Los Angeles County Museum of Art. Cooney co-produced a comparative archaeology series, entitled "Out of Egypt," which aired on the Discovery Channel and is streaming on Netflix.</a:t>
                      </a:r>
                      <a:endParaRPr sz="1000">
                        <a:solidFill>
                          <a:schemeClr val="dk1"/>
                        </a:solidFill>
                        <a:latin typeface="Inter"/>
                        <a:ea typeface="Inter"/>
                        <a:cs typeface="Inter"/>
                        <a:sym typeface="Inter"/>
                      </a:endParaRPr>
                    </a:p>
                  </a:txBody>
                  <a:tcPr marT="114950" marB="114950" marR="116575" marL="116575">
                    <a:lnL cap="flat" cmpd="sng" w="20150">
                      <a:solidFill>
                        <a:srgbClr val="9E9E9E"/>
                      </a:solidFill>
                      <a:prstDash val="solid"/>
                      <a:round/>
                      <a:headEnd len="sm" w="sm" type="none"/>
                      <a:tailEnd len="sm" w="sm" type="none"/>
                    </a:lnL>
                    <a:lnR cap="flat" cmpd="sng" w="20150">
                      <a:solidFill>
                        <a:srgbClr val="9E9E9E"/>
                      </a:solidFill>
                      <a:prstDash val="solid"/>
                      <a:round/>
                      <a:headEnd len="sm" w="sm" type="none"/>
                      <a:tailEnd len="sm" w="sm" type="none"/>
                    </a:lnR>
                    <a:lnT cap="flat" cmpd="sng" w="20150">
                      <a:solidFill>
                        <a:srgbClr val="9E9E9E"/>
                      </a:solidFill>
                      <a:prstDash val="solid"/>
                      <a:round/>
                      <a:headEnd len="sm" w="sm" type="none"/>
                      <a:tailEnd len="sm" w="sm" type="none"/>
                    </a:lnT>
                    <a:lnB cap="flat" cmpd="sng" w="20150">
                      <a:solidFill>
                        <a:srgbClr val="9E9E9E"/>
                      </a:solidFill>
                      <a:prstDash val="solid"/>
                      <a:round/>
                      <a:headEnd len="sm" w="sm" type="none"/>
                      <a:tailEnd len="sm" w="sm" type="none"/>
                    </a:lnB>
                  </a:tcPr>
                </a:tc>
                <a:tc hMerge="1"/>
              </a:tr>
              <a:tr h="3601425">
                <a:tc gridSpan="2">
                  <a:txBody>
                    <a:bodyPr/>
                    <a:lstStyle/>
                    <a:p>
                      <a:pPr indent="0" lvl="0" marL="0" rtl="0" algn="l">
                        <a:spcBef>
                          <a:spcPts val="0"/>
                        </a:spcBef>
                        <a:spcAft>
                          <a:spcPts val="0"/>
                        </a:spcAft>
                        <a:buClr>
                          <a:schemeClr val="dk1"/>
                        </a:buClr>
                        <a:buSzPts val="1200"/>
                        <a:buFont typeface="Arial"/>
                        <a:buNone/>
                      </a:pPr>
                      <a:r>
                        <a:rPr lang="en">
                          <a:solidFill>
                            <a:schemeClr val="dk1"/>
                          </a:solidFill>
                          <a:latin typeface="Inter"/>
                          <a:ea typeface="Inter"/>
                          <a:cs typeface="Inter"/>
                          <a:sym typeface="Inter"/>
                        </a:rPr>
                        <a:t>A</a:t>
                      </a:r>
                      <a:r>
                        <a:rPr lang="en" sz="1200">
                          <a:solidFill>
                            <a:schemeClr val="dk1"/>
                          </a:solidFill>
                          <a:latin typeface="Inter"/>
                          <a:ea typeface="Inter"/>
                          <a:cs typeface="Inter"/>
                          <a:sym typeface="Inter"/>
                        </a:rPr>
                        <a:t>fter forty-two years of rule, Thutmose III was now faced with the same problems of succession that had plagued his own accession. If he chose a son from a queen of great lineage, she might feel empowered by recent precedent to involve herself in government affairs, as Hatshepsut had done…</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200">
                          <a:solidFill>
                            <a:schemeClr val="dk1"/>
                          </a:solidFill>
                          <a:latin typeface="Inter"/>
                          <a:ea typeface="Inter"/>
                          <a:cs typeface="Inter"/>
                          <a:sym typeface="Inter"/>
                        </a:rPr>
                        <a:t>… He chose to demonstrate that it was the king’s lineage </a:t>
                      </a:r>
                      <a:r>
                        <a:rPr i="1" lang="en" sz="1200">
                          <a:solidFill>
                            <a:schemeClr val="dk1"/>
                          </a:solidFill>
                          <a:latin typeface="Inter"/>
                          <a:ea typeface="Inter"/>
                          <a:cs typeface="Inter"/>
                          <a:sym typeface="Inter"/>
                        </a:rPr>
                        <a:t>alone</a:t>
                      </a:r>
                      <a:r>
                        <a:rPr lang="en" sz="1200">
                          <a:solidFill>
                            <a:schemeClr val="dk1"/>
                          </a:solidFill>
                          <a:latin typeface="Inter"/>
                          <a:ea typeface="Inter"/>
                          <a:cs typeface="Inter"/>
                          <a:sym typeface="Inter"/>
                        </a:rPr>
                        <a:t> that mattered; the queen’s origins had to be made inconsequential. He was looking forward to the future—to the support of his heir and to his legacy—but in so doing, he had to go back to the past and rewrite history so that it followed his desired patriarchal succession. Thus, for the remainder of his reign, Thutmose III systematically removed all of Hatshepsut’s images and substituted the names and figures of his male line of descent for hers. Hatshepsut was not treated like an intercessor.</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200">
                          <a:solidFill>
                            <a:schemeClr val="dk1"/>
                          </a:solidFill>
                          <a:latin typeface="Inter"/>
                          <a:ea typeface="Inter"/>
                          <a:cs typeface="Inter"/>
                          <a:sym typeface="Inter"/>
                        </a:rPr>
                        <a:t>Despite all the time Hatshepsut had invested in her co-king, all the political support she had built for him, all the elites she had empowered, all the bureaucratic systems she had legitimized, and all the timeless monuments she had built, none of it mattered. Many of her supporters had already lost favor and were powerless to stop this machine of destruction that Thutmose III was now rolling out against her. Her legacy would soon be erased. Her monuments had been built to stand for centuries… But nothing could stop a king who was given the power to both build monuments and destroy them. It had taken almost no time for the legacy of Hatshepsut’s supporters… to be swept away. Now the time had come for the most powerful woman in Egypt’s history to suffer the same fate.</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200">
                          <a:solidFill>
                            <a:schemeClr val="dk1"/>
                          </a:solidFill>
                          <a:latin typeface="Inter"/>
                          <a:ea typeface="Inter"/>
                          <a:cs typeface="Inter"/>
                          <a:sym typeface="Inter"/>
                        </a:rPr>
                        <a:t>…</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200">
                          <a:solidFill>
                            <a:schemeClr val="dk1"/>
                          </a:solidFill>
                          <a:latin typeface="Inter"/>
                          <a:ea typeface="Inter"/>
                          <a:cs typeface="Inter"/>
                          <a:sym typeface="Inter"/>
                        </a:rPr>
                        <a:t>Something happened to change his perception of Hatshepsut, causing him to abandon any protection of her legacy in stone. He decided to eradicate her from every temple in Egypt… Thutmose III decided to embark on an official and systematic campaign to destroy the images and names of his aunt and former coruler, Hatshepsut.</a:t>
                      </a:r>
                      <a:endParaRPr sz="1200">
                        <a:solidFill>
                          <a:schemeClr val="dk1"/>
                        </a:solidFill>
                        <a:latin typeface="Inter"/>
                        <a:ea typeface="Inter"/>
                        <a:cs typeface="Inter"/>
                        <a:sym typeface="Inter"/>
                      </a:endParaRPr>
                    </a:p>
                  </a:txBody>
                  <a:tcPr marT="114950" marB="114950" marR="116575" marL="116575">
                    <a:lnL cap="flat" cmpd="sng" w="20150">
                      <a:solidFill>
                        <a:srgbClr val="9E9E9E">
                          <a:alpha val="0"/>
                        </a:srgbClr>
                      </a:solidFill>
                      <a:prstDash val="solid"/>
                      <a:round/>
                      <a:headEnd len="sm" w="sm" type="none"/>
                      <a:tailEnd len="sm" w="sm" type="none"/>
                    </a:lnL>
                    <a:lnR cap="flat" cmpd="sng" w="20150">
                      <a:solidFill>
                        <a:srgbClr val="9E9E9E">
                          <a:alpha val="0"/>
                        </a:srgbClr>
                      </a:solidFill>
                      <a:prstDash val="solid"/>
                      <a:round/>
                      <a:headEnd len="sm" w="sm" type="none"/>
                      <a:tailEnd len="sm" w="sm" type="none"/>
                    </a:lnR>
                    <a:lnT cap="flat" cmpd="sng" w="20150">
                      <a:solidFill>
                        <a:srgbClr val="9E9E9E"/>
                      </a:solidFill>
                      <a:prstDash val="solid"/>
                      <a:round/>
                      <a:headEnd len="sm" w="sm" type="none"/>
                      <a:tailEnd len="sm" w="sm" type="none"/>
                    </a:lnT>
                    <a:lnB cap="flat" cmpd="sng" w="20150">
                      <a:solidFill>
                        <a:srgbClr val="9E9E9E">
                          <a:alpha val="0"/>
                        </a:srgbClr>
                      </a:solidFill>
                      <a:prstDash val="solid"/>
                      <a:round/>
                      <a:headEnd len="sm" w="sm" type="none"/>
                      <a:tailEnd len="sm" w="sm" type="none"/>
                    </a:lnB>
                  </a:tcPr>
                </a:tc>
                <a:tc hMerge="1"/>
              </a:tr>
            </a:tbl>
          </a:graphicData>
        </a:graphic>
      </p:graphicFrame>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80" name="Shape 180"/>
        <p:cNvGrpSpPr/>
        <p:nvPr/>
      </p:nvGrpSpPr>
      <p:grpSpPr>
        <a:xfrm>
          <a:off x="0" y="0"/>
          <a:ext cx="0" cy="0"/>
          <a:chOff x="0" y="0"/>
          <a:chExt cx="0" cy="0"/>
        </a:xfrm>
      </p:grpSpPr>
      <p:sp>
        <p:nvSpPr>
          <p:cNvPr id="181" name="Google Shape;181;p40"/>
          <p:cNvSpPr txBox="1"/>
          <p:nvPr/>
        </p:nvSpPr>
        <p:spPr>
          <a:xfrm>
            <a:off x="0" y="0"/>
            <a:ext cx="7772400" cy="919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700">
                <a:solidFill>
                  <a:schemeClr val="dk1"/>
                </a:solidFill>
                <a:latin typeface="Halant"/>
                <a:ea typeface="Halant"/>
                <a:cs typeface="Halant"/>
                <a:sym typeface="Halant"/>
              </a:rPr>
              <a:t>Disciplinary Thinking Skill Graphic Organizer: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a:ea typeface="Plus Jakarta Sans"/>
                <a:cs typeface="Plus Jakarta Sans"/>
                <a:sym typeface="Plus Jakarta Sans"/>
              </a:rPr>
              <a:t>Evaluating Arguments </a:t>
            </a:r>
            <a:endParaRPr sz="2500">
              <a:solidFill>
                <a:schemeClr val="dk1"/>
              </a:solidFill>
              <a:latin typeface="Plus Jakarta Sans"/>
              <a:ea typeface="Plus Jakarta Sans"/>
              <a:cs typeface="Plus Jakarta Sans"/>
              <a:sym typeface="Plus Jakarta Sans"/>
            </a:endParaRPr>
          </a:p>
        </p:txBody>
      </p:sp>
      <p:sp>
        <p:nvSpPr>
          <p:cNvPr id="182" name="Google Shape;182;p40"/>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©2024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83" name="Google Shape;183;p40"/>
          <p:cNvPicPr preferRelativeResize="0"/>
          <p:nvPr/>
        </p:nvPicPr>
        <p:blipFill>
          <a:blip r:embed="rId3">
            <a:alphaModFix/>
          </a:blip>
          <a:stretch>
            <a:fillRect/>
          </a:stretch>
        </p:blipFill>
        <p:spPr>
          <a:xfrm>
            <a:off x="381544" y="9348271"/>
            <a:ext cx="425136" cy="425136"/>
          </a:xfrm>
          <a:prstGeom prst="rect">
            <a:avLst/>
          </a:prstGeom>
          <a:noFill/>
          <a:ln>
            <a:noFill/>
          </a:ln>
        </p:spPr>
      </p:pic>
      <p:sp>
        <p:nvSpPr>
          <p:cNvPr id="184" name="Google Shape;184;p40"/>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85" name="Google Shape;185;p40"/>
          <p:cNvPicPr preferRelativeResize="0"/>
          <p:nvPr/>
        </p:nvPicPr>
        <p:blipFill>
          <a:blip r:embed="rId4">
            <a:alphaModFix/>
          </a:blip>
          <a:stretch>
            <a:fillRect/>
          </a:stretch>
        </p:blipFill>
        <p:spPr>
          <a:xfrm>
            <a:off x="216272" y="230997"/>
            <a:ext cx="1041739" cy="431978"/>
          </a:xfrm>
          <a:prstGeom prst="rect">
            <a:avLst/>
          </a:prstGeom>
          <a:noFill/>
          <a:ln>
            <a:noFill/>
          </a:ln>
        </p:spPr>
      </p:pic>
      <p:sp>
        <p:nvSpPr>
          <p:cNvPr id="186" name="Google Shape;186;p40"/>
          <p:cNvSpPr txBox="1"/>
          <p:nvPr/>
        </p:nvSpPr>
        <p:spPr>
          <a:xfrm>
            <a:off x="1690250" y="1156775"/>
            <a:ext cx="5359800" cy="674400"/>
          </a:xfrm>
          <a:prstGeom prst="rect">
            <a:avLst/>
          </a:prstGeom>
          <a:noFill/>
          <a:ln>
            <a:noFill/>
          </a:ln>
        </p:spPr>
        <p:txBody>
          <a:bodyPr anchorCtr="0" anchor="ctr" bIns="113100" lIns="113100" spcFirstLastPara="1" rIns="113100" wrap="square" tIns="113100">
            <a:noAutofit/>
          </a:bodyPr>
          <a:lstStyle/>
          <a:p>
            <a:pPr indent="0" lvl="0" marL="0" rtl="0" algn="l">
              <a:spcBef>
                <a:spcPts val="0"/>
              </a:spcBef>
              <a:spcAft>
                <a:spcPts val="0"/>
              </a:spcAft>
              <a:buNone/>
            </a:pPr>
            <a:r>
              <a:rPr b="1" lang="en" sz="1200">
                <a:latin typeface="Plus Jakarta Sans"/>
                <a:ea typeface="Plus Jakarta Sans"/>
                <a:cs typeface="Plus Jakarta Sans"/>
                <a:sym typeface="Plus Jakarta Sans"/>
              </a:rPr>
              <a:t>Directions</a:t>
            </a:r>
            <a:r>
              <a:rPr lang="en" sz="1200">
                <a:latin typeface="Plus Jakarta Sans"/>
                <a:ea typeface="Plus Jakarta Sans"/>
                <a:cs typeface="Plus Jakarta Sans"/>
                <a:sym typeface="Plus Jakarta Sans"/>
              </a:rPr>
              <a:t>: </a:t>
            </a:r>
            <a:r>
              <a:rPr lang="en" sz="1200">
                <a:latin typeface="Plus Jakarta Sans"/>
                <a:ea typeface="Plus Jakarta Sans"/>
                <a:cs typeface="Plus Jakarta Sans"/>
                <a:sym typeface="Plus Jakarta Sans"/>
              </a:rPr>
              <a:t>First, identify the source and the historical topic it corresponds to. Then, use the CLAIM protocol to effectively to identify and analyze the validity of the claim made in the source.</a:t>
            </a:r>
            <a:endParaRPr sz="1200">
              <a:latin typeface="Plus Jakarta Sans"/>
              <a:ea typeface="Plus Jakarta Sans"/>
              <a:cs typeface="Plus Jakarta Sans"/>
              <a:sym typeface="Plus Jakarta Sans"/>
            </a:endParaRPr>
          </a:p>
        </p:txBody>
      </p:sp>
      <p:graphicFrame>
        <p:nvGraphicFramePr>
          <p:cNvPr id="187" name="Google Shape;187;p40"/>
          <p:cNvGraphicFramePr/>
          <p:nvPr/>
        </p:nvGraphicFramePr>
        <p:xfrm>
          <a:off x="368663" y="3318225"/>
          <a:ext cx="3000000" cy="3000000"/>
        </p:xfrm>
        <a:graphic>
          <a:graphicData uri="http://schemas.openxmlformats.org/drawingml/2006/table">
            <a:tbl>
              <a:tblPr>
                <a:noFill/>
                <a:tableStyleId>{86BB824D-2C9F-4763-83AB-CF8BD7844387}</a:tableStyleId>
              </a:tblPr>
              <a:tblGrid>
                <a:gridCol w="572175"/>
                <a:gridCol w="979150"/>
                <a:gridCol w="5618925"/>
              </a:tblGrid>
              <a:tr h="1170000">
                <a:tc>
                  <a:txBody>
                    <a:bodyPr/>
                    <a:lstStyle/>
                    <a:p>
                      <a:pPr indent="0" lvl="0" marL="0" rtl="0" algn="ctr">
                        <a:spcBef>
                          <a:spcPts val="0"/>
                        </a:spcBef>
                        <a:spcAft>
                          <a:spcPts val="0"/>
                        </a:spcAft>
                        <a:buNone/>
                      </a:pPr>
                      <a:r>
                        <a:rPr b="1" lang="en" sz="1700">
                          <a:latin typeface="Inter"/>
                          <a:ea typeface="Inter"/>
                          <a:cs typeface="Inter"/>
                          <a:sym typeface="Inter"/>
                        </a:rPr>
                        <a:t>C</a:t>
                      </a:r>
                      <a:endParaRPr b="1" sz="1700">
                        <a:latin typeface="Inter"/>
                        <a:ea typeface="Inter"/>
                        <a:cs typeface="Inter"/>
                        <a:sym typeface="Inter"/>
                      </a:endParaRPr>
                    </a:p>
                  </a:txBody>
                  <a:tcPr marT="91425" marB="91425" marR="91425" marL="91425" anchor="ctr"/>
                </a:tc>
                <a:tc>
                  <a:txBody>
                    <a:bodyPr/>
                    <a:lstStyle/>
                    <a:p>
                      <a:pPr indent="0" lvl="0" marL="0" rtl="0" algn="ctr">
                        <a:spcBef>
                          <a:spcPts val="0"/>
                        </a:spcBef>
                        <a:spcAft>
                          <a:spcPts val="0"/>
                        </a:spcAft>
                        <a:buNone/>
                      </a:pPr>
                      <a:r>
                        <a:rPr lang="en">
                          <a:latin typeface="Inter"/>
                          <a:ea typeface="Inter"/>
                          <a:cs typeface="Inter"/>
                          <a:sym typeface="Inter"/>
                        </a:rPr>
                        <a:t>Claim</a:t>
                      </a:r>
                      <a:endParaRPr>
                        <a:latin typeface="Inter"/>
                        <a:ea typeface="Inter"/>
                        <a:cs typeface="Inter"/>
                        <a:sym typeface="Inter"/>
                      </a:endParaRPr>
                    </a:p>
                  </a:txBody>
                  <a:tcPr marT="91425" marB="91425" marR="91425" marL="91425" anchor="ctr"/>
                </a:tc>
                <a:tc>
                  <a:txBody>
                    <a:bodyPr/>
                    <a:lstStyle/>
                    <a:p>
                      <a:pPr indent="0" lvl="0" marL="0" rtl="0" algn="l">
                        <a:spcBef>
                          <a:spcPts val="0"/>
                        </a:spcBef>
                        <a:spcAft>
                          <a:spcPts val="0"/>
                        </a:spcAft>
                        <a:buNone/>
                      </a:pPr>
                      <a:r>
                        <a:rPr lang="en" sz="1200">
                          <a:latin typeface="Inter"/>
                          <a:ea typeface="Inter"/>
                          <a:cs typeface="Inter"/>
                          <a:sym typeface="Inter"/>
                        </a:rPr>
                        <a:t>What is the main claim being made in source?</a:t>
                      </a:r>
                      <a:endParaRPr sz="1200">
                        <a:latin typeface="Inter"/>
                        <a:ea typeface="Inter"/>
                        <a:cs typeface="Inter"/>
                        <a:sym typeface="Inter"/>
                      </a:endParaRPr>
                    </a:p>
                  </a:txBody>
                  <a:tcPr marT="91425" marB="91425" marR="91425" marL="91425"/>
                </a:tc>
              </a:tr>
              <a:tr h="1170000">
                <a:tc>
                  <a:txBody>
                    <a:bodyPr/>
                    <a:lstStyle/>
                    <a:p>
                      <a:pPr indent="0" lvl="0" marL="0" rtl="0" algn="ctr">
                        <a:spcBef>
                          <a:spcPts val="0"/>
                        </a:spcBef>
                        <a:spcAft>
                          <a:spcPts val="0"/>
                        </a:spcAft>
                        <a:buNone/>
                      </a:pPr>
                      <a:r>
                        <a:rPr b="1" lang="en" sz="1700">
                          <a:latin typeface="Inter"/>
                          <a:ea typeface="Inter"/>
                          <a:cs typeface="Inter"/>
                          <a:sym typeface="Inter"/>
                        </a:rPr>
                        <a:t>L</a:t>
                      </a:r>
                      <a:endParaRPr b="1" sz="1700">
                        <a:latin typeface="Inter"/>
                        <a:ea typeface="Inter"/>
                        <a:cs typeface="Inter"/>
                        <a:sym typeface="Inter"/>
                      </a:endParaRPr>
                    </a:p>
                  </a:txBody>
                  <a:tcPr marT="91425" marB="91425" marR="91425" marL="91425" anchor="ctr"/>
                </a:tc>
                <a:tc>
                  <a:txBody>
                    <a:bodyPr/>
                    <a:lstStyle/>
                    <a:p>
                      <a:pPr indent="0" lvl="0" marL="0" rtl="0" algn="ctr">
                        <a:spcBef>
                          <a:spcPts val="0"/>
                        </a:spcBef>
                        <a:spcAft>
                          <a:spcPts val="0"/>
                        </a:spcAft>
                        <a:buNone/>
                      </a:pPr>
                      <a:r>
                        <a:rPr lang="en">
                          <a:latin typeface="Inter"/>
                          <a:ea typeface="Inter"/>
                          <a:cs typeface="Inter"/>
                          <a:sym typeface="Inter"/>
                        </a:rPr>
                        <a:t>Logic</a:t>
                      </a:r>
                      <a:endParaRPr>
                        <a:latin typeface="Inter"/>
                        <a:ea typeface="Inter"/>
                        <a:cs typeface="Inter"/>
                        <a:sym typeface="Inter"/>
                      </a:endParaRPr>
                    </a:p>
                  </a:txBody>
                  <a:tcPr marT="91425" marB="91425" marR="91425" marL="91425" anchor="ctr"/>
                </a:tc>
                <a:tc>
                  <a:txBody>
                    <a:bodyPr/>
                    <a:lstStyle/>
                    <a:p>
                      <a:pPr indent="0" lvl="0" marL="0" rtl="0" algn="l">
                        <a:spcBef>
                          <a:spcPts val="0"/>
                        </a:spcBef>
                        <a:spcAft>
                          <a:spcPts val="0"/>
                        </a:spcAft>
                        <a:buNone/>
                      </a:pPr>
                      <a:r>
                        <a:rPr lang="en" sz="1200">
                          <a:latin typeface="Inter"/>
                          <a:ea typeface="Inter"/>
                          <a:cs typeface="Inter"/>
                          <a:sym typeface="Inter"/>
                        </a:rPr>
                        <a:t>What facts, evidence, and/or examples are provided to support the claim?</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r>
              <a:tr h="1170000">
                <a:tc>
                  <a:txBody>
                    <a:bodyPr/>
                    <a:lstStyle/>
                    <a:p>
                      <a:pPr indent="0" lvl="0" marL="0" rtl="0" algn="ctr">
                        <a:spcBef>
                          <a:spcPts val="0"/>
                        </a:spcBef>
                        <a:spcAft>
                          <a:spcPts val="0"/>
                        </a:spcAft>
                        <a:buNone/>
                      </a:pPr>
                      <a:r>
                        <a:rPr b="1" lang="en" sz="1700">
                          <a:latin typeface="Inter"/>
                          <a:ea typeface="Inter"/>
                          <a:cs typeface="Inter"/>
                          <a:sym typeface="Inter"/>
                        </a:rPr>
                        <a:t>A</a:t>
                      </a:r>
                      <a:endParaRPr b="1" sz="1700">
                        <a:latin typeface="Inter"/>
                        <a:ea typeface="Inter"/>
                        <a:cs typeface="Inter"/>
                        <a:sym typeface="Inter"/>
                      </a:endParaRPr>
                    </a:p>
                  </a:txBody>
                  <a:tcPr marT="91425" marB="91425" marR="91425" marL="91425" anchor="ctr"/>
                </a:tc>
                <a:tc>
                  <a:txBody>
                    <a:bodyPr/>
                    <a:lstStyle/>
                    <a:p>
                      <a:pPr indent="0" lvl="0" marL="0" rtl="0" algn="ctr">
                        <a:spcBef>
                          <a:spcPts val="0"/>
                        </a:spcBef>
                        <a:spcAft>
                          <a:spcPts val="0"/>
                        </a:spcAft>
                        <a:buNone/>
                      </a:pPr>
                      <a:r>
                        <a:rPr lang="en">
                          <a:latin typeface="Inter"/>
                          <a:ea typeface="Inter"/>
                          <a:cs typeface="Inter"/>
                          <a:sym typeface="Inter"/>
                        </a:rPr>
                        <a:t>Authority</a:t>
                      </a:r>
                      <a:endParaRPr>
                        <a:latin typeface="Inter"/>
                        <a:ea typeface="Inter"/>
                        <a:cs typeface="Inter"/>
                        <a:sym typeface="Inter"/>
                      </a:endParaRPr>
                    </a:p>
                  </a:txBody>
                  <a:tcPr marT="91425" marB="91425" marR="91425" marL="91425" anchor="ctr"/>
                </a:tc>
                <a:tc>
                  <a:txBody>
                    <a:bodyPr/>
                    <a:lstStyle/>
                    <a:p>
                      <a:pPr indent="0" lvl="0" marL="0" rtl="0" algn="l">
                        <a:spcBef>
                          <a:spcPts val="0"/>
                        </a:spcBef>
                        <a:spcAft>
                          <a:spcPts val="0"/>
                        </a:spcAft>
                        <a:buNone/>
                      </a:pPr>
                      <a:r>
                        <a:rPr lang="en" sz="1200">
                          <a:latin typeface="Inter"/>
                          <a:ea typeface="Inter"/>
                          <a:cs typeface="Inter"/>
                          <a:sym typeface="Inter"/>
                        </a:rPr>
                        <a:t>Is the source credible and </a:t>
                      </a:r>
                      <a:r>
                        <a:rPr lang="en" sz="1200">
                          <a:latin typeface="Inter"/>
                          <a:ea typeface="Inter"/>
                          <a:cs typeface="Inter"/>
                          <a:sym typeface="Inter"/>
                        </a:rPr>
                        <a:t>what evidence could be used to verify it?</a:t>
                      </a:r>
                      <a:endParaRPr sz="1200">
                        <a:latin typeface="Inter"/>
                        <a:ea typeface="Inter"/>
                        <a:cs typeface="Inter"/>
                        <a:sym typeface="Inter"/>
                      </a:endParaRPr>
                    </a:p>
                  </a:txBody>
                  <a:tcPr marT="91425" marB="91425" marR="91425" marL="91425"/>
                </a:tc>
              </a:tr>
              <a:tr h="1170000">
                <a:tc>
                  <a:txBody>
                    <a:bodyPr/>
                    <a:lstStyle/>
                    <a:p>
                      <a:pPr indent="0" lvl="0" marL="0" rtl="0" algn="ctr">
                        <a:spcBef>
                          <a:spcPts val="0"/>
                        </a:spcBef>
                        <a:spcAft>
                          <a:spcPts val="0"/>
                        </a:spcAft>
                        <a:buNone/>
                      </a:pPr>
                      <a:r>
                        <a:rPr b="1" lang="en" sz="1700">
                          <a:latin typeface="Inter"/>
                          <a:ea typeface="Inter"/>
                          <a:cs typeface="Inter"/>
                          <a:sym typeface="Inter"/>
                        </a:rPr>
                        <a:t>I</a:t>
                      </a:r>
                      <a:endParaRPr b="1" sz="1700">
                        <a:latin typeface="Inter"/>
                        <a:ea typeface="Inter"/>
                        <a:cs typeface="Inter"/>
                        <a:sym typeface="Inter"/>
                      </a:endParaRPr>
                    </a:p>
                  </a:txBody>
                  <a:tcPr marT="91425" marB="91425" marR="91425" marL="91425" anchor="ctr"/>
                </a:tc>
                <a:tc>
                  <a:txBody>
                    <a:bodyPr/>
                    <a:lstStyle/>
                    <a:p>
                      <a:pPr indent="0" lvl="0" marL="0" rtl="0" algn="ctr">
                        <a:spcBef>
                          <a:spcPts val="0"/>
                        </a:spcBef>
                        <a:spcAft>
                          <a:spcPts val="0"/>
                        </a:spcAft>
                        <a:buNone/>
                      </a:pPr>
                      <a:r>
                        <a:rPr lang="en">
                          <a:latin typeface="Inter"/>
                          <a:ea typeface="Inter"/>
                          <a:cs typeface="Inter"/>
                          <a:sym typeface="Inter"/>
                        </a:rPr>
                        <a:t>Intuition </a:t>
                      </a:r>
                      <a:endParaRPr>
                        <a:latin typeface="Inter"/>
                        <a:ea typeface="Inter"/>
                        <a:cs typeface="Inter"/>
                        <a:sym typeface="Inter"/>
                      </a:endParaRPr>
                    </a:p>
                  </a:txBody>
                  <a:tcPr marT="91425" marB="91425" marR="91425" marL="91425" anchor="ctr"/>
                </a:tc>
                <a:tc>
                  <a:txBody>
                    <a:bodyPr/>
                    <a:lstStyle/>
                    <a:p>
                      <a:pPr indent="0" lvl="0" marL="0" rtl="0" algn="l">
                        <a:spcBef>
                          <a:spcPts val="0"/>
                        </a:spcBef>
                        <a:spcAft>
                          <a:spcPts val="0"/>
                        </a:spcAft>
                        <a:buNone/>
                      </a:pPr>
                      <a:r>
                        <a:rPr lang="en" sz="1200">
                          <a:latin typeface="Inter"/>
                          <a:ea typeface="Inter"/>
                          <a:cs typeface="Inter"/>
                          <a:sym typeface="Inter"/>
                        </a:rPr>
                        <a:t>Does</a:t>
                      </a:r>
                      <a:r>
                        <a:rPr lang="en" sz="1200">
                          <a:latin typeface="Inter"/>
                          <a:ea typeface="Inter"/>
                          <a:cs typeface="Inter"/>
                          <a:sym typeface="Inter"/>
                        </a:rPr>
                        <a:t> the claim make sense? What is your gut feeling about the claim made in the source? </a:t>
                      </a:r>
                      <a:r>
                        <a:rPr lang="en" sz="1200">
                          <a:latin typeface="Inter"/>
                          <a:ea typeface="Inter"/>
                          <a:cs typeface="Inter"/>
                          <a:sym typeface="Inter"/>
                        </a:rPr>
                        <a:t>Explain. </a:t>
                      </a:r>
                      <a:endParaRPr sz="1200">
                        <a:latin typeface="Inter"/>
                        <a:ea typeface="Inter"/>
                        <a:cs typeface="Inter"/>
                        <a:sym typeface="Inter"/>
                      </a:endParaRPr>
                    </a:p>
                  </a:txBody>
                  <a:tcPr marT="91425" marB="91425" marR="91425" marL="91425"/>
                </a:tc>
              </a:tr>
              <a:tr h="1170000">
                <a:tc>
                  <a:txBody>
                    <a:bodyPr/>
                    <a:lstStyle/>
                    <a:p>
                      <a:pPr indent="0" lvl="0" marL="0" rtl="0" algn="ctr">
                        <a:spcBef>
                          <a:spcPts val="0"/>
                        </a:spcBef>
                        <a:spcAft>
                          <a:spcPts val="0"/>
                        </a:spcAft>
                        <a:buNone/>
                      </a:pPr>
                      <a:r>
                        <a:rPr b="1" lang="en" sz="1700">
                          <a:latin typeface="Inter"/>
                          <a:ea typeface="Inter"/>
                          <a:cs typeface="Inter"/>
                          <a:sym typeface="Inter"/>
                        </a:rPr>
                        <a:t>M</a:t>
                      </a:r>
                      <a:endParaRPr b="1" sz="1700">
                        <a:latin typeface="Inter"/>
                        <a:ea typeface="Inter"/>
                        <a:cs typeface="Inter"/>
                        <a:sym typeface="Inter"/>
                      </a:endParaRPr>
                    </a:p>
                  </a:txBody>
                  <a:tcPr marT="91425" marB="91425" marR="91425" marL="91425" anchor="ctr"/>
                </a:tc>
                <a:tc>
                  <a:txBody>
                    <a:bodyPr/>
                    <a:lstStyle/>
                    <a:p>
                      <a:pPr indent="0" lvl="0" marL="0" rtl="0" algn="ctr">
                        <a:spcBef>
                          <a:spcPts val="0"/>
                        </a:spcBef>
                        <a:spcAft>
                          <a:spcPts val="0"/>
                        </a:spcAft>
                        <a:buNone/>
                      </a:pPr>
                      <a:r>
                        <a:rPr lang="en">
                          <a:latin typeface="Inter"/>
                          <a:ea typeface="Inter"/>
                          <a:cs typeface="Inter"/>
                          <a:sym typeface="Inter"/>
                        </a:rPr>
                        <a:t>Merit</a:t>
                      </a:r>
                      <a:endParaRPr>
                        <a:latin typeface="Inter"/>
                        <a:ea typeface="Inter"/>
                        <a:cs typeface="Inter"/>
                        <a:sym typeface="Inter"/>
                      </a:endParaRPr>
                    </a:p>
                  </a:txBody>
                  <a:tcPr marT="91425" marB="91425" marR="91425" marL="91425" anchor="ctr"/>
                </a:tc>
                <a:tc>
                  <a:txBody>
                    <a:bodyPr/>
                    <a:lstStyle/>
                    <a:p>
                      <a:pPr indent="0" lvl="0" marL="0" rtl="0" algn="l">
                        <a:spcBef>
                          <a:spcPts val="0"/>
                        </a:spcBef>
                        <a:spcAft>
                          <a:spcPts val="0"/>
                        </a:spcAft>
                        <a:buNone/>
                      </a:pPr>
                      <a:r>
                        <a:rPr lang="en" sz="1200">
                          <a:latin typeface="Inter"/>
                          <a:ea typeface="Inter"/>
                          <a:cs typeface="Inter"/>
                          <a:sym typeface="Inter"/>
                        </a:rPr>
                        <a:t>Does the claim merit our belief or should we be doubtful? Explain. </a:t>
                      </a:r>
                      <a:endParaRPr sz="1200">
                        <a:latin typeface="Inter"/>
                        <a:ea typeface="Inter"/>
                        <a:cs typeface="Inter"/>
                        <a:sym typeface="Inter"/>
                      </a:endParaRPr>
                    </a:p>
                  </a:txBody>
                  <a:tcPr marT="91425" marB="91425" marR="91425" marL="91425"/>
                </a:tc>
              </a:tr>
            </a:tbl>
          </a:graphicData>
        </a:graphic>
      </p:graphicFrame>
      <p:sp>
        <p:nvSpPr>
          <p:cNvPr id="188" name="Google Shape;188;p40"/>
          <p:cNvSpPr txBox="1"/>
          <p:nvPr/>
        </p:nvSpPr>
        <p:spPr>
          <a:xfrm>
            <a:off x="368675" y="2238300"/>
            <a:ext cx="3390900" cy="9198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lang="en" sz="1300">
                <a:latin typeface="Inter"/>
                <a:ea typeface="Inter"/>
                <a:cs typeface="Inter"/>
                <a:sym typeface="Inter"/>
              </a:rPr>
              <a:t>Name or Title of source being analyzed</a:t>
            </a:r>
            <a:endParaRPr sz="1300">
              <a:latin typeface="Inter"/>
              <a:ea typeface="Inter"/>
              <a:cs typeface="Inter"/>
              <a:sym typeface="Inter"/>
            </a:endParaRPr>
          </a:p>
          <a:p>
            <a:pPr indent="0" lvl="0" marL="0" rtl="0" algn="ctr">
              <a:spcBef>
                <a:spcPts val="0"/>
              </a:spcBef>
              <a:spcAft>
                <a:spcPts val="0"/>
              </a:spcAft>
              <a:buNone/>
            </a:pPr>
            <a:r>
              <a:t/>
            </a:r>
            <a:endParaRPr sz="1300">
              <a:latin typeface="Inter"/>
              <a:ea typeface="Inter"/>
              <a:cs typeface="Inter"/>
              <a:sym typeface="Inter"/>
            </a:endParaRPr>
          </a:p>
          <a:p>
            <a:pPr indent="0" lvl="0" marL="0" rtl="0" algn="ctr">
              <a:spcBef>
                <a:spcPts val="0"/>
              </a:spcBef>
              <a:spcAft>
                <a:spcPts val="0"/>
              </a:spcAft>
              <a:buNone/>
            </a:pPr>
            <a:r>
              <a:rPr b="1" i="1" lang="en" sz="1300">
                <a:latin typeface="Inter"/>
                <a:ea typeface="Inter"/>
                <a:cs typeface="Inter"/>
                <a:sym typeface="Inter"/>
              </a:rPr>
              <a:t>The Women Who Would Be King</a:t>
            </a:r>
            <a:endParaRPr b="1" i="1" sz="1300">
              <a:latin typeface="Inter"/>
              <a:ea typeface="Inter"/>
              <a:cs typeface="Inter"/>
              <a:sym typeface="Inter"/>
            </a:endParaRPr>
          </a:p>
        </p:txBody>
      </p:sp>
      <p:sp>
        <p:nvSpPr>
          <p:cNvPr id="189" name="Google Shape;189;p40"/>
          <p:cNvSpPr txBox="1"/>
          <p:nvPr/>
        </p:nvSpPr>
        <p:spPr>
          <a:xfrm>
            <a:off x="4148025" y="2238300"/>
            <a:ext cx="3390900" cy="9198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Clr>
                <a:schemeClr val="dk1"/>
              </a:buClr>
              <a:buSzPts val="1100"/>
              <a:buFont typeface="Arial"/>
              <a:buNone/>
            </a:pPr>
            <a:r>
              <a:rPr lang="en" sz="1300">
                <a:solidFill>
                  <a:schemeClr val="dk1"/>
                </a:solidFill>
                <a:latin typeface="Inter"/>
                <a:ea typeface="Inter"/>
                <a:cs typeface="Inter"/>
                <a:sym typeface="Inter"/>
              </a:rPr>
              <a:t>Historical</a:t>
            </a:r>
            <a:r>
              <a:rPr lang="en" sz="1300">
                <a:solidFill>
                  <a:schemeClr val="dk1"/>
                </a:solidFill>
                <a:latin typeface="Inter"/>
                <a:ea typeface="Inter"/>
                <a:cs typeface="Inter"/>
                <a:sym typeface="Inter"/>
              </a:rPr>
              <a:t> Event/Topic/Idea: </a:t>
            </a:r>
            <a:endParaRPr sz="1300">
              <a:solidFill>
                <a:schemeClr val="dk1"/>
              </a:solidFill>
              <a:latin typeface="Inter"/>
              <a:ea typeface="Inter"/>
              <a:cs typeface="Inter"/>
              <a:sym typeface="Inter"/>
            </a:endParaRPr>
          </a:p>
          <a:p>
            <a:pPr indent="0" lvl="0" marL="0" rtl="0" algn="ctr">
              <a:spcBef>
                <a:spcPts val="0"/>
              </a:spcBef>
              <a:spcAft>
                <a:spcPts val="0"/>
              </a:spcAft>
              <a:buNone/>
            </a:pPr>
            <a:r>
              <a:t/>
            </a:r>
            <a:endParaRPr sz="1300">
              <a:latin typeface="Inter"/>
              <a:ea typeface="Inter"/>
              <a:cs typeface="Inter"/>
              <a:sym typeface="Inter"/>
            </a:endParaRPr>
          </a:p>
          <a:p>
            <a:pPr indent="0" lvl="0" marL="0" rtl="0" algn="ctr">
              <a:spcBef>
                <a:spcPts val="0"/>
              </a:spcBef>
              <a:spcAft>
                <a:spcPts val="0"/>
              </a:spcAft>
              <a:buNone/>
            </a:pPr>
            <a:r>
              <a:rPr b="1" lang="en" sz="1300">
                <a:latin typeface="Inter"/>
                <a:ea typeface="Inter"/>
                <a:cs typeface="Inter"/>
                <a:sym typeface="Inter"/>
              </a:rPr>
              <a:t>The Lost Legacy of Queen Hatshepsut</a:t>
            </a:r>
            <a:endParaRPr b="1" sz="1300">
              <a:latin typeface="Inter"/>
              <a:ea typeface="Inter"/>
              <a:cs typeface="Inter"/>
              <a:sym typeface="Inter"/>
            </a:endParaRPr>
          </a:p>
        </p:txBody>
      </p:sp>
      <p:pic>
        <p:nvPicPr>
          <p:cNvPr id="190" name="Google Shape;190;p40"/>
          <p:cNvPicPr preferRelativeResize="0"/>
          <p:nvPr/>
        </p:nvPicPr>
        <p:blipFill>
          <a:blip r:embed="rId5">
            <a:alphaModFix/>
          </a:blip>
          <a:stretch>
            <a:fillRect/>
          </a:stretch>
        </p:blipFill>
        <p:spPr>
          <a:xfrm flipH="1">
            <a:off x="722350" y="1042138"/>
            <a:ext cx="816975" cy="816975"/>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94" name="Shape 194"/>
        <p:cNvGrpSpPr/>
        <p:nvPr/>
      </p:nvGrpSpPr>
      <p:grpSpPr>
        <a:xfrm>
          <a:off x="0" y="0"/>
          <a:ext cx="0" cy="0"/>
          <a:chOff x="0" y="0"/>
          <a:chExt cx="0" cy="0"/>
        </a:xfrm>
      </p:grpSpPr>
      <p:pic>
        <p:nvPicPr>
          <p:cNvPr id="195" name="Google Shape;195;p41"/>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96" name="Google Shape;196;p41"/>
          <p:cNvSpPr txBox="1"/>
          <p:nvPr/>
        </p:nvSpPr>
        <p:spPr>
          <a:xfrm>
            <a:off x="0" y="0"/>
            <a:ext cx="7772400" cy="16506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1700">
                <a:latin typeface="Halant"/>
                <a:ea typeface="Halant"/>
                <a:cs typeface="Halant"/>
                <a:sym typeface="Halant"/>
              </a:rPr>
              <a:t>Formative Assessment:</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2500">
                <a:latin typeface="Plus Jakarta Sans Medium"/>
                <a:ea typeface="Plus Jakarta Sans Medium"/>
                <a:cs typeface="Plus Jakarta Sans Medium"/>
                <a:sym typeface="Plus Jakarta Sans Medium"/>
              </a:rPr>
              <a:t>Evaluating Arguments</a:t>
            </a:r>
            <a:endParaRPr sz="1500">
              <a:solidFill>
                <a:srgbClr val="000000"/>
              </a:solidFill>
              <a:latin typeface="Plus Jakarta Sans Medium"/>
              <a:ea typeface="Plus Jakarta Sans Medium"/>
              <a:cs typeface="Plus Jakarta Sans Medium"/>
              <a:sym typeface="Plus Jakarta Sans Medium"/>
            </a:endParaRPr>
          </a:p>
        </p:txBody>
      </p:sp>
      <p:pic>
        <p:nvPicPr>
          <p:cNvPr id="197" name="Google Shape;197;p41"/>
          <p:cNvPicPr preferRelativeResize="0"/>
          <p:nvPr/>
        </p:nvPicPr>
        <p:blipFill>
          <a:blip r:embed="rId4">
            <a:alphaModFix/>
          </a:blip>
          <a:stretch>
            <a:fillRect/>
          </a:stretch>
        </p:blipFill>
        <p:spPr>
          <a:xfrm>
            <a:off x="216272" y="230997"/>
            <a:ext cx="1056536" cy="438114"/>
          </a:xfrm>
          <a:prstGeom prst="rect">
            <a:avLst/>
          </a:prstGeom>
          <a:noFill/>
          <a:ln>
            <a:noFill/>
          </a:ln>
        </p:spPr>
      </p:pic>
      <p:sp>
        <p:nvSpPr>
          <p:cNvPr id="198" name="Google Shape;198;p41"/>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©2023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99" name="Google Shape;199;p41"/>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200" name="Google Shape;200;p41"/>
          <p:cNvSpPr txBox="1"/>
          <p:nvPr/>
        </p:nvSpPr>
        <p:spPr>
          <a:xfrm>
            <a:off x="536450" y="4625100"/>
            <a:ext cx="6699600" cy="1347300"/>
          </a:xfrm>
          <a:prstGeom prst="rect">
            <a:avLst/>
          </a:prstGeom>
          <a:noFill/>
          <a:ln>
            <a:noFill/>
          </a:ln>
        </p:spPr>
        <p:txBody>
          <a:bodyPr anchorCtr="0" anchor="ctr" bIns="116050" lIns="116050" spcFirstLastPara="1" rIns="116050" wrap="square" tIns="116050">
            <a:noAutofit/>
          </a:bodyPr>
          <a:lstStyle/>
          <a:p>
            <a:pPr indent="0" lvl="0" marL="0" rtl="0" algn="l">
              <a:spcBef>
                <a:spcPts val="0"/>
              </a:spcBef>
              <a:spcAft>
                <a:spcPts val="0"/>
              </a:spcAft>
              <a:buNone/>
            </a:pPr>
            <a:r>
              <a:rPr b="1" lang="en" sz="1500">
                <a:solidFill>
                  <a:schemeClr val="dk1"/>
                </a:solidFill>
                <a:latin typeface="Inter"/>
                <a:ea typeface="Inter"/>
                <a:cs typeface="Inter"/>
                <a:sym typeface="Inter"/>
              </a:rPr>
              <a:t>Directions</a:t>
            </a:r>
            <a:r>
              <a:rPr lang="en" sz="1500">
                <a:solidFill>
                  <a:schemeClr val="dk1"/>
                </a:solidFill>
                <a:latin typeface="Inter"/>
                <a:ea typeface="Inter"/>
                <a:cs typeface="Inter"/>
                <a:sym typeface="Inter"/>
              </a:rPr>
              <a:t>:</a:t>
            </a:r>
            <a:r>
              <a:rPr lang="en" sz="1500">
                <a:solidFill>
                  <a:schemeClr val="dk1"/>
                </a:solidFill>
                <a:latin typeface="Inter"/>
                <a:ea typeface="Inter"/>
                <a:cs typeface="Inter"/>
                <a:sym typeface="Inter"/>
              </a:rPr>
              <a:t> </a:t>
            </a:r>
            <a:r>
              <a:rPr lang="en" sz="1500">
                <a:solidFill>
                  <a:schemeClr val="dk1"/>
                </a:solidFill>
                <a:latin typeface="Inter"/>
                <a:ea typeface="Inter"/>
                <a:cs typeface="Inter"/>
                <a:sym typeface="Inter"/>
              </a:rPr>
              <a:t>The multiple choice questions for this formative assessment are Weighted Multiple Choice (WMC) Questions. This means that there is only one </a:t>
            </a:r>
            <a:r>
              <a:rPr i="1" lang="en" sz="1500">
                <a:solidFill>
                  <a:schemeClr val="dk1"/>
                </a:solidFill>
                <a:latin typeface="Inter"/>
                <a:ea typeface="Inter"/>
                <a:cs typeface="Inter"/>
                <a:sym typeface="Inter"/>
              </a:rPr>
              <a:t>incorrect</a:t>
            </a:r>
            <a:r>
              <a:rPr lang="en" sz="1500">
                <a:solidFill>
                  <a:schemeClr val="dk1"/>
                </a:solidFill>
                <a:latin typeface="Inter"/>
                <a:ea typeface="Inter"/>
                <a:cs typeface="Inter"/>
                <a:sym typeface="Inter"/>
              </a:rPr>
              <a:t> answer, but the other 3 choices are weighted. The </a:t>
            </a:r>
            <a:r>
              <a:rPr i="1" lang="en" sz="1500">
                <a:solidFill>
                  <a:schemeClr val="dk1"/>
                </a:solidFill>
                <a:latin typeface="Inter"/>
                <a:ea typeface="Inter"/>
                <a:cs typeface="Inter"/>
                <a:sym typeface="Inter"/>
              </a:rPr>
              <a:t>best</a:t>
            </a:r>
            <a:r>
              <a:rPr lang="en" sz="1500">
                <a:solidFill>
                  <a:schemeClr val="dk1"/>
                </a:solidFill>
                <a:latin typeface="Inter"/>
                <a:ea typeface="Inter"/>
                <a:cs typeface="Inter"/>
                <a:sym typeface="Inter"/>
              </a:rPr>
              <a:t> answer is 3</a:t>
            </a:r>
            <a:r>
              <a:rPr i="1" lang="en" sz="1500">
                <a:solidFill>
                  <a:schemeClr val="dk1"/>
                </a:solidFill>
                <a:latin typeface="Inter"/>
                <a:ea typeface="Inter"/>
                <a:cs typeface="Inter"/>
                <a:sym typeface="Inter"/>
              </a:rPr>
              <a:t> </a:t>
            </a:r>
            <a:r>
              <a:rPr lang="en" sz="1500">
                <a:solidFill>
                  <a:schemeClr val="dk1"/>
                </a:solidFill>
                <a:latin typeface="Inter"/>
                <a:ea typeface="Inter"/>
                <a:cs typeface="Inter"/>
                <a:sym typeface="Inter"/>
              </a:rPr>
              <a:t>points, the </a:t>
            </a:r>
            <a:r>
              <a:rPr i="1" lang="en" sz="1500">
                <a:solidFill>
                  <a:schemeClr val="dk1"/>
                </a:solidFill>
                <a:latin typeface="Inter"/>
                <a:ea typeface="Inter"/>
                <a:cs typeface="Inter"/>
                <a:sym typeface="Inter"/>
              </a:rPr>
              <a:t>second-best</a:t>
            </a:r>
            <a:r>
              <a:rPr lang="en" sz="1500">
                <a:solidFill>
                  <a:schemeClr val="dk1"/>
                </a:solidFill>
                <a:latin typeface="Inter"/>
                <a:ea typeface="Inter"/>
                <a:cs typeface="Inter"/>
                <a:sym typeface="Inter"/>
              </a:rPr>
              <a:t> answer is 2 points, and the </a:t>
            </a:r>
            <a:r>
              <a:rPr i="1" lang="en" sz="1500">
                <a:solidFill>
                  <a:schemeClr val="dk1"/>
                </a:solidFill>
                <a:latin typeface="Inter"/>
                <a:ea typeface="Inter"/>
                <a:cs typeface="Inter"/>
                <a:sym typeface="Inter"/>
              </a:rPr>
              <a:t>third-best</a:t>
            </a:r>
            <a:r>
              <a:rPr lang="en" sz="1500">
                <a:solidFill>
                  <a:schemeClr val="dk1"/>
                </a:solidFill>
                <a:latin typeface="Inter"/>
                <a:ea typeface="Inter"/>
                <a:cs typeface="Inter"/>
                <a:sym typeface="Inter"/>
              </a:rPr>
              <a:t> answer is 1 point. The </a:t>
            </a:r>
            <a:r>
              <a:rPr i="1" lang="en" sz="1500">
                <a:solidFill>
                  <a:schemeClr val="dk1"/>
                </a:solidFill>
                <a:latin typeface="Inter"/>
                <a:ea typeface="Inter"/>
                <a:cs typeface="Inter"/>
                <a:sym typeface="Inter"/>
              </a:rPr>
              <a:t>incorrect</a:t>
            </a:r>
            <a:r>
              <a:rPr lang="en" sz="1500">
                <a:solidFill>
                  <a:schemeClr val="dk1"/>
                </a:solidFill>
                <a:latin typeface="Inter"/>
                <a:ea typeface="Inter"/>
                <a:cs typeface="Inter"/>
                <a:sym typeface="Inter"/>
              </a:rPr>
              <a:t> answer is 0 points.</a:t>
            </a:r>
            <a:endParaRPr sz="1500">
              <a:solidFill>
                <a:schemeClr val="dk1"/>
              </a:solidFill>
              <a:latin typeface="Inter"/>
              <a:ea typeface="Inter"/>
              <a:cs typeface="Inter"/>
              <a:sym typeface="Inter"/>
            </a:endParaRPr>
          </a:p>
        </p:txBody>
      </p:sp>
      <p:pic>
        <p:nvPicPr>
          <p:cNvPr id="201" name="Google Shape;201;p41"/>
          <p:cNvPicPr preferRelativeResize="0"/>
          <p:nvPr/>
        </p:nvPicPr>
        <p:blipFill>
          <a:blip r:embed="rId5">
            <a:alphaModFix/>
          </a:blip>
          <a:stretch>
            <a:fillRect/>
          </a:stretch>
        </p:blipFill>
        <p:spPr>
          <a:xfrm>
            <a:off x="461874" y="1981737"/>
            <a:ext cx="1955925" cy="1955925"/>
          </a:xfrm>
          <a:prstGeom prst="rect">
            <a:avLst/>
          </a:prstGeom>
          <a:noFill/>
          <a:ln>
            <a:noFill/>
          </a:ln>
        </p:spPr>
      </p:pic>
      <p:sp>
        <p:nvSpPr>
          <p:cNvPr id="202" name="Google Shape;202;p41"/>
          <p:cNvSpPr txBox="1"/>
          <p:nvPr/>
        </p:nvSpPr>
        <p:spPr>
          <a:xfrm>
            <a:off x="2818750" y="2430200"/>
            <a:ext cx="4417200" cy="1798200"/>
          </a:xfrm>
          <a:prstGeom prst="rect">
            <a:avLst/>
          </a:prstGeom>
          <a:noFill/>
          <a:ln cap="flat" cmpd="sng" w="9525">
            <a:solidFill>
              <a:srgbClr val="B7B7B7"/>
            </a:solidFill>
            <a:prstDash val="solid"/>
            <a:round/>
            <a:headEnd len="sm" w="sm" type="none"/>
            <a:tailEnd len="sm" w="sm" type="none"/>
          </a:ln>
        </p:spPr>
        <p:txBody>
          <a:bodyPr anchorCtr="0" anchor="ctr" bIns="116050" lIns="116050" spcFirstLastPara="1" rIns="116050" wrap="square" tIns="116050">
            <a:noAutofit/>
          </a:bodyPr>
          <a:lstStyle/>
          <a:p>
            <a:pPr indent="0" lvl="0" marL="0" rtl="0" algn="ctr">
              <a:spcBef>
                <a:spcPts val="0"/>
              </a:spcBef>
              <a:spcAft>
                <a:spcPts val="0"/>
              </a:spcAft>
              <a:buClr>
                <a:srgbClr val="000000"/>
              </a:buClr>
              <a:buSzPts val="1100"/>
              <a:buFont typeface="Arial"/>
              <a:buNone/>
            </a:pPr>
            <a:r>
              <a:rPr b="1" lang="en" sz="1500">
                <a:solidFill>
                  <a:srgbClr val="000000"/>
                </a:solidFill>
                <a:latin typeface="Inter"/>
                <a:ea typeface="Inter"/>
                <a:cs typeface="Inter"/>
                <a:sym typeface="Inter"/>
              </a:rPr>
              <a:t>Thinking historically means assessing the validity of an claim using the available evidence. Furthermore, by utilizing other skills, like contextualization, perspective, and continuity and change over time, the rationale behind an argument can be better understood.</a:t>
            </a:r>
            <a:endParaRPr b="1" sz="1500">
              <a:solidFill>
                <a:srgbClr val="000000"/>
              </a:solidFill>
              <a:latin typeface="Plus Jakarta Sans"/>
              <a:ea typeface="Plus Jakarta Sans"/>
              <a:cs typeface="Plus Jakarta Sans"/>
              <a:sym typeface="Plus Jakarta Sans"/>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06" name="Shape 206"/>
        <p:cNvGrpSpPr/>
        <p:nvPr/>
      </p:nvGrpSpPr>
      <p:grpSpPr>
        <a:xfrm>
          <a:off x="0" y="0"/>
          <a:ext cx="0" cy="0"/>
          <a:chOff x="0" y="0"/>
          <a:chExt cx="0" cy="0"/>
        </a:xfrm>
      </p:grpSpPr>
      <p:sp>
        <p:nvSpPr>
          <p:cNvPr id="207" name="Google Shape;207;p42"/>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1900">
                <a:latin typeface="Halant"/>
                <a:ea typeface="Halant"/>
                <a:cs typeface="Halant"/>
                <a:sym typeface="Halant"/>
              </a:rPr>
              <a:t>Formative Assessment: </a:t>
            </a:r>
            <a:r>
              <a:rPr lang="en" sz="1900">
                <a:latin typeface="Halant"/>
                <a:ea typeface="Halant"/>
                <a:cs typeface="Halant"/>
                <a:sym typeface="Halant"/>
              </a:rPr>
              <a:t>Evaluating Arguments</a:t>
            </a:r>
            <a:endParaRPr sz="1900">
              <a:latin typeface="Halant"/>
              <a:ea typeface="Halant"/>
              <a:cs typeface="Halant"/>
              <a:sym typeface="Halant"/>
            </a:endParaRPr>
          </a:p>
        </p:txBody>
      </p:sp>
      <p:pic>
        <p:nvPicPr>
          <p:cNvPr id="208" name="Google Shape;208;p42"/>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209" name="Google Shape;209;p42"/>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©2023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210" name="Google Shape;210;p42"/>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211" name="Google Shape;211;p42"/>
          <p:cNvSpPr txBox="1"/>
          <p:nvPr/>
        </p:nvSpPr>
        <p:spPr>
          <a:xfrm>
            <a:off x="423725" y="2500825"/>
            <a:ext cx="6903600" cy="3610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sz="1500">
                <a:solidFill>
                  <a:schemeClr val="dk1"/>
                </a:solidFill>
                <a:latin typeface="Inter"/>
                <a:ea typeface="Inter"/>
                <a:cs typeface="Inter"/>
                <a:sym typeface="Inter"/>
              </a:rPr>
              <a:t>  1.   Select the thesis statement that best answers the prompt above.</a:t>
            </a:r>
            <a:endParaRPr sz="15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500">
              <a:solidFill>
                <a:schemeClr val="dk1"/>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rPr b="1" lang="en" sz="1500">
                <a:solidFill>
                  <a:schemeClr val="dk1"/>
                </a:solidFill>
                <a:latin typeface="Inter"/>
                <a:ea typeface="Inter"/>
                <a:cs typeface="Inter"/>
                <a:sym typeface="Inter"/>
              </a:rPr>
              <a:t>A.</a:t>
            </a:r>
            <a:r>
              <a:rPr lang="en" sz="1500">
                <a:solidFill>
                  <a:schemeClr val="dk1"/>
                </a:solidFill>
                <a:latin typeface="Inter"/>
                <a:ea typeface="Inter"/>
                <a:cs typeface="Inter"/>
                <a:sym typeface="Inter"/>
              </a:rPr>
              <a:t> Queen Hatshepsut was one of Egypt’s most significant pharaohs because she expanded Egypt’s trade making her successful, she was very powerful, and someone tried to erase her legacy.  </a:t>
            </a:r>
            <a:endParaRPr sz="1500">
              <a:solidFill>
                <a:schemeClr val="dk1"/>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t/>
            </a:r>
            <a:endParaRPr sz="1500">
              <a:solidFill>
                <a:schemeClr val="dk1"/>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rPr b="1" lang="en" sz="1500">
                <a:solidFill>
                  <a:schemeClr val="dk1"/>
                </a:solidFill>
                <a:latin typeface="Inter"/>
                <a:ea typeface="Inter"/>
                <a:cs typeface="Inter"/>
                <a:sym typeface="Inter"/>
              </a:rPr>
              <a:t>B. </a:t>
            </a:r>
            <a:r>
              <a:rPr lang="en" sz="1500">
                <a:solidFill>
                  <a:schemeClr val="dk1"/>
                </a:solidFill>
                <a:latin typeface="Inter"/>
                <a:ea typeface="Inter"/>
                <a:cs typeface="Inter"/>
                <a:sym typeface="Inter"/>
              </a:rPr>
              <a:t>Queen Hatshepsut is historically significant because she defied tradition as a female pharaoh, built a successful reign as shown through her trade and monuments, and was clearly seen as a threat based on her stepson’s attempt to erase her legacy from Egyptian history.</a:t>
            </a:r>
            <a:endParaRPr sz="1500">
              <a:solidFill>
                <a:schemeClr val="dk1"/>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t/>
            </a:r>
            <a:endParaRPr sz="1500">
              <a:solidFill>
                <a:schemeClr val="dk1"/>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rPr b="1" lang="en" sz="1500">
                <a:solidFill>
                  <a:schemeClr val="dk1"/>
                </a:solidFill>
                <a:latin typeface="Inter"/>
                <a:ea typeface="Inter"/>
                <a:cs typeface="Inter"/>
                <a:sym typeface="Inter"/>
              </a:rPr>
              <a:t>C. </a:t>
            </a:r>
            <a:r>
              <a:rPr lang="en" sz="1500">
                <a:solidFill>
                  <a:schemeClr val="dk1"/>
                </a:solidFill>
                <a:latin typeface="Inter"/>
                <a:ea typeface="Inter"/>
                <a:cs typeface="Inter"/>
                <a:sym typeface="Inter"/>
              </a:rPr>
              <a:t>Taking into account all of the information we have to date, it is clear that queen Hatshepsut is one of the most significant pharaohs of all time.</a:t>
            </a:r>
            <a:endParaRPr sz="1500">
              <a:solidFill>
                <a:schemeClr val="dk1"/>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t/>
            </a:r>
            <a:endParaRPr sz="1500">
              <a:solidFill>
                <a:schemeClr val="dk1"/>
              </a:solidFill>
              <a:latin typeface="Inter"/>
              <a:ea typeface="Inter"/>
              <a:cs typeface="Inter"/>
              <a:sym typeface="Inter"/>
            </a:endParaRPr>
          </a:p>
          <a:p>
            <a:pPr indent="0" lvl="0" marL="457200" rtl="0" algn="l">
              <a:spcBef>
                <a:spcPts val="0"/>
              </a:spcBef>
              <a:spcAft>
                <a:spcPts val="0"/>
              </a:spcAft>
              <a:buNone/>
            </a:pPr>
            <a:r>
              <a:rPr b="1" lang="en" sz="1500">
                <a:solidFill>
                  <a:schemeClr val="dk1"/>
                </a:solidFill>
                <a:latin typeface="Inter"/>
                <a:ea typeface="Inter"/>
                <a:cs typeface="Inter"/>
                <a:sym typeface="Inter"/>
              </a:rPr>
              <a:t>D. </a:t>
            </a:r>
            <a:r>
              <a:rPr lang="en" sz="1500">
                <a:solidFill>
                  <a:schemeClr val="dk1"/>
                </a:solidFill>
                <a:latin typeface="Inter"/>
                <a:ea typeface="Inter"/>
                <a:cs typeface="Inter"/>
                <a:sym typeface="Inter"/>
              </a:rPr>
              <a:t>Queen Hatshepsut was important because she was the first female ruler, she expanded trade, and she influenced religion.</a:t>
            </a:r>
            <a:endParaRPr sz="1500">
              <a:latin typeface="Inter"/>
              <a:ea typeface="Inter"/>
              <a:cs typeface="Inter"/>
              <a:sym typeface="Inter"/>
            </a:endParaRPr>
          </a:p>
        </p:txBody>
      </p:sp>
      <p:sp>
        <p:nvSpPr>
          <p:cNvPr id="212" name="Google Shape;212;p42"/>
          <p:cNvSpPr txBox="1"/>
          <p:nvPr/>
        </p:nvSpPr>
        <p:spPr>
          <a:xfrm>
            <a:off x="445175" y="880400"/>
            <a:ext cx="6903600" cy="1356300"/>
          </a:xfrm>
          <a:prstGeom prst="rect">
            <a:avLst/>
          </a:prstGeom>
          <a:noFill/>
          <a:ln cap="flat" cmpd="sng" w="28575">
            <a:solidFill>
              <a:srgbClr val="B7B7B7"/>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b="1" lang="en" sz="2500">
                <a:solidFill>
                  <a:schemeClr val="dk1"/>
                </a:solidFill>
                <a:latin typeface="Inter"/>
                <a:ea typeface="Inter"/>
                <a:cs typeface="Inter"/>
                <a:sym typeface="Inter"/>
              </a:rPr>
              <a:t>Prompt</a:t>
            </a:r>
            <a:r>
              <a:rPr lang="en" sz="2500">
                <a:solidFill>
                  <a:schemeClr val="dk1"/>
                </a:solidFill>
                <a:latin typeface="Inter"/>
                <a:ea typeface="Inter"/>
                <a:cs typeface="Inter"/>
                <a:sym typeface="Inter"/>
              </a:rPr>
              <a:t>: In what ways was Queen Hatshepsut’s reign as Pharaoh of Egypt historically significant?</a:t>
            </a:r>
            <a:endParaRPr b="1" sz="2500">
              <a:latin typeface="Inter"/>
              <a:ea typeface="Inter"/>
              <a:cs typeface="Inter"/>
              <a:sym typeface="Inter"/>
            </a:endParaRPr>
          </a:p>
        </p:txBody>
      </p:sp>
      <p:sp>
        <p:nvSpPr>
          <p:cNvPr id="213" name="Google Shape;213;p42"/>
          <p:cNvSpPr txBox="1"/>
          <p:nvPr/>
        </p:nvSpPr>
        <p:spPr>
          <a:xfrm>
            <a:off x="919625" y="6920500"/>
            <a:ext cx="5954700" cy="2000400"/>
          </a:xfrm>
          <a:prstGeom prst="rect">
            <a:avLst/>
          </a:prstGeom>
          <a:noFill/>
          <a:ln cap="flat" cmpd="sng" w="28575">
            <a:solidFill>
              <a:srgbClr val="B7B7B7"/>
            </a:solidFill>
            <a:prstDash val="solid"/>
            <a:round/>
            <a:headEnd len="sm" w="sm" type="none"/>
            <a:tailEnd len="sm" w="sm" type="none"/>
          </a:ln>
        </p:spPr>
        <p:txBody>
          <a:bodyPr anchorCtr="0" anchor="t" bIns="109725" lIns="109725" spcFirstLastPara="1" rIns="109725" wrap="square" tIns="109725">
            <a:noAutofit/>
          </a:bodyPr>
          <a:lstStyle/>
          <a:p>
            <a:pPr indent="0" lvl="0" marL="0" rtl="0" algn="l">
              <a:spcBef>
                <a:spcPts val="0"/>
              </a:spcBef>
              <a:spcAft>
                <a:spcPts val="0"/>
              </a:spcAft>
              <a:buNone/>
            </a:pPr>
            <a:r>
              <a:rPr lang="en" sz="1500">
                <a:latin typeface="Inter"/>
                <a:ea typeface="Inter"/>
                <a:cs typeface="Inter"/>
                <a:sym typeface="Inter"/>
              </a:rPr>
              <a:t>  2.  Justify your choice in the space below:</a:t>
            </a:r>
            <a:endParaRPr sz="1500">
              <a:latin typeface="Inter"/>
              <a:ea typeface="Inter"/>
              <a:cs typeface="Inter"/>
              <a:sym typeface="Inter"/>
            </a:endParaRPr>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1AF4B"/>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4.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