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19B927-D62C-495E-91D6-A8927A1116A4}">
  <a:tblStyle styleId="{0519B927-D62C-495E-91D6-A8927A1116A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327BE39-E8C6-4DC5-896F-1F0B7CE88DE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70efe3ba55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70efe3ba55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74232e96c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74232e96c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3d162267e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3d162267e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{0519B927-D62C-495E-91D6-A8927A1116A4}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{0519B927-D62C-495E-91D6-A8927A1116A4}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large, powerful waterfall or a series of rapids in a river; can also refer to areas of fast-flowing white water with boulders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territory running along the Nile River from the first cataract at Aswan to the Mediterranean Sea possessed many advantages for creating a unified and centralized polity… Its population was nestled inside the Nile valley, largely protected in its early stages of development from southern invaders by the Nile River cataracts…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Robert L. Tignor,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Egypt: A Short History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2011.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Cataract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898350" y="-47000"/>
            <a:ext cx="1347300" cy="341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A-Z Guide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791600" y="207950"/>
            <a:ext cx="7739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boxes, write a country for each letter of the alphabet. Put the word in the box with the first letter of the word. Try to use as many letters as you can!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0" name="Google Shape;100;p15"/>
          <p:cNvGraphicFramePr/>
          <p:nvPr/>
        </p:nvGraphicFramePr>
        <p:xfrm>
          <a:off x="612375" y="713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{A327BE39-E8C6-4DC5-896F-1F0B7CE88DE8}</a:tableStyleId>
              </a:tblPr>
              <a:tblGrid>
                <a:gridCol w="2725875"/>
                <a:gridCol w="2725875"/>
                <a:gridCol w="2725875"/>
              </a:tblGrid>
              <a:tr h="3810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Topic: Civilization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D: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E: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G: 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H: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I: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J: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K: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N: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O: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Q: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V: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W: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X: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Y: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Z: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1" name="Google Shape;101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