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438CBAA-0CFC-4E48-88CC-35D621E1E58F}">
  <a:tblStyle styleId="{0438CBAA-0CFC-4E48-88CC-35D621E1E58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70efe3ba5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70efe3ba5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4515d1dbb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4515d1dbb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4515c37c1d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4515c37c1d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{0438CBAA-0CFC-4E48-88CC-35D621E1E58F}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{0438CBAA-0CFC-4E48-88CC-35D621E1E58F}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low stretch of land between hills, especially one that has a river flowing through it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“Running through a narrow valley south of modern Cairo and fanning out into a wide alluvial plain north of the city, the [Nile R]iver enables people to farm, live in villages and cities, and build and create the monuments and other remains we use to reconstruct the country’s history.”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Marc Van De Mieroop,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A History of Ancient Egypt, 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2011.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River Valley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99875" y="213025"/>
            <a:ext cx="3732000" cy="4258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PREDICTION: </a:t>
            </a:r>
            <a:r>
              <a:rPr lang="en" sz="1400">
                <a:latin typeface="Inter"/>
                <a:ea typeface="Inter"/>
                <a:cs typeface="Inter"/>
                <a:sym typeface="Inter"/>
              </a:rPr>
              <a:t>In 3-5 sentences, answer the following prompt:</a:t>
            </a:r>
            <a:endParaRPr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Inter"/>
                <a:ea typeface="Inter"/>
                <a:cs typeface="Inter"/>
                <a:sym typeface="Inter"/>
              </a:rPr>
              <a:t>Now that humans have begun farming, building permanent settlements, and domesticating animals during the Neolithic Revolution, what changed do you predict will happen next in human societies?</a:t>
            </a:r>
            <a:endParaRPr i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4350700" y="3398175"/>
            <a:ext cx="4420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“</a:t>
            </a:r>
            <a:r>
              <a:rPr lang="en" sz="10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Old Egyptian hieroglyphic painting showing an early instance of a domesticated animal (cow being milked).” Public Domain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65" name="Google Shape;16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0700" y="793475"/>
            <a:ext cx="4330356" cy="243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