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1" r:id="rId5"/>
    <p:sldMasterId id="2147483672" r:id="rId6"/>
  </p:sldMasterIdLst>
  <p:notesMasterIdLst>
    <p:notesMasterId r:id="rId7"/>
  </p:notesMasterIdLst>
  <p:sldIdLst>
    <p:sldId id="256" r:id="rId8"/>
    <p:sldId id="257" r:id="rId9"/>
    <p:sldId id="258" r:id="rId10"/>
  </p:sldIdLst>
  <p:sldSz cy="5143500" cx="9144000"/>
  <p:notesSz cx="6858000" cy="9144000"/>
  <p:embeddedFontLst>
    <p:embeddedFont>
      <p:font typeface="Inter"/>
      <p:regular r:id="rId11"/>
      <p:bold r:id="rId12"/>
      <p:italic r:id="rId13"/>
      <p:boldItalic r:id="rId14"/>
    </p:embeddedFont>
    <p:embeddedFont>
      <p:font typeface="Plus Jakarta Sans"/>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5E278AA-5C1C-4177-80E2-D557A48D4701}">
  <a:tblStyle styleId="{15E278AA-5C1C-4177-80E2-D557A48D4701}"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3.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regular.fntdata"/><Relationship Id="rId14" Type="http://schemas.openxmlformats.org/officeDocument/2006/relationships/font" Target="fonts/Inter-boldItalic.fntdata"/><Relationship Id="rId17" Type="http://schemas.openxmlformats.org/officeDocument/2006/relationships/font" Target="fonts/PlusJakartaSans-italic.fntdata"/><Relationship Id="rId16" Type="http://schemas.openxmlformats.org/officeDocument/2006/relationships/font" Target="fonts/PlusJakartaSans-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18" Type="http://schemas.openxmlformats.org/officeDocument/2006/relationships/font" Target="fonts/PlusJakartaSans-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323520e6f81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g323520e6f81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3614c74bf4b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1" name="Google Shape;141;g3614c74bf4b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30a954a7f3a_0_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30a954a7f3a_0_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rtl="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rtl="0">
              <a:spcBef>
                <a:spcPts val="0"/>
              </a:spcBef>
              <a:spcAft>
                <a:spcPts val="0"/>
              </a:spcAft>
              <a:buSzPts val="2800"/>
              <a:buNone/>
              <a:defRPr sz="1400"/>
            </a:lvl2pPr>
            <a:lvl3pPr lvl="2" rtl="0">
              <a:spcBef>
                <a:spcPts val="0"/>
              </a:spcBef>
              <a:spcAft>
                <a:spcPts val="0"/>
              </a:spcAft>
              <a:buSzPts val="2800"/>
              <a:buNone/>
              <a:defRPr sz="1400"/>
            </a:lvl3pPr>
            <a:lvl4pPr lvl="3" rtl="0">
              <a:spcBef>
                <a:spcPts val="0"/>
              </a:spcBef>
              <a:spcAft>
                <a:spcPts val="0"/>
              </a:spcAft>
              <a:buSzPts val="2800"/>
              <a:buNone/>
              <a:defRPr sz="1400"/>
            </a:lvl4pPr>
            <a:lvl5pPr lvl="4" rtl="0">
              <a:spcBef>
                <a:spcPts val="0"/>
              </a:spcBef>
              <a:spcAft>
                <a:spcPts val="0"/>
              </a:spcAft>
              <a:buSzPts val="2800"/>
              <a:buNone/>
              <a:defRPr sz="1400"/>
            </a:lvl5pPr>
            <a:lvl6pPr lvl="5" rtl="0">
              <a:spcBef>
                <a:spcPts val="0"/>
              </a:spcBef>
              <a:spcAft>
                <a:spcPts val="0"/>
              </a:spcAft>
              <a:buSzPts val="2800"/>
              <a:buNone/>
              <a:defRPr sz="1400"/>
            </a:lvl6pPr>
            <a:lvl7pPr lvl="6" rtl="0">
              <a:spcBef>
                <a:spcPts val="0"/>
              </a:spcBef>
              <a:spcAft>
                <a:spcPts val="0"/>
              </a:spcAft>
              <a:buSzPts val="2800"/>
              <a:buNone/>
              <a:defRPr sz="1400"/>
            </a:lvl7pPr>
            <a:lvl8pPr lvl="7" rtl="0">
              <a:spcBef>
                <a:spcPts val="0"/>
              </a:spcBef>
              <a:spcAft>
                <a:spcPts val="0"/>
              </a:spcAft>
              <a:buSzPts val="2800"/>
              <a:buNone/>
              <a:defRPr sz="1400"/>
            </a:lvl8pPr>
            <a:lvl9pPr lvl="8" rtl="0">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rtl="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rtl="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rtl="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rtl="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rtl="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rtl="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rtl="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3" name="Shape 63"/>
        <p:cNvGrpSpPr/>
        <p:nvPr/>
      </p:nvGrpSpPr>
      <p:grpSpPr>
        <a:xfrm>
          <a:off x="0" y="0"/>
          <a:ext cx="0" cy="0"/>
          <a:chOff x="0" y="0"/>
          <a:chExt cx="0" cy="0"/>
        </a:xfrm>
      </p:grpSpPr>
      <p:sp>
        <p:nvSpPr>
          <p:cNvPr id="64" name="Google Shape;64;p1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5" name="Google Shape;65;p1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6" name="Google Shape;66;p1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b="0" i="0" sz="900" u="none" cap="none" strike="noStrike">
                <a:solidFill>
                  <a:srgbClr val="888888"/>
                </a:solidFill>
                <a:latin typeface="Calibri"/>
                <a:ea typeface="Calibri"/>
                <a:cs typeface="Calibri"/>
                <a:sym typeface="Calibri"/>
              </a:defRPr>
            </a:lvl1pPr>
            <a:lvl2pPr indent="0" lvl="1" marL="0" marR="0" rtl="0" algn="r">
              <a:spcBef>
                <a:spcPts val="0"/>
              </a:spcBef>
              <a:buNone/>
              <a:defRPr b="0" i="0" sz="900" u="none" cap="none" strike="noStrike">
                <a:solidFill>
                  <a:srgbClr val="888888"/>
                </a:solidFill>
                <a:latin typeface="Calibri"/>
                <a:ea typeface="Calibri"/>
                <a:cs typeface="Calibri"/>
                <a:sym typeface="Calibri"/>
              </a:defRPr>
            </a:lvl2pPr>
            <a:lvl3pPr indent="0" lvl="2" marL="0" marR="0" rtl="0" algn="r">
              <a:spcBef>
                <a:spcPts val="0"/>
              </a:spcBef>
              <a:buNone/>
              <a:defRPr b="0" i="0" sz="900" u="none" cap="none" strike="noStrike">
                <a:solidFill>
                  <a:srgbClr val="888888"/>
                </a:solidFill>
                <a:latin typeface="Calibri"/>
                <a:ea typeface="Calibri"/>
                <a:cs typeface="Calibri"/>
                <a:sym typeface="Calibri"/>
              </a:defRPr>
            </a:lvl3pPr>
            <a:lvl4pPr indent="0" lvl="3" marL="0" marR="0" rtl="0" algn="r">
              <a:spcBef>
                <a:spcPts val="0"/>
              </a:spcBef>
              <a:buNone/>
              <a:defRPr b="0" i="0" sz="900" u="none" cap="none" strike="noStrike">
                <a:solidFill>
                  <a:srgbClr val="888888"/>
                </a:solidFill>
                <a:latin typeface="Calibri"/>
                <a:ea typeface="Calibri"/>
                <a:cs typeface="Calibri"/>
                <a:sym typeface="Calibri"/>
              </a:defRPr>
            </a:lvl4pPr>
            <a:lvl5pPr indent="0" lvl="4" marL="0" marR="0" rtl="0" algn="r">
              <a:spcBef>
                <a:spcPts val="0"/>
              </a:spcBef>
              <a:buNone/>
              <a:defRPr b="0" i="0" sz="900" u="none" cap="none" strike="noStrike">
                <a:solidFill>
                  <a:srgbClr val="888888"/>
                </a:solidFill>
                <a:latin typeface="Calibri"/>
                <a:ea typeface="Calibri"/>
                <a:cs typeface="Calibri"/>
                <a:sym typeface="Calibri"/>
              </a:defRPr>
            </a:lvl5pPr>
            <a:lvl6pPr indent="0" lvl="5" marL="0" marR="0" rtl="0" algn="r">
              <a:spcBef>
                <a:spcPts val="0"/>
              </a:spcBef>
              <a:buNone/>
              <a:defRPr b="0" i="0" sz="900" u="none" cap="none" strike="noStrike">
                <a:solidFill>
                  <a:srgbClr val="888888"/>
                </a:solidFill>
                <a:latin typeface="Calibri"/>
                <a:ea typeface="Calibri"/>
                <a:cs typeface="Calibri"/>
                <a:sym typeface="Calibri"/>
              </a:defRPr>
            </a:lvl6pPr>
            <a:lvl7pPr indent="0" lvl="6" marL="0" marR="0" rtl="0" algn="r">
              <a:spcBef>
                <a:spcPts val="0"/>
              </a:spcBef>
              <a:buNone/>
              <a:defRPr b="0" i="0" sz="900" u="none" cap="none" strike="noStrike">
                <a:solidFill>
                  <a:srgbClr val="888888"/>
                </a:solidFill>
                <a:latin typeface="Calibri"/>
                <a:ea typeface="Calibri"/>
                <a:cs typeface="Calibri"/>
                <a:sym typeface="Calibri"/>
              </a:defRPr>
            </a:lvl7pPr>
            <a:lvl8pPr indent="0" lvl="7" marL="0" marR="0" rtl="0" algn="r">
              <a:spcBef>
                <a:spcPts val="0"/>
              </a:spcBef>
              <a:buNone/>
              <a:defRPr b="0" i="0" sz="900" u="none" cap="none" strike="noStrike">
                <a:solidFill>
                  <a:srgbClr val="888888"/>
                </a:solidFill>
                <a:latin typeface="Calibri"/>
                <a:ea typeface="Calibri"/>
                <a:cs typeface="Calibri"/>
                <a:sym typeface="Calibri"/>
              </a:defRPr>
            </a:lvl8pPr>
            <a:lvl9pPr indent="0" lvl="8" marL="0" marR="0" rtl="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67" name="Shape 67"/>
        <p:cNvGrpSpPr/>
        <p:nvPr/>
      </p:nvGrpSpPr>
      <p:grpSpPr>
        <a:xfrm>
          <a:off x="0" y="0"/>
          <a:ext cx="0" cy="0"/>
          <a:chOff x="0" y="0"/>
          <a:chExt cx="0" cy="0"/>
        </a:xfrm>
      </p:grpSpPr>
      <p:sp>
        <p:nvSpPr>
          <p:cNvPr id="68" name="Google Shape;68;p16"/>
          <p:cNvSpPr txBox="1"/>
          <p:nvPr>
            <p:ph type="ctrTitle"/>
          </p:nvPr>
        </p:nvSpPr>
        <p:spPr>
          <a:xfrm>
            <a:off x="1143000" y="841772"/>
            <a:ext cx="6858000" cy="1790700"/>
          </a:xfrm>
          <a:prstGeom prst="rect">
            <a:avLst/>
          </a:prstGeom>
          <a:noFill/>
          <a:ln>
            <a:noFill/>
          </a:ln>
        </p:spPr>
        <p:txBody>
          <a:bodyPr anchorCtr="0" anchor="b" bIns="34275" lIns="68575" spcFirstLastPara="1" rIns="68575" wrap="square" tIns="34275">
            <a:noAutofit/>
          </a:bodyPr>
          <a:lstStyle>
            <a:lvl1pPr lvl="0" marR="0" rtl="0" algn="ctr">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p:txBody>
      </p:sp>
      <p:sp>
        <p:nvSpPr>
          <p:cNvPr id="69" name="Google Shape;69;p16"/>
          <p:cNvSpPr txBox="1"/>
          <p:nvPr>
            <p:ph idx="1" type="subTitle"/>
          </p:nvPr>
        </p:nvSpPr>
        <p:spPr>
          <a:xfrm>
            <a:off x="1143000" y="2701528"/>
            <a:ext cx="6858000" cy="1241700"/>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1pPr>
            <a:lvl2pPr lvl="1"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2pPr>
            <a:lvl3pPr lvl="2"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3pPr>
            <a:lvl4pPr lvl="3"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4pPr>
            <a:lvl5pPr lvl="4"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5pPr>
            <a:lvl6pPr lvl="5"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70" name="Google Shape;70;p1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100"/>
              <a:buNone/>
              <a:defRPr sz="900">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1" name="Google Shape;71;p1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100"/>
              <a:buNone/>
              <a:defRPr sz="900">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2" name="Google Shape;72;p1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73" name="Shape 73"/>
        <p:cNvGrpSpPr/>
        <p:nvPr/>
      </p:nvGrpSpPr>
      <p:grpSpPr>
        <a:xfrm>
          <a:off x="0" y="0"/>
          <a:ext cx="0" cy="0"/>
          <a:chOff x="0" y="0"/>
          <a:chExt cx="0" cy="0"/>
        </a:xfrm>
      </p:grpSpPr>
      <p:sp>
        <p:nvSpPr>
          <p:cNvPr id="74" name="Google Shape;74;p17"/>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rtl="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p:txBody>
      </p:sp>
      <p:sp>
        <p:nvSpPr>
          <p:cNvPr id="75" name="Google Shape;75;p17"/>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6" name="Google Shape;76;p17"/>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100"/>
              <a:buNone/>
              <a:defRPr sz="900">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7" name="Google Shape;77;p17"/>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100"/>
              <a:buNone/>
              <a:defRPr sz="900">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8" name="Google Shape;78;p17"/>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79" name="Shape 79"/>
        <p:cNvGrpSpPr/>
        <p:nvPr/>
      </p:nvGrpSpPr>
      <p:grpSpPr>
        <a:xfrm>
          <a:off x="0" y="0"/>
          <a:ext cx="0" cy="0"/>
          <a:chOff x="0" y="0"/>
          <a:chExt cx="0" cy="0"/>
        </a:xfrm>
      </p:grpSpPr>
      <p:sp>
        <p:nvSpPr>
          <p:cNvPr id="80" name="Google Shape;80;p18"/>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Autofit/>
          </a:bodyPr>
          <a:lstStyle>
            <a:lvl1pPr lvl="0" marR="0" rtl="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p:txBody>
      </p:sp>
      <p:sp>
        <p:nvSpPr>
          <p:cNvPr id="81" name="Google Shape;81;p18"/>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Autofit/>
          </a:bodyPr>
          <a:lstStyle>
            <a:lvl1pPr indent="-228600" lvl="0" marL="457200" marR="0" rtl="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rtl="0" algn="l">
              <a:lnSpc>
                <a:spcPct val="90000"/>
              </a:lnSpc>
              <a:spcBef>
                <a:spcPts val="4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rtl="0" algn="l">
              <a:lnSpc>
                <a:spcPct val="90000"/>
              </a:lnSpc>
              <a:spcBef>
                <a:spcPts val="4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rtl="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rtl="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rtl="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rtl="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rtl="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rtl="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82" name="Google Shape;82;p18"/>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100"/>
              <a:buNone/>
              <a:defRPr sz="900">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3" name="Google Shape;83;p18"/>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100"/>
              <a:buNone/>
              <a:defRPr sz="900">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4" name="Google Shape;84;p18"/>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85" name="Shape 85"/>
        <p:cNvGrpSpPr/>
        <p:nvPr/>
      </p:nvGrpSpPr>
      <p:grpSpPr>
        <a:xfrm>
          <a:off x="0" y="0"/>
          <a:ext cx="0" cy="0"/>
          <a:chOff x="0" y="0"/>
          <a:chExt cx="0" cy="0"/>
        </a:xfrm>
      </p:grpSpPr>
      <p:sp>
        <p:nvSpPr>
          <p:cNvPr id="86" name="Google Shape;86;p19"/>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rtl="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p:txBody>
      </p:sp>
      <p:sp>
        <p:nvSpPr>
          <p:cNvPr id="87" name="Google Shape;87;p19"/>
          <p:cNvSpPr txBox="1"/>
          <p:nvPr>
            <p:ph idx="1" type="body"/>
          </p:nvPr>
        </p:nvSpPr>
        <p:spPr>
          <a:xfrm>
            <a:off x="6286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8" name="Google Shape;88;p19"/>
          <p:cNvSpPr txBox="1"/>
          <p:nvPr>
            <p:ph idx="2" type="body"/>
          </p:nvPr>
        </p:nvSpPr>
        <p:spPr>
          <a:xfrm>
            <a:off x="46291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9" name="Google Shape;89;p19"/>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100"/>
              <a:buNone/>
              <a:defRPr sz="900">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0" name="Google Shape;90;p19"/>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100"/>
              <a:buNone/>
              <a:defRPr sz="900">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1" name="Google Shape;91;p19"/>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92" name="Shape 92"/>
        <p:cNvGrpSpPr/>
        <p:nvPr/>
      </p:nvGrpSpPr>
      <p:grpSpPr>
        <a:xfrm>
          <a:off x="0" y="0"/>
          <a:ext cx="0" cy="0"/>
          <a:chOff x="0" y="0"/>
          <a:chExt cx="0" cy="0"/>
        </a:xfrm>
      </p:grpSpPr>
      <p:sp>
        <p:nvSpPr>
          <p:cNvPr id="93" name="Google Shape;93;p20"/>
          <p:cNvSpPr txBox="1"/>
          <p:nvPr>
            <p:ph type="title"/>
          </p:nvPr>
        </p:nvSpPr>
        <p:spPr>
          <a:xfrm>
            <a:off x="629841" y="273844"/>
            <a:ext cx="7886700" cy="994200"/>
          </a:xfrm>
          <a:prstGeom prst="rect">
            <a:avLst/>
          </a:prstGeom>
          <a:noFill/>
          <a:ln>
            <a:noFill/>
          </a:ln>
        </p:spPr>
        <p:txBody>
          <a:bodyPr anchorCtr="0" anchor="ctr" bIns="34275" lIns="68575" spcFirstLastPara="1" rIns="68575" wrap="square" tIns="34275">
            <a:noAutofit/>
          </a:bodyPr>
          <a:lstStyle>
            <a:lvl1pPr lvl="0" marR="0" rtl="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p:txBody>
      </p:sp>
      <p:sp>
        <p:nvSpPr>
          <p:cNvPr id="94" name="Google Shape;94;p20"/>
          <p:cNvSpPr txBox="1"/>
          <p:nvPr>
            <p:ph idx="1" type="body"/>
          </p:nvPr>
        </p:nvSpPr>
        <p:spPr>
          <a:xfrm>
            <a:off x="629841" y="1260872"/>
            <a:ext cx="3868500" cy="618000"/>
          </a:xfrm>
          <a:prstGeom prst="rect">
            <a:avLst/>
          </a:prstGeom>
          <a:noFill/>
          <a:ln>
            <a:noFill/>
          </a:ln>
        </p:spPr>
        <p:txBody>
          <a:bodyPr anchorCtr="0" anchor="b" bIns="34275" lIns="68575" spcFirstLastPara="1" rIns="68575" wrap="square" tIns="34275">
            <a:noAutofit/>
          </a:bodyPr>
          <a:lstStyle>
            <a:lvl1pPr indent="-228600" lvl="0" marL="457200" marR="0" rtl="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rtl="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rtl="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rtl="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rtl="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rtl="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rtl="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rtl="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rtl="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95" name="Google Shape;95;p20"/>
          <p:cNvSpPr txBox="1"/>
          <p:nvPr>
            <p:ph idx="2" type="body"/>
          </p:nvPr>
        </p:nvSpPr>
        <p:spPr>
          <a:xfrm>
            <a:off x="629841" y="1878806"/>
            <a:ext cx="3868500" cy="2763600"/>
          </a:xfrm>
          <a:prstGeom prst="rect">
            <a:avLst/>
          </a:prstGeom>
          <a:noFill/>
          <a:ln>
            <a:noFill/>
          </a:ln>
        </p:spPr>
        <p:txBody>
          <a:bodyPr anchorCtr="0" anchor="t" bIns="34275" lIns="68575" spcFirstLastPara="1" rIns="68575" wrap="square" tIns="34275">
            <a:noAutofit/>
          </a:bodyPr>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6" name="Google Shape;96;p20"/>
          <p:cNvSpPr txBox="1"/>
          <p:nvPr>
            <p:ph idx="3" type="body"/>
          </p:nvPr>
        </p:nvSpPr>
        <p:spPr>
          <a:xfrm>
            <a:off x="4629150" y="1260872"/>
            <a:ext cx="3887400" cy="618000"/>
          </a:xfrm>
          <a:prstGeom prst="rect">
            <a:avLst/>
          </a:prstGeom>
          <a:noFill/>
          <a:ln>
            <a:noFill/>
          </a:ln>
        </p:spPr>
        <p:txBody>
          <a:bodyPr anchorCtr="0" anchor="b" bIns="34275" lIns="68575" spcFirstLastPara="1" rIns="68575" wrap="square" tIns="34275">
            <a:noAutofit/>
          </a:bodyPr>
          <a:lstStyle>
            <a:lvl1pPr indent="-228600" lvl="0" marL="457200" marR="0" rtl="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rtl="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rtl="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rtl="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rtl="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rtl="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rtl="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rtl="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rtl="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97" name="Google Shape;97;p20"/>
          <p:cNvSpPr txBox="1"/>
          <p:nvPr>
            <p:ph idx="4" type="body"/>
          </p:nvPr>
        </p:nvSpPr>
        <p:spPr>
          <a:xfrm>
            <a:off x="4629150" y="1878806"/>
            <a:ext cx="3887400" cy="2763600"/>
          </a:xfrm>
          <a:prstGeom prst="rect">
            <a:avLst/>
          </a:prstGeom>
          <a:noFill/>
          <a:ln>
            <a:noFill/>
          </a:ln>
        </p:spPr>
        <p:txBody>
          <a:bodyPr anchorCtr="0" anchor="t" bIns="34275" lIns="68575" spcFirstLastPara="1" rIns="68575" wrap="square" tIns="34275">
            <a:noAutofit/>
          </a:bodyPr>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8" name="Google Shape;98;p20"/>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100"/>
              <a:buNone/>
              <a:defRPr sz="900">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9" name="Google Shape;99;p20"/>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100"/>
              <a:buNone/>
              <a:defRPr sz="900">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0" name="Google Shape;100;p20"/>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01" name="Shape 101"/>
        <p:cNvGrpSpPr/>
        <p:nvPr/>
      </p:nvGrpSpPr>
      <p:grpSpPr>
        <a:xfrm>
          <a:off x="0" y="0"/>
          <a:ext cx="0" cy="0"/>
          <a:chOff x="0" y="0"/>
          <a:chExt cx="0" cy="0"/>
        </a:xfrm>
      </p:grpSpPr>
      <p:sp>
        <p:nvSpPr>
          <p:cNvPr id="102" name="Google Shape;102;p21"/>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rtl="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p:txBody>
      </p:sp>
      <p:sp>
        <p:nvSpPr>
          <p:cNvPr id="103" name="Google Shape;103;p21"/>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100"/>
              <a:buNone/>
              <a:defRPr sz="900">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4" name="Google Shape;104;p21"/>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100"/>
              <a:buNone/>
              <a:defRPr sz="900">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5" name="Google Shape;105;p21"/>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06" name="Shape 106"/>
        <p:cNvGrpSpPr/>
        <p:nvPr/>
      </p:nvGrpSpPr>
      <p:grpSpPr>
        <a:xfrm>
          <a:off x="0" y="0"/>
          <a:ext cx="0" cy="0"/>
          <a:chOff x="0" y="0"/>
          <a:chExt cx="0" cy="0"/>
        </a:xfrm>
      </p:grpSpPr>
      <p:sp>
        <p:nvSpPr>
          <p:cNvPr id="107" name="Google Shape;107;p22"/>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rtl="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p:txBody>
      </p:sp>
      <p:sp>
        <p:nvSpPr>
          <p:cNvPr id="108" name="Google Shape;108;p22"/>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indent="-381000" lvl="0" marL="457200" marR="0" rtl="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rtl="0" algn="l">
              <a:lnSpc>
                <a:spcPct val="90000"/>
              </a:lnSpc>
              <a:spcBef>
                <a:spcPts val="4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109" name="Google Shape;109;p22"/>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rtl="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rtl="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rtl="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rtl="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rtl="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rtl="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rtl="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rtl="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10" name="Google Shape;110;p22"/>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100"/>
              <a:buNone/>
              <a:defRPr sz="900">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1" name="Google Shape;111;p22"/>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100"/>
              <a:buNone/>
              <a:defRPr sz="900">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2" name="Google Shape;112;p22"/>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13" name="Shape 113"/>
        <p:cNvGrpSpPr/>
        <p:nvPr/>
      </p:nvGrpSpPr>
      <p:grpSpPr>
        <a:xfrm>
          <a:off x="0" y="0"/>
          <a:ext cx="0" cy="0"/>
          <a:chOff x="0" y="0"/>
          <a:chExt cx="0" cy="0"/>
        </a:xfrm>
      </p:grpSpPr>
      <p:sp>
        <p:nvSpPr>
          <p:cNvPr id="114" name="Google Shape;114;p2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rtl="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p:txBody>
      </p:sp>
      <p:sp>
        <p:nvSpPr>
          <p:cNvPr id="115" name="Google Shape;115;p23"/>
          <p:cNvSpPr/>
          <p:nvPr>
            <p:ph idx="2" type="pic"/>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lvl="0" marR="0" rtl="0" algn="l">
              <a:lnSpc>
                <a:spcPct val="90000"/>
              </a:lnSpc>
              <a:spcBef>
                <a:spcPts val="8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1pPr>
            <a:lvl2pPr lvl="1" marR="0" rtl="0" algn="l">
              <a:lnSpc>
                <a:spcPct val="90000"/>
              </a:lnSpc>
              <a:spcBef>
                <a:spcPts val="400"/>
              </a:spcBef>
              <a:spcAft>
                <a:spcPts val="0"/>
              </a:spcAft>
              <a:buClr>
                <a:schemeClr val="dk1"/>
              </a:buClr>
              <a:buSzPts val="2100"/>
              <a:buFont typeface="Arial"/>
              <a:buNone/>
              <a:defRPr b="0" i="0" sz="21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9pPr>
          </a:lstStyle>
          <a:p/>
        </p:txBody>
      </p:sp>
      <p:sp>
        <p:nvSpPr>
          <p:cNvPr id="116" name="Google Shape;116;p23"/>
          <p:cNvSpPr txBox="1"/>
          <p:nvPr>
            <p:ph idx="1"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rtl="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rtl="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rtl="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rtl="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rtl="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rtl="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rtl="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rtl="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17" name="Google Shape;117;p2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100"/>
              <a:buNone/>
              <a:defRPr sz="900">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8" name="Google Shape;118;p2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100"/>
              <a:buNone/>
              <a:defRPr sz="900">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9" name="Google Shape;119;p2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20" name="Shape 120"/>
        <p:cNvGrpSpPr/>
        <p:nvPr/>
      </p:nvGrpSpPr>
      <p:grpSpPr>
        <a:xfrm>
          <a:off x="0" y="0"/>
          <a:ext cx="0" cy="0"/>
          <a:chOff x="0" y="0"/>
          <a:chExt cx="0" cy="0"/>
        </a:xfrm>
      </p:grpSpPr>
      <p:sp>
        <p:nvSpPr>
          <p:cNvPr id="121" name="Google Shape;121;p2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rtl="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p:txBody>
      </p:sp>
      <p:sp>
        <p:nvSpPr>
          <p:cNvPr id="122" name="Google Shape;122;p24"/>
          <p:cNvSpPr txBox="1"/>
          <p:nvPr>
            <p:ph idx="1" type="body"/>
          </p:nvPr>
        </p:nvSpPr>
        <p:spPr>
          <a:xfrm rot="5400000">
            <a:off x="2940300" y="-942431"/>
            <a:ext cx="3263400" cy="7886700"/>
          </a:xfrm>
          <a:prstGeom prst="rect">
            <a:avLst/>
          </a:prstGeom>
          <a:noFill/>
          <a:ln>
            <a:noFill/>
          </a:ln>
        </p:spPr>
        <p:txBody>
          <a:bodyPr anchorCtr="0" anchor="t" bIns="34275" lIns="68575" spcFirstLastPara="1" rIns="68575" wrap="square" tIns="34275">
            <a:noAutofit/>
          </a:bodyPr>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3" name="Google Shape;123;p2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100"/>
              <a:buNone/>
              <a:defRPr sz="900">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4" name="Google Shape;124;p2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100"/>
              <a:buNone/>
              <a:defRPr sz="900">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5" name="Google Shape;125;p2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26" name="Shape 126"/>
        <p:cNvGrpSpPr/>
        <p:nvPr/>
      </p:nvGrpSpPr>
      <p:grpSpPr>
        <a:xfrm>
          <a:off x="0" y="0"/>
          <a:ext cx="0" cy="0"/>
          <a:chOff x="0" y="0"/>
          <a:chExt cx="0" cy="0"/>
        </a:xfrm>
      </p:grpSpPr>
      <p:sp>
        <p:nvSpPr>
          <p:cNvPr id="127" name="Google Shape;127;p25"/>
          <p:cNvSpPr txBox="1"/>
          <p:nvPr>
            <p:ph type="title"/>
          </p:nvPr>
        </p:nvSpPr>
        <p:spPr>
          <a:xfrm rot="5400000">
            <a:off x="5350050" y="1467544"/>
            <a:ext cx="4359000" cy="1971600"/>
          </a:xfrm>
          <a:prstGeom prst="rect">
            <a:avLst/>
          </a:prstGeom>
          <a:noFill/>
          <a:ln>
            <a:noFill/>
          </a:ln>
        </p:spPr>
        <p:txBody>
          <a:bodyPr anchorCtr="0" anchor="ctr" bIns="34275" lIns="68575" spcFirstLastPara="1" rIns="68575" wrap="square" tIns="34275">
            <a:noAutofit/>
          </a:bodyPr>
          <a:lstStyle>
            <a:lvl1pPr lvl="0" marR="0" rtl="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p:txBody>
      </p:sp>
      <p:sp>
        <p:nvSpPr>
          <p:cNvPr id="128" name="Google Shape;128;p25"/>
          <p:cNvSpPr txBox="1"/>
          <p:nvPr>
            <p:ph idx="1" type="body"/>
          </p:nvPr>
        </p:nvSpPr>
        <p:spPr>
          <a:xfrm rot="5400000">
            <a:off x="1349475" y="-447056"/>
            <a:ext cx="4359000" cy="5800800"/>
          </a:xfrm>
          <a:prstGeom prst="rect">
            <a:avLst/>
          </a:prstGeom>
          <a:noFill/>
          <a:ln>
            <a:noFill/>
          </a:ln>
        </p:spPr>
        <p:txBody>
          <a:bodyPr anchorCtr="0" anchor="t" bIns="34275" lIns="68575" spcFirstLastPara="1" rIns="68575" wrap="square" tIns="34275">
            <a:noAutofit/>
          </a:bodyPr>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9" name="Google Shape;129;p2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100"/>
              <a:buNone/>
              <a:defRPr sz="900">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0" name="Google Shape;130;p2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100"/>
              <a:buNone/>
              <a:defRPr sz="900">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1" name="Google Shape;131;p2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0"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9" Type="http://schemas.openxmlformats.org/officeDocument/2006/relationships/slideLayout" Target="../slideLayouts/slideLayout21.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7" name="Shape 57"/>
        <p:cNvGrpSpPr/>
        <p:nvPr/>
      </p:nvGrpSpPr>
      <p:grpSpPr>
        <a:xfrm>
          <a:off x="0" y="0"/>
          <a:ext cx="0" cy="0"/>
          <a:chOff x="0" y="0"/>
          <a:chExt cx="0" cy="0"/>
        </a:xfrm>
      </p:grpSpPr>
      <p:sp>
        <p:nvSpPr>
          <p:cNvPr id="58" name="Google Shape;58;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rtl="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p:txBody>
      </p:sp>
      <p:sp>
        <p:nvSpPr>
          <p:cNvPr id="59" name="Google Shape;59;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0" name="Google Shape;60;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1" name="Google Shape;61;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2" name="Google Shape;62;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b="0" i="0" sz="900" u="none" cap="none" strike="noStrike">
                <a:solidFill>
                  <a:srgbClr val="888888"/>
                </a:solidFill>
                <a:latin typeface="Calibri"/>
                <a:ea typeface="Calibri"/>
                <a:cs typeface="Calibri"/>
                <a:sym typeface="Calibri"/>
              </a:defRPr>
            </a:lvl1pPr>
            <a:lvl2pPr indent="0" lvl="1" marL="0" marR="0" rtl="0" algn="r">
              <a:spcBef>
                <a:spcPts val="0"/>
              </a:spcBef>
              <a:buNone/>
              <a:defRPr b="0" i="0" sz="900" u="none" cap="none" strike="noStrike">
                <a:solidFill>
                  <a:srgbClr val="888888"/>
                </a:solidFill>
                <a:latin typeface="Calibri"/>
                <a:ea typeface="Calibri"/>
                <a:cs typeface="Calibri"/>
                <a:sym typeface="Calibri"/>
              </a:defRPr>
            </a:lvl2pPr>
            <a:lvl3pPr indent="0" lvl="2" marL="0" marR="0" rtl="0" algn="r">
              <a:spcBef>
                <a:spcPts val="0"/>
              </a:spcBef>
              <a:buNone/>
              <a:defRPr b="0" i="0" sz="900" u="none" cap="none" strike="noStrike">
                <a:solidFill>
                  <a:srgbClr val="888888"/>
                </a:solidFill>
                <a:latin typeface="Calibri"/>
                <a:ea typeface="Calibri"/>
                <a:cs typeface="Calibri"/>
                <a:sym typeface="Calibri"/>
              </a:defRPr>
            </a:lvl3pPr>
            <a:lvl4pPr indent="0" lvl="3" marL="0" marR="0" rtl="0" algn="r">
              <a:spcBef>
                <a:spcPts val="0"/>
              </a:spcBef>
              <a:buNone/>
              <a:defRPr b="0" i="0" sz="900" u="none" cap="none" strike="noStrike">
                <a:solidFill>
                  <a:srgbClr val="888888"/>
                </a:solidFill>
                <a:latin typeface="Calibri"/>
                <a:ea typeface="Calibri"/>
                <a:cs typeface="Calibri"/>
                <a:sym typeface="Calibri"/>
              </a:defRPr>
            </a:lvl4pPr>
            <a:lvl5pPr indent="0" lvl="4" marL="0" marR="0" rtl="0" algn="r">
              <a:spcBef>
                <a:spcPts val="0"/>
              </a:spcBef>
              <a:buNone/>
              <a:defRPr b="0" i="0" sz="900" u="none" cap="none" strike="noStrike">
                <a:solidFill>
                  <a:srgbClr val="888888"/>
                </a:solidFill>
                <a:latin typeface="Calibri"/>
                <a:ea typeface="Calibri"/>
                <a:cs typeface="Calibri"/>
                <a:sym typeface="Calibri"/>
              </a:defRPr>
            </a:lvl5pPr>
            <a:lvl6pPr indent="0" lvl="5" marL="0" marR="0" rtl="0" algn="r">
              <a:spcBef>
                <a:spcPts val="0"/>
              </a:spcBef>
              <a:buNone/>
              <a:defRPr b="0" i="0" sz="900" u="none" cap="none" strike="noStrike">
                <a:solidFill>
                  <a:srgbClr val="888888"/>
                </a:solidFill>
                <a:latin typeface="Calibri"/>
                <a:ea typeface="Calibri"/>
                <a:cs typeface="Calibri"/>
                <a:sym typeface="Calibri"/>
              </a:defRPr>
            </a:lvl6pPr>
            <a:lvl7pPr indent="0" lvl="6" marL="0" marR="0" rtl="0" algn="r">
              <a:spcBef>
                <a:spcPts val="0"/>
              </a:spcBef>
              <a:buNone/>
              <a:defRPr b="0" i="0" sz="900" u="none" cap="none" strike="noStrike">
                <a:solidFill>
                  <a:srgbClr val="888888"/>
                </a:solidFill>
                <a:latin typeface="Calibri"/>
                <a:ea typeface="Calibri"/>
                <a:cs typeface="Calibri"/>
                <a:sym typeface="Calibri"/>
              </a:defRPr>
            </a:lvl7pPr>
            <a:lvl8pPr indent="0" lvl="7" marL="0" marR="0" rtl="0" algn="r">
              <a:spcBef>
                <a:spcPts val="0"/>
              </a:spcBef>
              <a:buNone/>
              <a:defRPr b="0" i="0" sz="900" u="none" cap="none" strike="noStrike">
                <a:solidFill>
                  <a:srgbClr val="888888"/>
                </a:solidFill>
                <a:latin typeface="Calibri"/>
                <a:ea typeface="Calibri"/>
                <a:cs typeface="Calibri"/>
                <a:sym typeface="Calibri"/>
              </a:defRPr>
            </a:lvl8pPr>
            <a:lvl9pPr indent="0" lvl="8" marL="0" marR="0" rtl="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3.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graphicFrame>
        <p:nvGraphicFramePr>
          <p:cNvPr id="136" name="Google Shape;136;p26"/>
          <p:cNvGraphicFramePr/>
          <p:nvPr/>
        </p:nvGraphicFramePr>
        <p:xfrm>
          <a:off x="0" y="0"/>
          <a:ext cx="3000000" cy="3000000"/>
        </p:xfrm>
        <a:graphic>
          <a:graphicData uri="http://schemas.openxmlformats.org/drawingml/2006/table">
            <a:tbl>
              <a:tblPr bandRow="1" firstRow="1">
                <a:noFill/>
                <a:tableStyleId>{15E278AA-5C1C-4177-80E2-D557A48D4701}</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7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marR="0" rtl="0" algn="l">
                        <a:spcBef>
                          <a:spcPts val="0"/>
                        </a:spcBef>
                        <a:spcAft>
                          <a:spcPts val="0"/>
                        </a:spcAft>
                        <a:buNone/>
                      </a:pPr>
                      <a:r>
                        <a:t/>
                      </a:r>
                      <a:endParaRPr>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nchor="b"/>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137" name="Google Shape;137;p26"/>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t" bIns="34275" lIns="68575" spcFirstLastPara="1" rIns="68575" wrap="square" tIns="34275">
            <a:noAutofit/>
          </a:bodyPr>
          <a:lstStyle/>
          <a:p>
            <a:pPr indent="0" lvl="0" marL="0" marR="0" rtl="0" algn="ctr">
              <a:spcBef>
                <a:spcPts val="0"/>
              </a:spcBef>
              <a:spcAft>
                <a:spcPts val="0"/>
              </a:spcAft>
              <a:buNone/>
            </a:pPr>
            <a:r>
              <a:t/>
            </a:r>
            <a:endParaRPr b="1" sz="3200">
              <a:solidFill>
                <a:schemeClr val="dk1"/>
              </a:solidFill>
              <a:latin typeface="Plus Jakarta Sans"/>
              <a:ea typeface="Plus Jakarta Sans"/>
              <a:cs typeface="Plus Jakarta Sans"/>
              <a:sym typeface="Plus Jakarta Sans"/>
            </a:endParaRPr>
          </a:p>
          <a:p>
            <a:pPr indent="0" lvl="0" marL="0" marR="0" rtl="0" algn="l">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138" name="Google Shape;138;p26"/>
          <p:cNvSpPr txBox="1"/>
          <p:nvPr/>
        </p:nvSpPr>
        <p:spPr>
          <a:xfrm>
            <a:off x="1379900" y="4601500"/>
            <a:ext cx="6495900" cy="482700"/>
          </a:xfrm>
          <a:prstGeom prst="rect">
            <a:avLst/>
          </a:prstGeom>
          <a:solidFill>
            <a:schemeClr val="lt1"/>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  Date: ________ Class: ____________________</a:t>
            </a:r>
            <a:endParaRPr sz="1800">
              <a:solidFill>
                <a:schemeClr val="dk2"/>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graphicFrame>
        <p:nvGraphicFramePr>
          <p:cNvPr id="143" name="Google Shape;143;p27"/>
          <p:cNvGraphicFramePr/>
          <p:nvPr/>
        </p:nvGraphicFramePr>
        <p:xfrm>
          <a:off x="0" y="0"/>
          <a:ext cx="3000000" cy="3000000"/>
        </p:xfrm>
        <a:graphic>
          <a:graphicData uri="http://schemas.openxmlformats.org/drawingml/2006/table">
            <a:tbl>
              <a:tblPr bandRow="1" firstRow="1">
                <a:noFill/>
                <a:tableStyleId>{15E278AA-5C1C-4177-80E2-D557A48D4701}</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700">
                          <a:latin typeface="Inter"/>
                          <a:ea typeface="Inter"/>
                          <a:cs typeface="Inter"/>
                          <a:sym typeface="Inter"/>
                        </a:rPr>
                        <a:t>a line of hereditary rulers of a country; </a:t>
                      </a:r>
                      <a:endParaRPr sz="1700">
                        <a:latin typeface="Inter"/>
                        <a:ea typeface="Inter"/>
                        <a:cs typeface="Inter"/>
                        <a:sym typeface="Inter"/>
                      </a:endParaRPr>
                    </a:p>
                    <a:p>
                      <a:pPr indent="0" lvl="0" marL="0" rtl="0" algn="ctr">
                        <a:spcBef>
                          <a:spcPts val="0"/>
                        </a:spcBef>
                        <a:spcAft>
                          <a:spcPts val="0"/>
                        </a:spcAft>
                        <a:buClr>
                          <a:schemeClr val="dk1"/>
                        </a:buClr>
                        <a:buFont typeface="Arial"/>
                        <a:buNone/>
                      </a:pPr>
                      <a:r>
                        <a:rPr lang="en" sz="1700">
                          <a:latin typeface="Inter"/>
                          <a:ea typeface="Inter"/>
                          <a:cs typeface="Inter"/>
                          <a:sym typeface="Inter"/>
                        </a:rPr>
                        <a:t>a succession of people from the same family who play a prominent role in business, politics, or another field</a:t>
                      </a:r>
                      <a:endParaRPr sz="17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marR="0" rtl="0" algn="l">
                        <a:spcBef>
                          <a:spcPts val="0"/>
                        </a:spcBef>
                        <a:spcAft>
                          <a:spcPts val="0"/>
                        </a:spcAft>
                        <a:buNone/>
                      </a:pPr>
                      <a:r>
                        <a:rPr lang="en">
                          <a:latin typeface="Inter"/>
                          <a:ea typeface="Inter"/>
                          <a:cs typeface="Inter"/>
                          <a:sym typeface="Inter"/>
                        </a:rPr>
                        <a:t>“... the rise of the new Solomonic dynasty was undoubtedly related to the intensification of trade in the Red Sea, which influenced the economic and political dynamics in the Horn of Africa.”</a:t>
                      </a:r>
                      <a:endParaRPr>
                        <a:latin typeface="Inter"/>
                        <a:ea typeface="Inter"/>
                        <a:cs typeface="Inter"/>
                        <a:sym typeface="Inter"/>
                      </a:endParaRPr>
                    </a:p>
                    <a:p>
                      <a:pPr indent="-317500" lvl="0" marL="457200" marR="0" rtl="0" algn="r">
                        <a:spcBef>
                          <a:spcPts val="0"/>
                        </a:spcBef>
                        <a:spcAft>
                          <a:spcPts val="0"/>
                        </a:spcAft>
                        <a:buSzPts val="1400"/>
                        <a:buFont typeface="Inter"/>
                        <a:buChar char="-"/>
                      </a:pPr>
                      <a:r>
                        <a:rPr lang="en">
                          <a:latin typeface="Inter"/>
                          <a:ea typeface="Inter"/>
                          <a:cs typeface="Inter"/>
                          <a:sym typeface="Inter"/>
                        </a:rPr>
                        <a:t>Mordechai Abir, </a:t>
                      </a:r>
                      <a:r>
                        <a:rPr i="1" lang="en">
                          <a:latin typeface="Inter"/>
                          <a:ea typeface="Inter"/>
                          <a:cs typeface="Inter"/>
                          <a:sym typeface="Inter"/>
                        </a:rPr>
                        <a:t>Ethiopia and the Red Sea: </a:t>
                      </a:r>
                      <a:endParaRPr i="1">
                        <a:latin typeface="Inter"/>
                        <a:ea typeface="Inter"/>
                        <a:cs typeface="Inter"/>
                        <a:sym typeface="Inter"/>
                      </a:endParaRPr>
                    </a:p>
                    <a:p>
                      <a:pPr indent="0" lvl="0" marL="457200" marR="0" rtl="0" algn="r">
                        <a:spcBef>
                          <a:spcPts val="0"/>
                        </a:spcBef>
                        <a:spcAft>
                          <a:spcPts val="0"/>
                        </a:spcAft>
                        <a:buNone/>
                      </a:pPr>
                      <a:r>
                        <a:rPr i="1" lang="en">
                          <a:latin typeface="Inter"/>
                          <a:ea typeface="Inter"/>
                          <a:cs typeface="Inter"/>
                          <a:sym typeface="Inter"/>
                        </a:rPr>
                        <a:t>The Rise and Decline of the Solomonic Dynasty and Muslim European Rivalry </a:t>
                      </a:r>
                      <a:endParaRPr i="1">
                        <a:latin typeface="Inter"/>
                        <a:ea typeface="Inter"/>
                        <a:cs typeface="Inter"/>
                        <a:sym typeface="Inter"/>
                      </a:endParaRPr>
                    </a:p>
                    <a:p>
                      <a:pPr indent="0" lvl="0" marL="457200" marR="0" rtl="0" algn="r">
                        <a:spcBef>
                          <a:spcPts val="0"/>
                        </a:spcBef>
                        <a:spcAft>
                          <a:spcPts val="0"/>
                        </a:spcAft>
                        <a:buNone/>
                      </a:pPr>
                      <a:r>
                        <a:rPr i="1" lang="en">
                          <a:latin typeface="Inter"/>
                          <a:ea typeface="Inter"/>
                          <a:cs typeface="Inter"/>
                          <a:sym typeface="Inter"/>
                        </a:rPr>
                        <a:t>in the Region</a:t>
                      </a:r>
                      <a:r>
                        <a:rPr lang="en">
                          <a:latin typeface="Inter"/>
                          <a:ea typeface="Inter"/>
                          <a:cs typeface="Inter"/>
                          <a:sym typeface="Inter"/>
                        </a:rPr>
                        <a:t>, 2013</a:t>
                      </a:r>
                      <a:endParaRPr>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nchor="b"/>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144" name="Google Shape;144;p27"/>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Dynasty</a:t>
            </a:r>
            <a:endParaRPr b="1" sz="3200">
              <a:solidFill>
                <a:schemeClr val="dk1"/>
              </a:solidFill>
              <a:latin typeface="Plus Jakarta Sans"/>
              <a:ea typeface="Plus Jakarta Sans"/>
              <a:cs typeface="Plus Jakarta Sans"/>
              <a:sym typeface="Plus Jakarta Sans"/>
            </a:endParaRPr>
          </a:p>
          <a:p>
            <a:pPr indent="0" lvl="0" marL="0" marR="0" rtl="0" algn="l">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145" name="Google Shape;145;p27"/>
          <p:cNvSpPr txBox="1"/>
          <p:nvPr/>
        </p:nvSpPr>
        <p:spPr>
          <a:xfrm>
            <a:off x="1379900" y="4601500"/>
            <a:ext cx="6495900" cy="482700"/>
          </a:xfrm>
          <a:prstGeom prst="rect">
            <a:avLst/>
          </a:prstGeom>
          <a:solidFill>
            <a:schemeClr val="lt1"/>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  Date: ________ Class: ____________________</a:t>
            </a:r>
            <a:endParaRPr sz="1800">
              <a:solidFill>
                <a:schemeClr val="dk2"/>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28"/>
          <p:cNvSpPr txBox="1"/>
          <p:nvPr>
            <p:ph idx="2" type="body"/>
          </p:nvPr>
        </p:nvSpPr>
        <p:spPr>
          <a:xfrm>
            <a:off x="172650" y="171450"/>
            <a:ext cx="5579100" cy="2858700"/>
          </a:xfrm>
          <a:prstGeom prst="rect">
            <a:avLst/>
          </a:prstGeom>
        </p:spPr>
        <p:txBody>
          <a:bodyPr anchorCtr="0" anchor="t" bIns="34275" lIns="68575" spcFirstLastPara="1" rIns="68575" wrap="square" tIns="34275">
            <a:noAutofit/>
          </a:bodyPr>
          <a:lstStyle/>
          <a:p>
            <a:pPr indent="0" lvl="0" marL="0" rtl="0" algn="l">
              <a:spcBef>
                <a:spcPts val="0"/>
              </a:spcBef>
              <a:spcAft>
                <a:spcPts val="0"/>
              </a:spcAft>
              <a:buNone/>
            </a:pPr>
            <a:r>
              <a:rPr b="1" lang="en" sz="1800">
                <a:latin typeface="Inter"/>
                <a:ea typeface="Inter"/>
                <a:cs typeface="Inter"/>
                <a:sym typeface="Inter"/>
              </a:rPr>
              <a:t>NOTICE</a:t>
            </a:r>
            <a:endParaRPr b="1" sz="1800">
              <a:latin typeface="Inter"/>
              <a:ea typeface="Inter"/>
              <a:cs typeface="Inter"/>
              <a:sym typeface="Inter"/>
            </a:endParaRPr>
          </a:p>
          <a:p>
            <a:pPr indent="0" lvl="0" marL="0" rtl="0" algn="l">
              <a:spcBef>
                <a:spcPts val="0"/>
              </a:spcBef>
              <a:spcAft>
                <a:spcPts val="0"/>
              </a:spcAft>
              <a:buNone/>
            </a:pPr>
            <a:r>
              <a:rPr lang="en" sz="1800">
                <a:latin typeface="Inter"/>
                <a:ea typeface="Inter"/>
                <a:cs typeface="Inter"/>
                <a:sym typeface="Inter"/>
              </a:rPr>
              <a:t>What do you see that seems interesting or important?</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WONDER</a:t>
            </a:r>
            <a:endParaRPr b="1" sz="1800">
              <a:latin typeface="Inter"/>
              <a:ea typeface="Inter"/>
              <a:cs typeface="Inter"/>
              <a:sym typeface="Inter"/>
            </a:endParaRPr>
          </a:p>
          <a:p>
            <a:pPr indent="0" lvl="0" marL="0" rtl="0" algn="l">
              <a:spcBef>
                <a:spcPts val="0"/>
              </a:spcBef>
              <a:spcAft>
                <a:spcPts val="0"/>
              </a:spcAft>
              <a:buNone/>
            </a:pPr>
            <a:r>
              <a:rPr lang="en" sz="1800">
                <a:latin typeface="Inter"/>
                <a:ea typeface="Inter"/>
                <a:cs typeface="Inter"/>
                <a:sym typeface="Inter"/>
              </a:rPr>
              <a:t>What questions do you have about this image?</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THINK</a:t>
            </a:r>
            <a:endParaRPr b="1" sz="1800">
              <a:latin typeface="Inter"/>
              <a:ea typeface="Inter"/>
              <a:cs typeface="Inter"/>
              <a:sym typeface="Inter"/>
            </a:endParaRPr>
          </a:p>
          <a:p>
            <a:pPr indent="0" lvl="0" marL="0" rtl="0" algn="l">
              <a:spcBef>
                <a:spcPts val="0"/>
              </a:spcBef>
              <a:spcAft>
                <a:spcPts val="0"/>
              </a:spcAft>
              <a:buNone/>
            </a:pPr>
            <a:r>
              <a:rPr lang="en" sz="1800">
                <a:latin typeface="Inter"/>
                <a:ea typeface="Inter"/>
                <a:cs typeface="Inter"/>
                <a:sym typeface="Inter"/>
              </a:rPr>
              <a:t>What do you suppose is going on this image?</a:t>
            </a:r>
            <a:endParaRPr sz="1800">
              <a:latin typeface="Inter"/>
              <a:ea typeface="Inter"/>
              <a:cs typeface="Inter"/>
              <a:sym typeface="Inter"/>
            </a:endParaRPr>
          </a:p>
        </p:txBody>
      </p:sp>
      <p:sp>
        <p:nvSpPr>
          <p:cNvPr id="151" name="Google Shape;151;p28"/>
          <p:cNvSpPr txBox="1"/>
          <p:nvPr/>
        </p:nvSpPr>
        <p:spPr>
          <a:xfrm>
            <a:off x="5702100" y="3500175"/>
            <a:ext cx="30825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Source: Amhara Peoples, “Illuminated Gospel,” late 14th-early 15th century. Public Domain.</a:t>
            </a:r>
            <a:endParaRPr sz="1200"/>
          </a:p>
        </p:txBody>
      </p:sp>
      <p:pic>
        <p:nvPicPr>
          <p:cNvPr id="152" name="Google Shape;152;p28"/>
          <p:cNvPicPr preferRelativeResize="0"/>
          <p:nvPr/>
        </p:nvPicPr>
        <p:blipFill>
          <a:blip r:embed="rId3">
            <a:alphaModFix/>
          </a:blip>
          <a:stretch>
            <a:fillRect/>
          </a:stretch>
        </p:blipFill>
        <p:spPr>
          <a:xfrm>
            <a:off x="5751750" y="217424"/>
            <a:ext cx="2331224" cy="3208074"/>
          </a:xfrm>
          <a:prstGeom prst="rect">
            <a:avLst/>
          </a:prstGeom>
          <a:noFill/>
          <a:ln>
            <a:noFill/>
          </a:ln>
        </p:spPr>
      </p:pic>
      <p:sp>
        <p:nvSpPr>
          <p:cNvPr id="153" name="Google Shape;153;p28"/>
          <p:cNvSpPr txBox="1"/>
          <p:nvPr/>
        </p:nvSpPr>
        <p:spPr>
          <a:xfrm>
            <a:off x="1379900" y="4601500"/>
            <a:ext cx="6495900" cy="482700"/>
          </a:xfrm>
          <a:prstGeom prst="rect">
            <a:avLst/>
          </a:prstGeom>
          <a:solidFill>
            <a:schemeClr val="lt1"/>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  Date: ________ Class: ____________________</a:t>
            </a:r>
            <a:endParaRPr sz="1800">
              <a:solidFill>
                <a:schemeClr val="dk2"/>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