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85CC672-060F-4593-AA8E-5BEC674C64A2}">
  <a:tblStyle styleId="{485CC672-060F-4593-AA8E-5BEC674C64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4c6aacb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4c6aac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docs.google.com/presentation/d/1el9psKZOrxPa70-TGc_mK8Rjbz8VB5bd8_MigX_VYIw/view" TargetMode="External"/><Relationship Id="rId9" Type="http://schemas.openxmlformats.org/officeDocument/2006/relationships/hyperlink" Target="https://docs.google.com/presentation/d/1N-AgVDBan-nDhrPtf4twRta-nZwv-zP40GWCxjelbcY/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el9psKZOrxPa70-TGc_mK8Rjbz8VB5bd8_MigX_VYIw/view" TargetMode="External"/><Relationship Id="rId7" Type="http://schemas.openxmlformats.org/officeDocument/2006/relationships/hyperlink" Target="https://docs.google.com/presentation/d/1PjCv11KR6egFqvp60VKvE9N_yDj1d4spPXMMWCiimt4/view" TargetMode="External"/><Relationship Id="rId8" Type="http://schemas.openxmlformats.org/officeDocument/2006/relationships/hyperlink" Target="https://docs.google.com/presentation/d/1_wEgTSzx3gasexXeoszQ81mgtRqOLvLl-jf1SVJOm9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QhDWOzfQHseF71l_2KjvhtdmPV5qKjXRYfANE4FfOVM/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{485CC672-060F-4593-AA8E-5BEC674C64A2}</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Solomonic Dynasty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political, religious, and economic factors contribute to the long reign of the Solomonic dynasty?</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Continuity &amp; Change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Solomonic Dynasty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Dynasty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Solomonic Dynasty Advanced Organizer (page 2), walk students through foundational background knowledge for this early African empire. Reinforce the </a:t>
                      </a:r>
                      <a:r>
                        <a:rPr lang="en" sz="1200">
                          <a:solidFill>
                            <a:schemeClr val="dk1"/>
                          </a:solidFill>
                          <a:latin typeface="Inter"/>
                          <a:ea typeface="Inter"/>
                          <a:cs typeface="Inter"/>
                          <a:sym typeface="Inter"/>
                        </a:rPr>
                        <a:t>concepts</a:t>
                      </a:r>
                      <a:r>
                        <a:rPr lang="en" sz="1200">
                          <a:solidFill>
                            <a:schemeClr val="dk1"/>
                          </a:solidFill>
                          <a:latin typeface="Inter"/>
                          <a:ea typeface="Inter"/>
                          <a:cs typeface="Inter"/>
                          <a:sym typeface="Inter"/>
                        </a:rPr>
                        <a:t> related to the </a:t>
                      </a:r>
                      <a:r>
                        <a:rPr lang="en" sz="1200">
                          <a:solidFill>
                            <a:schemeClr val="dk1"/>
                          </a:solidFill>
                          <a:latin typeface="Inter"/>
                          <a:ea typeface="Inter"/>
                          <a:cs typeface="Inter"/>
                          <a:sym typeface="Inter"/>
                        </a:rPr>
                        <a:t>expansion</a:t>
                      </a:r>
                      <a:r>
                        <a:rPr lang="en" sz="1200">
                          <a:solidFill>
                            <a:schemeClr val="dk1"/>
                          </a:solidFill>
                          <a:latin typeface="Inter"/>
                          <a:ea typeface="Inter"/>
                          <a:cs typeface="Inter"/>
                          <a:sym typeface="Inter"/>
                        </a:rPr>
                        <a:t> and solidification of empires.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a:t>
                      </a:r>
                      <a:r>
                        <a:rPr lang="en" sz="1200">
                          <a:solidFill>
                            <a:srgbClr val="000000"/>
                          </a:solidFill>
                          <a:latin typeface="Inter"/>
                          <a:ea typeface="Inter"/>
                          <a:cs typeface="Inter"/>
                          <a:sym typeface="Inter"/>
                        </a:rPr>
                        <a:t>irect students to page </a:t>
                      </a:r>
                      <a:r>
                        <a:rPr lang="en" sz="1200">
                          <a:latin typeface="Inter"/>
                          <a:ea typeface="Inter"/>
                          <a:cs typeface="Inter"/>
                          <a:sym typeface="Inter"/>
                        </a:rPr>
                        <a:t>1 of the </a:t>
                      </a:r>
                      <a:r>
                        <a:rPr lang="en" sz="1200" u="sng">
                          <a:solidFill>
                            <a:schemeClr val="hlink"/>
                          </a:solidFill>
                          <a:latin typeface="Inter"/>
                          <a:ea typeface="Inter"/>
                          <a:cs typeface="Inter"/>
                          <a:sym typeface="Inter"/>
                          <a:hlinkClick r:id="rId10"/>
                        </a:rPr>
                        <a:t>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core factors and impact</a:t>
                      </a:r>
                      <a:r>
                        <a:rPr lang="en" sz="1200">
                          <a:solidFill>
                            <a:srgbClr val="000000"/>
                          </a:solidFill>
                          <a:latin typeface="Inter"/>
                          <a:ea typeface="Inter"/>
                          <a:cs typeface="Inter"/>
                          <a:sym typeface="Inter"/>
                        </a:rPr>
                        <a:t> through Advanced Organizer</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blank sections of the Advanced Organizer as the teacher goes through the information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Advanced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{485CC672-060F-4593-AA8E-5BEC674C64A2}</a:tableStyleId>
              </a:tblPr>
              <a:tblGrid>
                <a:gridCol w="1673200"/>
                <a:gridCol w="4057350"/>
                <a:gridCol w="3702950"/>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Solomonic Dynasty</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3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conduct document analysis on a Ethiopian epic, the Kebra Nagast, which was used to legitimize the claims to power by the Solomonic dynasty. Students will complete the THINKS Graphic Organizer after reading the source.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2 and 3 or the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 support through guided questions and reading the source aloud</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Consider following the following THINKS protocol: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rgbClr val="231F20"/>
                          </a:solidFill>
                          <a:latin typeface="Inter"/>
                          <a:ea typeface="Inter"/>
                          <a:cs typeface="Inter"/>
                          <a:sym typeface="Inter"/>
                        </a:rPr>
                        <a:t>Before reading, what does the Source Information tell us? (T,H,K) What other information would we need to be able to answer these questions?</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first reading, what is the main idea of the document? (I,K,S) What parts were confusing or unclear? (N)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second reading, did any new information or ideas stand out or become clearer? (T,H,I,N,K) How does this document help us to study the past? (S)</a:t>
                      </a:r>
                      <a:endParaRPr sz="1200">
                        <a:solidFill>
                          <a:srgbClr val="231F2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t>
                      </a:r>
                      <a:r>
                        <a:rPr lang="en" sz="1200">
                          <a:latin typeface="Inter"/>
                          <a:ea typeface="Inter"/>
                          <a:cs typeface="Inter"/>
                          <a:sym typeface="Inter"/>
                        </a:rPr>
                        <a:t>the excerpt from the Kebra Nagast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{485CC672-060F-4593-AA8E-5BEC674C64A2}</a:tableStyleId>
              </a:tblPr>
              <a:tblGrid>
                <a:gridCol w="1673200"/>
                <a:gridCol w="4057350"/>
                <a:gridCol w="3702950"/>
              </a:tblGrid>
              <a:tr h="195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Solomonic Dynasty</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37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Take time to explain to students the usefulness of and reasons for cautious about making predictions using worksheet page 4. Students will use their background knowledge and their new learnings to make predictions about which causes were most significant in the long reign of the Solomonic dynasty.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6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Discuss the usefulness and reasons for being cautious about making predictions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directions for completing the causation graphic organizer</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and answer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causation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1875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3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3</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3</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31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2.16 Evaluate the factors that led to the expansion and solidification of the Islamic kingdoms of Western Africa, Christian kingdoms of Northeast Africa and the Swahili city-states on the eastern coast, and analyze the political, economic and social structures of at least three different countries.</a:t>
                      </a:r>
                      <a:endParaRPr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