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7915DEB-B221-4097-9419-6076DEA5A551}">
  <a:tblStyle styleId="{E7915DEB-B221-4097-9419-6076DEA5A55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35435c88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235435c88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14b9c38e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14b9c38e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35435c88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235435c88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{E7915DEB-B221-4097-9419-6076DEA5A551}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{E7915DEB-B221-4097-9419-6076DEA5A551}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an independent city — and sometimes its surrounding land — which has its own government, completely separate from nearby countries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“In place of citadels with their kings, massive fortifications, and intricate systems of accounting stood city-states whose citizens governed themselves and whose very records reveal in their purpose, script, and content the immense differences of life.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Carol G. Thomas and Craig Conant,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Citadel to City-State: The Transformation of Greece, 1200-700 B.C.E., 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2009.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City-State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4913325" y="3774050"/>
            <a:ext cx="3792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Goran_tek-en, “Map of the Vatican City,”  CC BY-SA 4.0.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338625" y="1662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6500" y="646063"/>
            <a:ext cx="3913565" cy="3020762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>
            <p:ph idx="2" type="body"/>
          </p:nvPr>
        </p:nvSpPr>
        <p:spPr>
          <a:xfrm>
            <a:off x="179200" y="599575"/>
            <a:ext cx="4302600" cy="2163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300">
                <a:latin typeface="Inter"/>
                <a:ea typeface="Inter"/>
                <a:cs typeface="Inter"/>
                <a:sym typeface="Inter"/>
              </a:rPr>
              <a:t>Quickwrite: 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300">
                <a:latin typeface="Inter"/>
                <a:ea typeface="Inter"/>
                <a:cs typeface="Inter"/>
                <a:sym typeface="Inter"/>
              </a:rPr>
              <a:t>Vatican City, officially the Vatican City State,  is well-known for being the smallest country in the world. It is located completely within Rome, Italy but is a sovereign nation. What features on the map might help Vatican City maintain its sovereignty despite its unique location and status?</a:t>
            </a:r>
            <a:endParaRPr i="1"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13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