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4DCA3418-7EB1-4127-B232-E98BCD3F9D71}">
  <a:tblStyle styleId="{4DCA3418-7EB1-4127-B232-E98BCD3F9D71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508b44320b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2" name="Google Shape;52;g3508b44320b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3508b44320b_0_88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g3508b44320b_0_88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3508b44320b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Google Shape;66;g3508b44320b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4" name="Google Shape;54;p13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{4DCA3418-7EB1-4127-B232-E98BCD3F9D71}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</a:t>
                      </a:r>
                      <a:r>
                        <a:rPr b="1"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   </a:t>
                      </a:r>
                      <a:endParaRPr b="1"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55" name="Google Shape;55;p13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Continental Congress</a:t>
            </a:r>
            <a:endParaRPr b="1" sz="2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56" name="Google Shape;56;p13"/>
          <p:cNvSpPr txBox="1"/>
          <p:nvPr/>
        </p:nvSpPr>
        <p:spPr>
          <a:xfrm>
            <a:off x="1324050" y="45835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1" name="Google Shape;61;p14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{4DCA3418-7EB1-4127-B232-E98BCD3F9D71}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a group of representatives from the 13 colonies who met to discuss problems with the British government, they eventually declared independence and formed the United States 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“... the Continental Congress was harried by the rush of daily business – most of it, at any given point, more urgent than the task of confederation… Congress had to subordinate its efforts at creating a confederation to the needs of the revolutionary struggle…”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0480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200"/>
                        <a:buFont typeface="Inter"/>
                        <a:buChar char="-"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Jack Rakove, “The Continuing Legacy of the Articles of Confederation,”</a:t>
                      </a:r>
                      <a:r>
                        <a:rPr i="1"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 Publius</a:t>
                      </a: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, 1982.</a:t>
                      </a: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 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</a:t>
                      </a:r>
                      <a:r>
                        <a:rPr b="1"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   </a:t>
                      </a:r>
                      <a:endParaRPr b="1"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62" name="Google Shape;62;p14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Continental Congress</a:t>
            </a:r>
            <a:endParaRPr b="1" sz="2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3" name="Google Shape;63;p14"/>
          <p:cNvSpPr txBox="1"/>
          <p:nvPr/>
        </p:nvSpPr>
        <p:spPr>
          <a:xfrm>
            <a:off x="1324050" y="45835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5"/>
          <p:cNvSpPr txBox="1"/>
          <p:nvPr/>
        </p:nvSpPr>
        <p:spPr>
          <a:xfrm>
            <a:off x="5486400" y="3086525"/>
            <a:ext cx="3341400" cy="39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Source: Joseph Galloway, “Remarks at the First Continental Congress (recorded in John Adams' notes),” September 1774.</a:t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9" name="Google Shape;69;p15"/>
          <p:cNvSpPr txBox="1"/>
          <p:nvPr/>
        </p:nvSpPr>
        <p:spPr>
          <a:xfrm>
            <a:off x="76200" y="0"/>
            <a:ext cx="5552700" cy="363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QUOTE ANALYSIS</a:t>
            </a:r>
            <a:endParaRPr b="1" sz="18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8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Based on the quote and your understanding of the American Revolution, what problems do you think the Continental Congress would face in trying to run a government and fight a war at the same time? </a:t>
            </a:r>
            <a:endParaRPr sz="18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0" name="Google Shape;70;p15"/>
          <p:cNvSpPr txBox="1"/>
          <p:nvPr/>
        </p:nvSpPr>
        <p:spPr>
          <a:xfrm>
            <a:off x="1324050" y="46097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  <p:sp>
        <p:nvSpPr>
          <p:cNvPr id="71" name="Google Shape;71;p15"/>
          <p:cNvSpPr/>
          <p:nvPr/>
        </p:nvSpPr>
        <p:spPr>
          <a:xfrm>
            <a:off x="5652300" y="189500"/>
            <a:ext cx="3226500" cy="2703000"/>
          </a:xfrm>
          <a:prstGeom prst="wedgeRoundRectCallout">
            <a:avLst>
              <a:gd fmla="val 16464" name="adj1"/>
              <a:gd fmla="val 55628" name="adj2"/>
              <a:gd fmla="val 0" name="adj3"/>
            </a:avLst>
          </a:prstGeom>
          <a:solidFill>
            <a:srgbClr val="38E0A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“I know of no American Constitution. A Virginia Constitution, a Pensylvanian Constitution We have. We are totally independent of each other.”</a:t>
            </a:r>
            <a:endParaRPr b="1"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