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44824FB-4B7A-484B-A478-E57A9D25C06E}">
  <a:tblStyle styleId="{144824FB-4B7A-484B-A478-E57A9D25C0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8b150d53ac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8b150d53a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kacnZfaL5A7hEpJGwhPF_9wZ0g-QeqIi9YQxXAcZjhk/copy?usp=sharing" TargetMode="External"/><Relationship Id="rId10" Type="http://schemas.openxmlformats.org/officeDocument/2006/relationships/hyperlink" Target="https://docs.google.com/presentation/d/1yh5OJIcxLC_DNNDve-UbiJ-e4vkotQOckTp7jW8vIus/copy?usp=sharing" TargetMode="External"/><Relationship Id="rId13" Type="http://schemas.openxmlformats.org/officeDocument/2006/relationships/hyperlink" Target="https://docs.google.com/presentation/d/1Qw9OHYVKrBt84v8SDAtJ_suyBK0dsfMz0-mlR9kqsh0/copy?usp=sharing" TargetMode="External"/><Relationship Id="rId12" Type="http://schemas.openxmlformats.org/officeDocument/2006/relationships/hyperlink" Target="https://docs.google.com/presentation/d/1I1ZkqSSMzBFqoJTdHKzWEz-ai9ufthjfKuOGRYaKZgM/copy?usp=sharin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I1ZkqSSMzBFqoJTdHKzWEz-ai9ufthjfKuOGRYaKZgM/copy?usp=sharing" TargetMode="External"/><Relationship Id="rId9" Type="http://schemas.openxmlformats.org/officeDocument/2006/relationships/hyperlink" Target="https://docs.google.com/presentation/d/16oxjbVTdXX7oVXXwWnJY4QNorlLsrT2yudfwpYHkoJg/copy?usp=sharing" TargetMode="External"/><Relationship Id="rId14" Type="http://schemas.openxmlformats.org/officeDocument/2006/relationships/image" Target="../media/image2.png"/><Relationship Id="rId5" Type="http://schemas.openxmlformats.org/officeDocument/2006/relationships/hyperlink" Target="https://docs.google.com/presentation/d/1Qw9OHYVKrBt84v8SDAtJ_suyBK0dsfMz0-mlR9kqsh0/copy?usp=sharing" TargetMode="External"/><Relationship Id="rId6" Type="http://schemas.openxmlformats.org/officeDocument/2006/relationships/hyperlink" Target="https://docs.google.com/presentation/d/15vBXQo4cGxfSynxdeyd76G4j525unCF-WJyflg5jc3Y/copy?usp=sharing" TargetMode="External"/><Relationship Id="rId7" Type="http://schemas.openxmlformats.org/officeDocument/2006/relationships/hyperlink" Target="https://docs.google.com/presentation/d/12JuldE5pBsFIWmsWzyYs2zaeF1mHuHvhd8mOJrjgQmE/copy?usp=sharing" TargetMode="External"/><Relationship Id="rId8" Type="http://schemas.openxmlformats.org/officeDocument/2006/relationships/hyperlink" Target="https://docs.google.com/presentation/d/1XXfk_MuszJYINpO_D5qFEjHeFTxMn7Y5YHvRh3daD3g/copy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2JuldE5pBsFIWmsWzyYs2zaeF1mHuHvhd8mOJrjgQmE/copy?usp=sharing" TargetMode="External"/><Relationship Id="rId9" Type="http://schemas.openxmlformats.org/officeDocument/2006/relationships/image" Target="../media/image2.png"/><Relationship Id="rId5" Type="http://schemas.openxmlformats.org/officeDocument/2006/relationships/hyperlink" Target="https://docs.google.com/presentation/d/15vBXQo4cGxfSynxdeyd76G4j525unCF-WJyflg5jc3Y/copy?usp=sharing" TargetMode="External"/><Relationship Id="rId6" Type="http://schemas.openxmlformats.org/officeDocument/2006/relationships/hyperlink" Target="https://docs.google.com/presentation/d/15vBXQo4cGxfSynxdeyd76G4j525unCF-WJyflg5jc3Y/copy?usp=sharing" TargetMode="External"/><Relationship Id="rId7" Type="http://schemas.openxmlformats.org/officeDocument/2006/relationships/hyperlink" Target="https://docs.google.com/presentation/d/15vBXQo4cGxfSynxdeyd76G4j525unCF-WJyflg5jc3Y/copy?usp=sharing" TargetMode="External"/><Relationship Id="rId8" Type="http://schemas.openxmlformats.org/officeDocument/2006/relationships/hyperlink" Target="https://docs.google.com/presentation/d/1XXfk_MuszJYINpO_D5qFEjHeFTxMn7Y5YHvRh3daD3g/copy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544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{144824FB-4B7A-484B-A478-E57A9D25C06E}</a:tableStyleId>
              </a:tblPr>
              <a:tblGrid>
                <a:gridCol w="1458775"/>
                <a:gridCol w="3684800"/>
                <a:gridCol w="3910450"/>
              </a:tblGrid>
              <a:tr h="338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Motivations for European Exploration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9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 both fiction and nonfiction sources deepen the understanding of Spanish motives for exploration?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2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7.9, 7.16, 7.18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9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Empathy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Do Firsts + Exemplars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+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Discussion Sources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Inquiry Journal + Exemplars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Do First Options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Unit 2 Inquiry Journal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84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Historical Empathy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Evaluate the Claim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36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Engage students in a historical fiction reading (either teacher-led, small, group, or individual) to connect the prior lessons on the historical context for the motivations for exploration. Students will begin by reading and answering questions about and then they will use a Historical Empathy Graphic Organizer to consider their perspectives about the topic of European Exploration.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24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3"/>
                        </a:rPr>
                        <a:t>Motivations for European Exploration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pages 1-3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and/or listen to reading and answer worksheet questions (pages 1-2)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Historical Empathy Graphic Organizer (page 3)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60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{144824FB-4B7A-484B-A478-E57A9D25C06E}</a:tableStyleId>
              </a:tblPr>
              <a:tblGrid>
                <a:gridCol w="1458775"/>
                <a:gridCol w="3684800"/>
                <a:gridCol w="3910450"/>
              </a:tblGrid>
              <a:tr h="338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Motivations for European Exploration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7807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Set up the classroom for students to engage in a silent discussion. You will need 5 large sheets of paper, 5-6 copies of each document within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Motives for Exploration Silent Discussion Sources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and one marker per student.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Motives for Exploration Silent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Discussion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explain the process and expectations. Leave the final slide up so students can view the various writing options.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7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Set up classroom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5 large sheets of paper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spaced throughout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5-6 copies of the same document per station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 marker to each 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instructions, expectations, and writing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groups and timing (5 mins per station suggested)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timing and redirect students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about activity before beginning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Read, reflect, and write at each station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733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2 to answer the Compelling Question for Topic 1. Consider allowing students to use their notes and/or work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7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6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0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