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Lst>
  <p:sldSz cy="7772400" cx="10058400"/>
  <p:notesSz cx="6858000" cy="9144000"/>
  <p:embeddedFontLst>
    <p:embeddedFont>
      <p:font typeface="Halant"/>
      <p:bold r:id="rId26"/>
    </p:embeddedFont>
    <p:embeddedFont>
      <p:font typeface="Inter"/>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448">
          <p15:clr>
            <a:srgbClr val="747775"/>
          </p15:clr>
        </p15:guide>
        <p15:guide id="2" pos="3168">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Katherine Thurlow"/>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448" orient="horz"/>
        <p:guide pos="316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3.xml"/><Relationship Id="rId26" Type="http://schemas.openxmlformats.org/officeDocument/2006/relationships/font" Target="fonts/Halant-bold.fntdata"/><Relationship Id="rId25" Type="http://schemas.openxmlformats.org/officeDocument/2006/relationships/slide" Target="slides/slide19.xml"/><Relationship Id="rId28" Type="http://schemas.openxmlformats.org/officeDocument/2006/relationships/font" Target="fonts/Inter-bold.fntdata"/><Relationship Id="rId27" Type="http://schemas.openxmlformats.org/officeDocument/2006/relationships/font" Target="fonts/Inter-regular.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Inter-italic.fntdata"/><Relationship Id="rId7" Type="http://schemas.openxmlformats.org/officeDocument/2006/relationships/slide" Target="slides/slide1.xml"/><Relationship Id="rId8" Type="http://schemas.openxmlformats.org/officeDocument/2006/relationships/slide" Target="slides/slide2.xml"/><Relationship Id="rId30" Type="http://schemas.openxmlformats.org/officeDocument/2006/relationships/font" Target="fonts/Inter-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2-11T16:42:42.057">
    <p:pos x="6000" y="0"/>
    <p:text>@annie.jenson@thinkingnation.org 
Can you please add in the teacher note/ disclaimer for this image in particular? May be applicable to more once this is done. Thanks!</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210545" y="685800"/>
            <a:ext cx="4437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33815b0c4e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g333815b0c4e_0_64: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333815b0c4e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g333815b0c4e_0_222: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333815b0c4e_0_3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g333815b0c4e_0_358: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33815b0c4e_0_3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g333815b0c4e_0_377: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2d8fa79d039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g2d8fa79d039_0_42: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2d8fa79d039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g2d8fa79d039_0_21: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333ce5fd35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g333ce5fd351_0_0: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2d8fa79d039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g2d8fa79d039_0_70: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g2d8fa79d039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g2d8fa79d039_0_88: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33413f22c7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g33413f22c77_0_0: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3347b9e542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g3347b9e5424_0_0: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333815b0c4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g333815b0c4e_0_0: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33815b0c4e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g333815b0c4e_0_200: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33815b0c4e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g333815b0c4e_0_157: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33815b0c4e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g333815b0c4e_0_178: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d8fa79d03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g2d8fa79d039_0_0: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347b9e5424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g3347b9e5424_0_17: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347b9e5424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g3347b9e5424_0_39: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333815b0c4e_0_2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g333815b0c4e_0_240:notes"/>
          <p:cNvSpPr/>
          <p:nvPr>
            <p:ph idx="2" type="sldImg"/>
          </p:nvPr>
        </p:nvSpPr>
        <p:spPr>
          <a:xfrm>
            <a:off x="1765192" y="685800"/>
            <a:ext cx="33285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42879" y="1125136"/>
            <a:ext cx="9372600" cy="3101700"/>
          </a:xfrm>
          <a:prstGeom prst="rect">
            <a:avLst/>
          </a:prstGeom>
        </p:spPr>
        <p:txBody>
          <a:bodyPr anchorCtr="0" anchor="b" bIns="113100" lIns="113100" spcFirstLastPara="1" rIns="113100" wrap="square" tIns="113100">
            <a:normAutofit/>
          </a:bodyPr>
          <a:lstStyle>
            <a:lvl1pPr lvl="0" algn="ctr">
              <a:spcBef>
                <a:spcPts val="0"/>
              </a:spcBef>
              <a:spcAft>
                <a:spcPts val="0"/>
              </a:spcAft>
              <a:buSzPts val="6400"/>
              <a:buNone/>
              <a:defRPr sz="6400"/>
            </a:lvl1pPr>
            <a:lvl2pPr lvl="1" algn="ctr">
              <a:spcBef>
                <a:spcPts val="0"/>
              </a:spcBef>
              <a:spcAft>
                <a:spcPts val="0"/>
              </a:spcAft>
              <a:buSzPts val="6400"/>
              <a:buNone/>
              <a:defRPr sz="6400"/>
            </a:lvl2pPr>
            <a:lvl3pPr lvl="2" algn="ctr">
              <a:spcBef>
                <a:spcPts val="0"/>
              </a:spcBef>
              <a:spcAft>
                <a:spcPts val="0"/>
              </a:spcAft>
              <a:buSzPts val="6400"/>
              <a:buNone/>
              <a:defRPr sz="6400"/>
            </a:lvl3pPr>
            <a:lvl4pPr lvl="3" algn="ctr">
              <a:spcBef>
                <a:spcPts val="0"/>
              </a:spcBef>
              <a:spcAft>
                <a:spcPts val="0"/>
              </a:spcAft>
              <a:buSzPts val="6400"/>
              <a:buNone/>
              <a:defRPr sz="6400"/>
            </a:lvl4pPr>
            <a:lvl5pPr lvl="4" algn="ctr">
              <a:spcBef>
                <a:spcPts val="0"/>
              </a:spcBef>
              <a:spcAft>
                <a:spcPts val="0"/>
              </a:spcAft>
              <a:buSzPts val="6400"/>
              <a:buNone/>
              <a:defRPr sz="6400"/>
            </a:lvl5pPr>
            <a:lvl6pPr lvl="5" algn="ctr">
              <a:spcBef>
                <a:spcPts val="0"/>
              </a:spcBef>
              <a:spcAft>
                <a:spcPts val="0"/>
              </a:spcAft>
              <a:buSzPts val="6400"/>
              <a:buNone/>
              <a:defRPr sz="6400"/>
            </a:lvl6pPr>
            <a:lvl7pPr lvl="6" algn="ctr">
              <a:spcBef>
                <a:spcPts val="0"/>
              </a:spcBef>
              <a:spcAft>
                <a:spcPts val="0"/>
              </a:spcAft>
              <a:buSzPts val="6400"/>
              <a:buNone/>
              <a:defRPr sz="6400"/>
            </a:lvl7pPr>
            <a:lvl8pPr lvl="7" algn="ctr">
              <a:spcBef>
                <a:spcPts val="0"/>
              </a:spcBef>
              <a:spcAft>
                <a:spcPts val="0"/>
              </a:spcAft>
              <a:buSzPts val="6400"/>
              <a:buNone/>
              <a:defRPr sz="6400"/>
            </a:lvl8pPr>
            <a:lvl9pPr lvl="8" algn="ctr">
              <a:spcBef>
                <a:spcPts val="0"/>
              </a:spcBef>
              <a:spcAft>
                <a:spcPts val="0"/>
              </a:spcAft>
              <a:buSzPts val="6400"/>
              <a:buNone/>
              <a:defRPr sz="6400"/>
            </a:lvl9pPr>
          </a:lstStyle>
          <a:p/>
        </p:txBody>
      </p:sp>
      <p:sp>
        <p:nvSpPr>
          <p:cNvPr id="11" name="Google Shape;11;p2"/>
          <p:cNvSpPr txBox="1"/>
          <p:nvPr>
            <p:ph idx="1" type="subTitle"/>
          </p:nvPr>
        </p:nvSpPr>
        <p:spPr>
          <a:xfrm>
            <a:off x="342870" y="4282678"/>
            <a:ext cx="9372600" cy="1197600"/>
          </a:xfrm>
          <a:prstGeom prst="rect">
            <a:avLst/>
          </a:prstGeom>
        </p:spPr>
        <p:txBody>
          <a:bodyPr anchorCtr="0" anchor="t" bIns="113100" lIns="113100" spcFirstLastPara="1" rIns="113100" wrap="square" tIns="113100">
            <a:normAutofit/>
          </a:bodyPr>
          <a:lstStyle>
            <a:lvl1pPr lvl="0" algn="ctr">
              <a:lnSpc>
                <a:spcPct val="100000"/>
              </a:lnSpc>
              <a:spcBef>
                <a:spcPts val="0"/>
              </a:spcBef>
              <a:spcAft>
                <a:spcPts val="0"/>
              </a:spcAft>
              <a:buSzPts val="3500"/>
              <a:buNone/>
              <a:defRPr sz="3500"/>
            </a:lvl1pPr>
            <a:lvl2pPr lvl="1" algn="ctr">
              <a:lnSpc>
                <a:spcPct val="100000"/>
              </a:lnSpc>
              <a:spcBef>
                <a:spcPts val="0"/>
              </a:spcBef>
              <a:spcAft>
                <a:spcPts val="0"/>
              </a:spcAft>
              <a:buSzPts val="3500"/>
              <a:buNone/>
              <a:defRPr sz="3500"/>
            </a:lvl2pPr>
            <a:lvl3pPr lvl="2" algn="ctr">
              <a:lnSpc>
                <a:spcPct val="100000"/>
              </a:lnSpc>
              <a:spcBef>
                <a:spcPts val="0"/>
              </a:spcBef>
              <a:spcAft>
                <a:spcPts val="0"/>
              </a:spcAft>
              <a:buSzPts val="3500"/>
              <a:buNone/>
              <a:defRPr sz="3500"/>
            </a:lvl3pPr>
            <a:lvl4pPr lvl="3" algn="ctr">
              <a:lnSpc>
                <a:spcPct val="100000"/>
              </a:lnSpc>
              <a:spcBef>
                <a:spcPts val="0"/>
              </a:spcBef>
              <a:spcAft>
                <a:spcPts val="0"/>
              </a:spcAft>
              <a:buSzPts val="3500"/>
              <a:buNone/>
              <a:defRPr sz="3500"/>
            </a:lvl4pPr>
            <a:lvl5pPr lvl="4" algn="ctr">
              <a:lnSpc>
                <a:spcPct val="100000"/>
              </a:lnSpc>
              <a:spcBef>
                <a:spcPts val="0"/>
              </a:spcBef>
              <a:spcAft>
                <a:spcPts val="0"/>
              </a:spcAft>
              <a:buSzPts val="3500"/>
              <a:buNone/>
              <a:defRPr sz="3500"/>
            </a:lvl5pPr>
            <a:lvl6pPr lvl="5" algn="ctr">
              <a:lnSpc>
                <a:spcPct val="100000"/>
              </a:lnSpc>
              <a:spcBef>
                <a:spcPts val="0"/>
              </a:spcBef>
              <a:spcAft>
                <a:spcPts val="0"/>
              </a:spcAft>
              <a:buSzPts val="3500"/>
              <a:buNone/>
              <a:defRPr sz="3500"/>
            </a:lvl6pPr>
            <a:lvl7pPr lvl="6" algn="ctr">
              <a:lnSpc>
                <a:spcPct val="100000"/>
              </a:lnSpc>
              <a:spcBef>
                <a:spcPts val="0"/>
              </a:spcBef>
              <a:spcAft>
                <a:spcPts val="0"/>
              </a:spcAft>
              <a:buSzPts val="3500"/>
              <a:buNone/>
              <a:defRPr sz="3500"/>
            </a:lvl7pPr>
            <a:lvl8pPr lvl="7" algn="ctr">
              <a:lnSpc>
                <a:spcPct val="100000"/>
              </a:lnSpc>
              <a:spcBef>
                <a:spcPts val="0"/>
              </a:spcBef>
              <a:spcAft>
                <a:spcPts val="0"/>
              </a:spcAft>
              <a:buSzPts val="3500"/>
              <a:buNone/>
              <a:defRPr sz="3500"/>
            </a:lvl8pPr>
            <a:lvl9pPr lvl="8" algn="ctr">
              <a:lnSpc>
                <a:spcPct val="100000"/>
              </a:lnSpc>
              <a:spcBef>
                <a:spcPts val="0"/>
              </a:spcBef>
              <a:spcAft>
                <a:spcPts val="0"/>
              </a:spcAft>
              <a:buSzPts val="3500"/>
              <a:buNone/>
              <a:defRPr sz="3500"/>
            </a:lvl9pPr>
          </a:lstStyle>
          <a:p/>
        </p:txBody>
      </p:sp>
      <p:sp>
        <p:nvSpPr>
          <p:cNvPr id="12" name="Google Shape;12;p2"/>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42870" y="1671478"/>
            <a:ext cx="9372600" cy="2967000"/>
          </a:xfrm>
          <a:prstGeom prst="rect">
            <a:avLst/>
          </a:prstGeom>
        </p:spPr>
        <p:txBody>
          <a:bodyPr anchorCtr="0" anchor="b" bIns="113100" lIns="113100" spcFirstLastPara="1" rIns="113100" wrap="square" tIns="113100">
            <a:normAutofit/>
          </a:bodyPr>
          <a:lstStyle>
            <a:lvl1pPr lvl="0" algn="ctr">
              <a:spcBef>
                <a:spcPts val="0"/>
              </a:spcBef>
              <a:spcAft>
                <a:spcPts val="0"/>
              </a:spcAft>
              <a:buSzPts val="14800"/>
              <a:buNone/>
              <a:defRPr sz="14800"/>
            </a:lvl1pPr>
            <a:lvl2pPr lvl="1" algn="ctr">
              <a:spcBef>
                <a:spcPts val="0"/>
              </a:spcBef>
              <a:spcAft>
                <a:spcPts val="0"/>
              </a:spcAft>
              <a:buSzPts val="14800"/>
              <a:buNone/>
              <a:defRPr sz="14800"/>
            </a:lvl2pPr>
            <a:lvl3pPr lvl="2" algn="ctr">
              <a:spcBef>
                <a:spcPts val="0"/>
              </a:spcBef>
              <a:spcAft>
                <a:spcPts val="0"/>
              </a:spcAft>
              <a:buSzPts val="14800"/>
              <a:buNone/>
              <a:defRPr sz="14800"/>
            </a:lvl3pPr>
            <a:lvl4pPr lvl="3" algn="ctr">
              <a:spcBef>
                <a:spcPts val="0"/>
              </a:spcBef>
              <a:spcAft>
                <a:spcPts val="0"/>
              </a:spcAft>
              <a:buSzPts val="14800"/>
              <a:buNone/>
              <a:defRPr sz="14800"/>
            </a:lvl4pPr>
            <a:lvl5pPr lvl="4" algn="ctr">
              <a:spcBef>
                <a:spcPts val="0"/>
              </a:spcBef>
              <a:spcAft>
                <a:spcPts val="0"/>
              </a:spcAft>
              <a:buSzPts val="14800"/>
              <a:buNone/>
              <a:defRPr sz="14800"/>
            </a:lvl5pPr>
            <a:lvl6pPr lvl="5" algn="ctr">
              <a:spcBef>
                <a:spcPts val="0"/>
              </a:spcBef>
              <a:spcAft>
                <a:spcPts val="0"/>
              </a:spcAft>
              <a:buSzPts val="14800"/>
              <a:buNone/>
              <a:defRPr sz="14800"/>
            </a:lvl6pPr>
            <a:lvl7pPr lvl="6" algn="ctr">
              <a:spcBef>
                <a:spcPts val="0"/>
              </a:spcBef>
              <a:spcAft>
                <a:spcPts val="0"/>
              </a:spcAft>
              <a:buSzPts val="14800"/>
              <a:buNone/>
              <a:defRPr sz="14800"/>
            </a:lvl7pPr>
            <a:lvl8pPr lvl="7" algn="ctr">
              <a:spcBef>
                <a:spcPts val="0"/>
              </a:spcBef>
              <a:spcAft>
                <a:spcPts val="0"/>
              </a:spcAft>
              <a:buSzPts val="14800"/>
              <a:buNone/>
              <a:defRPr sz="14800"/>
            </a:lvl8pPr>
            <a:lvl9pPr lvl="8" algn="ctr">
              <a:spcBef>
                <a:spcPts val="0"/>
              </a:spcBef>
              <a:spcAft>
                <a:spcPts val="0"/>
              </a:spcAft>
              <a:buSzPts val="14800"/>
              <a:buNone/>
              <a:defRPr sz="14800"/>
            </a:lvl9pPr>
          </a:lstStyle>
          <a:p>
            <a:r>
              <a:t>xx%</a:t>
            </a:r>
          </a:p>
        </p:txBody>
      </p:sp>
      <p:sp>
        <p:nvSpPr>
          <p:cNvPr id="46" name="Google Shape;46;p11"/>
          <p:cNvSpPr txBox="1"/>
          <p:nvPr>
            <p:ph idx="1" type="body"/>
          </p:nvPr>
        </p:nvSpPr>
        <p:spPr>
          <a:xfrm>
            <a:off x="342870" y="4763362"/>
            <a:ext cx="9372600" cy="1965600"/>
          </a:xfrm>
          <a:prstGeom prst="rect">
            <a:avLst/>
          </a:prstGeom>
        </p:spPr>
        <p:txBody>
          <a:bodyPr anchorCtr="0" anchor="t" bIns="113100" lIns="113100" spcFirstLastPara="1" rIns="113100" wrap="square" tIns="113100">
            <a:normAutofit/>
          </a:bodyPr>
          <a:lstStyle>
            <a:lvl1pPr indent="-368300" lvl="0" marL="457200" algn="ctr">
              <a:spcBef>
                <a:spcPts val="0"/>
              </a:spcBef>
              <a:spcAft>
                <a:spcPts val="0"/>
              </a:spcAft>
              <a:buSzPts val="2200"/>
              <a:buChar char="●"/>
              <a:defRPr/>
            </a:lvl1pPr>
            <a:lvl2pPr indent="-336550" lvl="1" marL="914400" algn="ctr">
              <a:spcBef>
                <a:spcPts val="0"/>
              </a:spcBef>
              <a:spcAft>
                <a:spcPts val="0"/>
              </a:spcAft>
              <a:buSzPts val="1700"/>
              <a:buChar char="○"/>
              <a:defRPr/>
            </a:lvl2pPr>
            <a:lvl3pPr indent="-336550" lvl="2" marL="1371600" algn="ctr">
              <a:spcBef>
                <a:spcPts val="0"/>
              </a:spcBef>
              <a:spcAft>
                <a:spcPts val="0"/>
              </a:spcAft>
              <a:buSzPts val="1700"/>
              <a:buChar char="■"/>
              <a:defRPr/>
            </a:lvl3pPr>
            <a:lvl4pPr indent="-336550" lvl="3" marL="1828800" algn="ctr">
              <a:spcBef>
                <a:spcPts val="0"/>
              </a:spcBef>
              <a:spcAft>
                <a:spcPts val="0"/>
              </a:spcAft>
              <a:buSzPts val="1700"/>
              <a:buChar char="●"/>
              <a:defRPr/>
            </a:lvl4pPr>
            <a:lvl5pPr indent="-336550" lvl="4" marL="2286000" algn="ctr">
              <a:spcBef>
                <a:spcPts val="0"/>
              </a:spcBef>
              <a:spcAft>
                <a:spcPts val="0"/>
              </a:spcAft>
              <a:buSzPts val="1700"/>
              <a:buChar char="○"/>
              <a:defRPr/>
            </a:lvl5pPr>
            <a:lvl6pPr indent="-336550" lvl="5" marL="2743200" algn="ctr">
              <a:spcBef>
                <a:spcPts val="0"/>
              </a:spcBef>
              <a:spcAft>
                <a:spcPts val="0"/>
              </a:spcAft>
              <a:buSzPts val="1700"/>
              <a:buChar char="■"/>
              <a:defRPr/>
            </a:lvl6pPr>
            <a:lvl7pPr indent="-336550" lvl="6" marL="3200400" algn="ctr">
              <a:spcBef>
                <a:spcPts val="0"/>
              </a:spcBef>
              <a:spcAft>
                <a:spcPts val="0"/>
              </a:spcAft>
              <a:buSzPts val="1700"/>
              <a:buChar char="●"/>
              <a:defRPr/>
            </a:lvl7pPr>
            <a:lvl8pPr indent="-336550" lvl="7" marL="3657600" algn="ctr">
              <a:spcBef>
                <a:spcPts val="0"/>
              </a:spcBef>
              <a:spcAft>
                <a:spcPts val="0"/>
              </a:spcAft>
              <a:buSzPts val="1700"/>
              <a:buChar char="○"/>
              <a:defRPr/>
            </a:lvl8pPr>
            <a:lvl9pPr indent="-336550" lvl="8" marL="4114800" algn="ctr">
              <a:spcBef>
                <a:spcPts val="0"/>
              </a:spcBef>
              <a:spcAft>
                <a:spcPts val="0"/>
              </a:spcAft>
              <a:buSzPts val="1700"/>
              <a:buChar char="■"/>
              <a:defRPr/>
            </a:lvl9pPr>
          </a:lstStyle>
          <a:p/>
        </p:txBody>
      </p:sp>
      <p:sp>
        <p:nvSpPr>
          <p:cNvPr id="47" name="Google Shape;47;p11"/>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42870" y="3250173"/>
            <a:ext cx="9372600" cy="1272000"/>
          </a:xfrm>
          <a:prstGeom prst="rect">
            <a:avLst/>
          </a:prstGeom>
        </p:spPr>
        <p:txBody>
          <a:bodyPr anchorCtr="0" anchor="ctr" bIns="113100" lIns="113100" spcFirstLastPara="1" rIns="113100" wrap="square" tIns="113100">
            <a:normAutofit/>
          </a:bodyPr>
          <a:lstStyle>
            <a:lvl1pPr lvl="0" algn="ctr">
              <a:spcBef>
                <a:spcPts val="0"/>
              </a:spcBef>
              <a:spcAft>
                <a:spcPts val="0"/>
              </a:spcAft>
              <a:buSzPts val="4500"/>
              <a:buNone/>
              <a:defRPr sz="4500"/>
            </a:lvl1pPr>
            <a:lvl2pPr lvl="1" algn="ctr">
              <a:spcBef>
                <a:spcPts val="0"/>
              </a:spcBef>
              <a:spcAft>
                <a:spcPts val="0"/>
              </a:spcAft>
              <a:buSzPts val="4500"/>
              <a:buNone/>
              <a:defRPr sz="4500"/>
            </a:lvl2pPr>
            <a:lvl3pPr lvl="2" algn="ctr">
              <a:spcBef>
                <a:spcPts val="0"/>
              </a:spcBef>
              <a:spcAft>
                <a:spcPts val="0"/>
              </a:spcAft>
              <a:buSzPts val="4500"/>
              <a:buNone/>
              <a:defRPr sz="4500"/>
            </a:lvl3pPr>
            <a:lvl4pPr lvl="3" algn="ctr">
              <a:spcBef>
                <a:spcPts val="0"/>
              </a:spcBef>
              <a:spcAft>
                <a:spcPts val="0"/>
              </a:spcAft>
              <a:buSzPts val="4500"/>
              <a:buNone/>
              <a:defRPr sz="4500"/>
            </a:lvl4pPr>
            <a:lvl5pPr lvl="4" algn="ctr">
              <a:spcBef>
                <a:spcPts val="0"/>
              </a:spcBef>
              <a:spcAft>
                <a:spcPts val="0"/>
              </a:spcAft>
              <a:buSzPts val="4500"/>
              <a:buNone/>
              <a:defRPr sz="4500"/>
            </a:lvl5pPr>
            <a:lvl6pPr lvl="5" algn="ctr">
              <a:spcBef>
                <a:spcPts val="0"/>
              </a:spcBef>
              <a:spcAft>
                <a:spcPts val="0"/>
              </a:spcAft>
              <a:buSzPts val="4500"/>
              <a:buNone/>
              <a:defRPr sz="4500"/>
            </a:lvl6pPr>
            <a:lvl7pPr lvl="6" algn="ctr">
              <a:spcBef>
                <a:spcPts val="0"/>
              </a:spcBef>
              <a:spcAft>
                <a:spcPts val="0"/>
              </a:spcAft>
              <a:buSzPts val="4500"/>
              <a:buNone/>
              <a:defRPr sz="4500"/>
            </a:lvl7pPr>
            <a:lvl8pPr lvl="7" algn="ctr">
              <a:spcBef>
                <a:spcPts val="0"/>
              </a:spcBef>
              <a:spcAft>
                <a:spcPts val="0"/>
              </a:spcAft>
              <a:buSzPts val="4500"/>
              <a:buNone/>
              <a:defRPr sz="4500"/>
            </a:lvl8pPr>
            <a:lvl9pPr lvl="8" algn="ctr">
              <a:spcBef>
                <a:spcPts val="0"/>
              </a:spcBef>
              <a:spcAft>
                <a:spcPts val="0"/>
              </a:spcAft>
              <a:buSzPts val="4500"/>
              <a:buNone/>
              <a:defRPr sz="4500"/>
            </a:lvl9pPr>
          </a:lstStyle>
          <a:p/>
        </p:txBody>
      </p:sp>
      <p:sp>
        <p:nvSpPr>
          <p:cNvPr id="15" name="Google Shape;15;p3"/>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42870" y="672482"/>
            <a:ext cx="9372600" cy="865500"/>
          </a:xfrm>
          <a:prstGeom prst="rect">
            <a:avLst/>
          </a:prstGeom>
        </p:spPr>
        <p:txBody>
          <a:bodyPr anchorCtr="0" anchor="t" bIns="113100" lIns="113100" spcFirstLastPara="1" rIns="113100" wrap="square" tIns="113100">
            <a:norm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18" name="Google Shape;18;p4"/>
          <p:cNvSpPr txBox="1"/>
          <p:nvPr>
            <p:ph idx="1" type="body"/>
          </p:nvPr>
        </p:nvSpPr>
        <p:spPr>
          <a:xfrm>
            <a:off x="342870" y="1741518"/>
            <a:ext cx="9372600" cy="5162700"/>
          </a:xfrm>
          <a:prstGeom prst="rect">
            <a:avLst/>
          </a:prstGeom>
        </p:spPr>
        <p:txBody>
          <a:bodyPr anchorCtr="0" anchor="t" bIns="113100" lIns="113100" spcFirstLastPara="1" rIns="113100" wrap="square" tIns="113100">
            <a:normAutofit/>
          </a:bodyPr>
          <a:lstStyle>
            <a:lvl1pPr indent="-368300" lvl="0" marL="457200">
              <a:spcBef>
                <a:spcPts val="0"/>
              </a:spcBef>
              <a:spcAft>
                <a:spcPts val="0"/>
              </a:spcAft>
              <a:buSzPts val="2200"/>
              <a:buChar char="●"/>
              <a:defRPr/>
            </a:lvl1pPr>
            <a:lvl2pPr indent="-336550" lvl="1" marL="914400">
              <a:spcBef>
                <a:spcPts val="0"/>
              </a:spcBef>
              <a:spcAft>
                <a:spcPts val="0"/>
              </a:spcAft>
              <a:buSzPts val="1700"/>
              <a:buChar char="○"/>
              <a:defRPr/>
            </a:lvl2pPr>
            <a:lvl3pPr indent="-336550" lvl="2" marL="1371600">
              <a:spcBef>
                <a:spcPts val="0"/>
              </a:spcBef>
              <a:spcAft>
                <a:spcPts val="0"/>
              </a:spcAft>
              <a:buSzPts val="1700"/>
              <a:buChar char="■"/>
              <a:defRPr/>
            </a:lvl3pPr>
            <a:lvl4pPr indent="-336550" lvl="3" marL="1828800">
              <a:spcBef>
                <a:spcPts val="0"/>
              </a:spcBef>
              <a:spcAft>
                <a:spcPts val="0"/>
              </a:spcAft>
              <a:buSzPts val="1700"/>
              <a:buChar char="●"/>
              <a:defRPr/>
            </a:lvl4pPr>
            <a:lvl5pPr indent="-336550" lvl="4" marL="2286000">
              <a:spcBef>
                <a:spcPts val="0"/>
              </a:spcBef>
              <a:spcAft>
                <a:spcPts val="0"/>
              </a:spcAft>
              <a:buSzPts val="1700"/>
              <a:buChar char="○"/>
              <a:defRPr/>
            </a:lvl5pPr>
            <a:lvl6pPr indent="-336550" lvl="5" marL="2743200">
              <a:spcBef>
                <a:spcPts val="0"/>
              </a:spcBef>
              <a:spcAft>
                <a:spcPts val="0"/>
              </a:spcAft>
              <a:buSzPts val="1700"/>
              <a:buChar char="■"/>
              <a:defRPr/>
            </a:lvl6pPr>
            <a:lvl7pPr indent="-336550" lvl="6" marL="3200400">
              <a:spcBef>
                <a:spcPts val="0"/>
              </a:spcBef>
              <a:spcAft>
                <a:spcPts val="0"/>
              </a:spcAft>
              <a:buSzPts val="1700"/>
              <a:buChar char="●"/>
              <a:defRPr/>
            </a:lvl7pPr>
            <a:lvl8pPr indent="-336550" lvl="7" marL="3657600">
              <a:spcBef>
                <a:spcPts val="0"/>
              </a:spcBef>
              <a:spcAft>
                <a:spcPts val="0"/>
              </a:spcAft>
              <a:buSzPts val="1700"/>
              <a:buChar char="○"/>
              <a:defRPr/>
            </a:lvl8pPr>
            <a:lvl9pPr indent="-336550" lvl="8" marL="4114800">
              <a:spcBef>
                <a:spcPts val="0"/>
              </a:spcBef>
              <a:spcAft>
                <a:spcPts val="0"/>
              </a:spcAft>
              <a:buSzPts val="1700"/>
              <a:buChar char="■"/>
              <a:defRPr/>
            </a:lvl9pPr>
          </a:lstStyle>
          <a:p/>
        </p:txBody>
      </p:sp>
      <p:sp>
        <p:nvSpPr>
          <p:cNvPr id="19" name="Google Shape;19;p4"/>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42870" y="672482"/>
            <a:ext cx="9372600" cy="865500"/>
          </a:xfrm>
          <a:prstGeom prst="rect">
            <a:avLst/>
          </a:prstGeom>
        </p:spPr>
        <p:txBody>
          <a:bodyPr anchorCtr="0" anchor="t" bIns="113100" lIns="113100" spcFirstLastPara="1" rIns="113100" wrap="square" tIns="113100">
            <a:norm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22" name="Google Shape;22;p5"/>
          <p:cNvSpPr txBox="1"/>
          <p:nvPr>
            <p:ph idx="1" type="body"/>
          </p:nvPr>
        </p:nvSpPr>
        <p:spPr>
          <a:xfrm>
            <a:off x="342870" y="1741518"/>
            <a:ext cx="4399800" cy="5162700"/>
          </a:xfrm>
          <a:prstGeom prst="rect">
            <a:avLst/>
          </a:prstGeom>
        </p:spPr>
        <p:txBody>
          <a:bodyPr anchorCtr="0" anchor="t" bIns="113100" lIns="113100" spcFirstLastPara="1" rIns="113100" wrap="square" tIns="113100">
            <a:normAutofit/>
          </a:bodyPr>
          <a:lstStyle>
            <a:lvl1pPr indent="-336550" lvl="0" marL="457200">
              <a:spcBef>
                <a:spcPts val="0"/>
              </a:spcBef>
              <a:spcAft>
                <a:spcPts val="0"/>
              </a:spcAft>
              <a:buSzPts val="1700"/>
              <a:buChar char="●"/>
              <a:defRPr sz="1700"/>
            </a:lvl1pPr>
            <a:lvl2pPr indent="-323850" lvl="1" marL="914400">
              <a:spcBef>
                <a:spcPts val="0"/>
              </a:spcBef>
              <a:spcAft>
                <a:spcPts val="0"/>
              </a:spcAft>
              <a:buSzPts val="1500"/>
              <a:buChar char="○"/>
              <a:defRPr sz="1500"/>
            </a:lvl2pPr>
            <a:lvl3pPr indent="-323850" lvl="2" marL="1371600">
              <a:spcBef>
                <a:spcPts val="0"/>
              </a:spcBef>
              <a:spcAft>
                <a:spcPts val="0"/>
              </a:spcAft>
              <a:buSzPts val="1500"/>
              <a:buChar char="■"/>
              <a:defRPr sz="1500"/>
            </a:lvl3pPr>
            <a:lvl4pPr indent="-323850" lvl="3" marL="1828800">
              <a:spcBef>
                <a:spcPts val="0"/>
              </a:spcBef>
              <a:spcAft>
                <a:spcPts val="0"/>
              </a:spcAft>
              <a:buSzPts val="1500"/>
              <a:buChar char="●"/>
              <a:defRPr sz="1500"/>
            </a:lvl4pPr>
            <a:lvl5pPr indent="-323850" lvl="4" marL="2286000">
              <a:spcBef>
                <a:spcPts val="0"/>
              </a:spcBef>
              <a:spcAft>
                <a:spcPts val="0"/>
              </a:spcAft>
              <a:buSzPts val="1500"/>
              <a:buChar char="○"/>
              <a:defRPr sz="1500"/>
            </a:lvl5pPr>
            <a:lvl6pPr indent="-323850" lvl="5" marL="2743200">
              <a:spcBef>
                <a:spcPts val="0"/>
              </a:spcBef>
              <a:spcAft>
                <a:spcPts val="0"/>
              </a:spcAft>
              <a:buSzPts val="1500"/>
              <a:buChar char="■"/>
              <a:defRPr sz="1500"/>
            </a:lvl6pPr>
            <a:lvl7pPr indent="-323850" lvl="6" marL="3200400">
              <a:spcBef>
                <a:spcPts val="0"/>
              </a:spcBef>
              <a:spcAft>
                <a:spcPts val="0"/>
              </a:spcAft>
              <a:buSzPts val="1500"/>
              <a:buChar char="●"/>
              <a:defRPr sz="1500"/>
            </a:lvl7pPr>
            <a:lvl8pPr indent="-323850" lvl="7" marL="3657600">
              <a:spcBef>
                <a:spcPts val="0"/>
              </a:spcBef>
              <a:spcAft>
                <a:spcPts val="0"/>
              </a:spcAft>
              <a:buSzPts val="1500"/>
              <a:buChar char="○"/>
              <a:defRPr sz="1500"/>
            </a:lvl8pPr>
            <a:lvl9pPr indent="-323850" lvl="8" marL="4114800">
              <a:spcBef>
                <a:spcPts val="0"/>
              </a:spcBef>
              <a:spcAft>
                <a:spcPts val="0"/>
              </a:spcAft>
              <a:buSzPts val="1500"/>
              <a:buChar char="■"/>
              <a:defRPr sz="1500"/>
            </a:lvl9pPr>
          </a:lstStyle>
          <a:p/>
        </p:txBody>
      </p:sp>
      <p:sp>
        <p:nvSpPr>
          <p:cNvPr id="23" name="Google Shape;23;p5"/>
          <p:cNvSpPr txBox="1"/>
          <p:nvPr>
            <p:ph idx="2" type="body"/>
          </p:nvPr>
        </p:nvSpPr>
        <p:spPr>
          <a:xfrm>
            <a:off x="5315640" y="1741518"/>
            <a:ext cx="4399800" cy="5162700"/>
          </a:xfrm>
          <a:prstGeom prst="rect">
            <a:avLst/>
          </a:prstGeom>
        </p:spPr>
        <p:txBody>
          <a:bodyPr anchorCtr="0" anchor="t" bIns="113100" lIns="113100" spcFirstLastPara="1" rIns="113100" wrap="square" tIns="113100">
            <a:normAutofit/>
          </a:bodyPr>
          <a:lstStyle>
            <a:lvl1pPr indent="-336550" lvl="0" marL="457200">
              <a:spcBef>
                <a:spcPts val="0"/>
              </a:spcBef>
              <a:spcAft>
                <a:spcPts val="0"/>
              </a:spcAft>
              <a:buSzPts val="1700"/>
              <a:buChar char="●"/>
              <a:defRPr sz="1700"/>
            </a:lvl1pPr>
            <a:lvl2pPr indent="-323850" lvl="1" marL="914400">
              <a:spcBef>
                <a:spcPts val="0"/>
              </a:spcBef>
              <a:spcAft>
                <a:spcPts val="0"/>
              </a:spcAft>
              <a:buSzPts val="1500"/>
              <a:buChar char="○"/>
              <a:defRPr sz="1500"/>
            </a:lvl2pPr>
            <a:lvl3pPr indent="-323850" lvl="2" marL="1371600">
              <a:spcBef>
                <a:spcPts val="0"/>
              </a:spcBef>
              <a:spcAft>
                <a:spcPts val="0"/>
              </a:spcAft>
              <a:buSzPts val="1500"/>
              <a:buChar char="■"/>
              <a:defRPr sz="1500"/>
            </a:lvl3pPr>
            <a:lvl4pPr indent="-323850" lvl="3" marL="1828800">
              <a:spcBef>
                <a:spcPts val="0"/>
              </a:spcBef>
              <a:spcAft>
                <a:spcPts val="0"/>
              </a:spcAft>
              <a:buSzPts val="1500"/>
              <a:buChar char="●"/>
              <a:defRPr sz="1500"/>
            </a:lvl4pPr>
            <a:lvl5pPr indent="-323850" lvl="4" marL="2286000">
              <a:spcBef>
                <a:spcPts val="0"/>
              </a:spcBef>
              <a:spcAft>
                <a:spcPts val="0"/>
              </a:spcAft>
              <a:buSzPts val="1500"/>
              <a:buChar char="○"/>
              <a:defRPr sz="1500"/>
            </a:lvl5pPr>
            <a:lvl6pPr indent="-323850" lvl="5" marL="2743200">
              <a:spcBef>
                <a:spcPts val="0"/>
              </a:spcBef>
              <a:spcAft>
                <a:spcPts val="0"/>
              </a:spcAft>
              <a:buSzPts val="1500"/>
              <a:buChar char="■"/>
              <a:defRPr sz="1500"/>
            </a:lvl6pPr>
            <a:lvl7pPr indent="-323850" lvl="6" marL="3200400">
              <a:spcBef>
                <a:spcPts val="0"/>
              </a:spcBef>
              <a:spcAft>
                <a:spcPts val="0"/>
              </a:spcAft>
              <a:buSzPts val="1500"/>
              <a:buChar char="●"/>
              <a:defRPr sz="1500"/>
            </a:lvl7pPr>
            <a:lvl8pPr indent="-323850" lvl="7" marL="3657600">
              <a:spcBef>
                <a:spcPts val="0"/>
              </a:spcBef>
              <a:spcAft>
                <a:spcPts val="0"/>
              </a:spcAft>
              <a:buSzPts val="1500"/>
              <a:buChar char="○"/>
              <a:defRPr sz="1500"/>
            </a:lvl8pPr>
            <a:lvl9pPr indent="-323850" lvl="8" marL="4114800">
              <a:spcBef>
                <a:spcPts val="0"/>
              </a:spcBef>
              <a:spcAft>
                <a:spcPts val="0"/>
              </a:spcAft>
              <a:buSzPts val="1500"/>
              <a:buChar char="■"/>
              <a:defRPr sz="1500"/>
            </a:lvl9pPr>
          </a:lstStyle>
          <a:p/>
        </p:txBody>
      </p:sp>
      <p:sp>
        <p:nvSpPr>
          <p:cNvPr id="24" name="Google Shape;24;p5"/>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42870" y="672482"/>
            <a:ext cx="9372600" cy="865500"/>
          </a:xfrm>
          <a:prstGeom prst="rect">
            <a:avLst/>
          </a:prstGeom>
        </p:spPr>
        <p:txBody>
          <a:bodyPr anchorCtr="0" anchor="t" bIns="113100" lIns="113100" spcFirstLastPara="1" rIns="113100" wrap="square" tIns="113100">
            <a:normAutofit/>
          </a:bodyPr>
          <a:lstStyle>
            <a:lvl1pPr lvl="0">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p:txBody>
      </p:sp>
      <p:sp>
        <p:nvSpPr>
          <p:cNvPr id="27" name="Google Shape;27;p6"/>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42870" y="839573"/>
            <a:ext cx="3088800" cy="1141800"/>
          </a:xfrm>
          <a:prstGeom prst="rect">
            <a:avLst/>
          </a:prstGeom>
        </p:spPr>
        <p:txBody>
          <a:bodyPr anchorCtr="0" anchor="b" bIns="113100" lIns="113100" spcFirstLastPara="1" rIns="113100" wrap="square" tIns="113100">
            <a:normAutofit/>
          </a:bodyPr>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p:txBody>
      </p:sp>
      <p:sp>
        <p:nvSpPr>
          <p:cNvPr id="30" name="Google Shape;30;p7"/>
          <p:cNvSpPr txBox="1"/>
          <p:nvPr>
            <p:ph idx="1" type="body"/>
          </p:nvPr>
        </p:nvSpPr>
        <p:spPr>
          <a:xfrm>
            <a:off x="342870" y="2099840"/>
            <a:ext cx="3088800" cy="4804500"/>
          </a:xfrm>
          <a:prstGeom prst="rect">
            <a:avLst/>
          </a:prstGeom>
        </p:spPr>
        <p:txBody>
          <a:bodyPr anchorCtr="0" anchor="t" bIns="113100" lIns="113100" spcFirstLastPara="1" rIns="113100" wrap="square" tIns="113100">
            <a:normAutofit/>
          </a:bodyPr>
          <a:lstStyle>
            <a:lvl1pPr indent="-323850" lvl="0" marL="457200">
              <a:spcBef>
                <a:spcPts val="0"/>
              </a:spcBef>
              <a:spcAft>
                <a:spcPts val="0"/>
              </a:spcAft>
              <a:buSzPts val="1500"/>
              <a:buChar char="●"/>
              <a:defRPr sz="1500"/>
            </a:lvl1pPr>
            <a:lvl2pPr indent="-323850" lvl="1" marL="914400">
              <a:spcBef>
                <a:spcPts val="0"/>
              </a:spcBef>
              <a:spcAft>
                <a:spcPts val="0"/>
              </a:spcAft>
              <a:buSzPts val="1500"/>
              <a:buChar char="○"/>
              <a:defRPr sz="1500"/>
            </a:lvl2pPr>
            <a:lvl3pPr indent="-323850" lvl="2" marL="1371600">
              <a:spcBef>
                <a:spcPts val="0"/>
              </a:spcBef>
              <a:spcAft>
                <a:spcPts val="0"/>
              </a:spcAft>
              <a:buSzPts val="1500"/>
              <a:buChar char="■"/>
              <a:defRPr sz="1500"/>
            </a:lvl3pPr>
            <a:lvl4pPr indent="-323850" lvl="3" marL="1828800">
              <a:spcBef>
                <a:spcPts val="0"/>
              </a:spcBef>
              <a:spcAft>
                <a:spcPts val="0"/>
              </a:spcAft>
              <a:buSzPts val="1500"/>
              <a:buChar char="●"/>
              <a:defRPr sz="1500"/>
            </a:lvl4pPr>
            <a:lvl5pPr indent="-323850" lvl="4" marL="2286000">
              <a:spcBef>
                <a:spcPts val="0"/>
              </a:spcBef>
              <a:spcAft>
                <a:spcPts val="0"/>
              </a:spcAft>
              <a:buSzPts val="1500"/>
              <a:buChar char="○"/>
              <a:defRPr sz="1500"/>
            </a:lvl5pPr>
            <a:lvl6pPr indent="-323850" lvl="5" marL="2743200">
              <a:spcBef>
                <a:spcPts val="0"/>
              </a:spcBef>
              <a:spcAft>
                <a:spcPts val="0"/>
              </a:spcAft>
              <a:buSzPts val="1500"/>
              <a:buChar char="■"/>
              <a:defRPr sz="1500"/>
            </a:lvl6pPr>
            <a:lvl7pPr indent="-323850" lvl="6" marL="3200400">
              <a:spcBef>
                <a:spcPts val="0"/>
              </a:spcBef>
              <a:spcAft>
                <a:spcPts val="0"/>
              </a:spcAft>
              <a:buSzPts val="1500"/>
              <a:buChar char="●"/>
              <a:defRPr sz="1500"/>
            </a:lvl7pPr>
            <a:lvl8pPr indent="-323850" lvl="7" marL="3657600">
              <a:spcBef>
                <a:spcPts val="0"/>
              </a:spcBef>
              <a:spcAft>
                <a:spcPts val="0"/>
              </a:spcAft>
              <a:buSzPts val="1500"/>
              <a:buChar char="○"/>
              <a:defRPr sz="1500"/>
            </a:lvl8pPr>
            <a:lvl9pPr indent="-323850" lvl="8" marL="4114800">
              <a:spcBef>
                <a:spcPts val="0"/>
              </a:spcBef>
              <a:spcAft>
                <a:spcPts val="0"/>
              </a:spcAft>
              <a:buSzPts val="1500"/>
              <a:buChar char="■"/>
              <a:defRPr sz="1500"/>
            </a:lvl9pPr>
          </a:lstStyle>
          <a:p/>
        </p:txBody>
      </p:sp>
      <p:sp>
        <p:nvSpPr>
          <p:cNvPr id="31" name="Google Shape;31;p7"/>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539275" y="680227"/>
            <a:ext cx="7004700" cy="6181800"/>
          </a:xfrm>
          <a:prstGeom prst="rect">
            <a:avLst/>
          </a:prstGeom>
        </p:spPr>
        <p:txBody>
          <a:bodyPr anchorCtr="0" anchor="ctr" bIns="113100" lIns="113100" spcFirstLastPara="1" rIns="113100" wrap="square" tIns="113100">
            <a:normAutofit/>
          </a:bodyPr>
          <a:lstStyle>
            <a:lvl1pPr lvl="0">
              <a:spcBef>
                <a:spcPts val="0"/>
              </a:spcBef>
              <a:spcAft>
                <a:spcPts val="0"/>
              </a:spcAft>
              <a:buSzPts val="5900"/>
              <a:buNone/>
              <a:defRPr sz="5900"/>
            </a:lvl1pPr>
            <a:lvl2pPr lvl="1">
              <a:spcBef>
                <a:spcPts val="0"/>
              </a:spcBef>
              <a:spcAft>
                <a:spcPts val="0"/>
              </a:spcAft>
              <a:buSzPts val="5900"/>
              <a:buNone/>
              <a:defRPr sz="5900"/>
            </a:lvl2pPr>
            <a:lvl3pPr lvl="2">
              <a:spcBef>
                <a:spcPts val="0"/>
              </a:spcBef>
              <a:spcAft>
                <a:spcPts val="0"/>
              </a:spcAft>
              <a:buSzPts val="5900"/>
              <a:buNone/>
              <a:defRPr sz="5900"/>
            </a:lvl3pPr>
            <a:lvl4pPr lvl="3">
              <a:spcBef>
                <a:spcPts val="0"/>
              </a:spcBef>
              <a:spcAft>
                <a:spcPts val="0"/>
              </a:spcAft>
              <a:buSzPts val="5900"/>
              <a:buNone/>
              <a:defRPr sz="5900"/>
            </a:lvl4pPr>
            <a:lvl5pPr lvl="4">
              <a:spcBef>
                <a:spcPts val="0"/>
              </a:spcBef>
              <a:spcAft>
                <a:spcPts val="0"/>
              </a:spcAft>
              <a:buSzPts val="5900"/>
              <a:buNone/>
              <a:defRPr sz="5900"/>
            </a:lvl5pPr>
            <a:lvl6pPr lvl="5">
              <a:spcBef>
                <a:spcPts val="0"/>
              </a:spcBef>
              <a:spcAft>
                <a:spcPts val="0"/>
              </a:spcAft>
              <a:buSzPts val="5900"/>
              <a:buNone/>
              <a:defRPr sz="5900"/>
            </a:lvl6pPr>
            <a:lvl7pPr lvl="6">
              <a:spcBef>
                <a:spcPts val="0"/>
              </a:spcBef>
              <a:spcAft>
                <a:spcPts val="0"/>
              </a:spcAft>
              <a:buSzPts val="5900"/>
              <a:buNone/>
              <a:defRPr sz="5900"/>
            </a:lvl7pPr>
            <a:lvl8pPr lvl="7">
              <a:spcBef>
                <a:spcPts val="0"/>
              </a:spcBef>
              <a:spcAft>
                <a:spcPts val="0"/>
              </a:spcAft>
              <a:buSzPts val="5900"/>
              <a:buNone/>
              <a:defRPr sz="5900"/>
            </a:lvl8pPr>
            <a:lvl9pPr lvl="8">
              <a:spcBef>
                <a:spcPts val="0"/>
              </a:spcBef>
              <a:spcAft>
                <a:spcPts val="0"/>
              </a:spcAft>
              <a:buSzPts val="5900"/>
              <a:buNone/>
              <a:defRPr sz="5900"/>
            </a:lvl9pPr>
          </a:lstStyle>
          <a:p/>
        </p:txBody>
      </p:sp>
      <p:sp>
        <p:nvSpPr>
          <p:cNvPr id="34" name="Google Shape;34;p8"/>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5029200" y="-189"/>
            <a:ext cx="5029200" cy="7772400"/>
          </a:xfrm>
          <a:prstGeom prst="rect">
            <a:avLst/>
          </a:prstGeom>
          <a:solidFill>
            <a:schemeClr val="lt2"/>
          </a:solidFill>
          <a:ln>
            <a:noFill/>
          </a:ln>
        </p:spPr>
        <p:txBody>
          <a:bodyPr anchorCtr="0" anchor="ctr" bIns="113100" lIns="113100" spcFirstLastPara="1" rIns="113100" wrap="square" tIns="113100">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92050" y="1863464"/>
            <a:ext cx="4449600" cy="2239800"/>
          </a:xfrm>
          <a:prstGeom prst="rect">
            <a:avLst/>
          </a:prstGeom>
        </p:spPr>
        <p:txBody>
          <a:bodyPr anchorCtr="0" anchor="b" bIns="113100" lIns="113100" spcFirstLastPara="1" rIns="113100" wrap="square" tIns="11310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38" name="Google Shape;38;p9"/>
          <p:cNvSpPr txBox="1"/>
          <p:nvPr>
            <p:ph idx="1" type="subTitle"/>
          </p:nvPr>
        </p:nvSpPr>
        <p:spPr>
          <a:xfrm>
            <a:off x="292050" y="4235758"/>
            <a:ext cx="4449600" cy="1866300"/>
          </a:xfrm>
          <a:prstGeom prst="rect">
            <a:avLst/>
          </a:prstGeom>
        </p:spPr>
        <p:txBody>
          <a:bodyPr anchorCtr="0" anchor="t" bIns="113100" lIns="113100" spcFirstLastPara="1" rIns="113100" wrap="square" tIns="113100">
            <a:normAutofit/>
          </a:bodyPr>
          <a:lstStyle>
            <a:lvl1pPr lvl="0" algn="ctr">
              <a:lnSpc>
                <a:spcPct val="100000"/>
              </a:lnSpc>
              <a:spcBef>
                <a:spcPts val="0"/>
              </a:spcBef>
              <a:spcAft>
                <a:spcPts val="0"/>
              </a:spcAft>
              <a:buSzPts val="2600"/>
              <a:buNone/>
              <a:defRPr sz="2600"/>
            </a:lvl1pPr>
            <a:lvl2pPr lvl="1" algn="ctr">
              <a:lnSpc>
                <a:spcPct val="100000"/>
              </a:lnSpc>
              <a:spcBef>
                <a:spcPts val="0"/>
              </a:spcBef>
              <a:spcAft>
                <a:spcPts val="0"/>
              </a:spcAft>
              <a:buSzPts val="2600"/>
              <a:buNone/>
              <a:defRPr sz="2600"/>
            </a:lvl2pPr>
            <a:lvl3pPr lvl="2" algn="ctr">
              <a:lnSpc>
                <a:spcPct val="100000"/>
              </a:lnSpc>
              <a:spcBef>
                <a:spcPts val="0"/>
              </a:spcBef>
              <a:spcAft>
                <a:spcPts val="0"/>
              </a:spcAft>
              <a:buSzPts val="2600"/>
              <a:buNone/>
              <a:defRPr sz="2600"/>
            </a:lvl3pPr>
            <a:lvl4pPr lvl="3" algn="ctr">
              <a:lnSpc>
                <a:spcPct val="100000"/>
              </a:lnSpc>
              <a:spcBef>
                <a:spcPts val="0"/>
              </a:spcBef>
              <a:spcAft>
                <a:spcPts val="0"/>
              </a:spcAft>
              <a:buSzPts val="2600"/>
              <a:buNone/>
              <a:defRPr sz="2600"/>
            </a:lvl4pPr>
            <a:lvl5pPr lvl="4" algn="ctr">
              <a:lnSpc>
                <a:spcPct val="100000"/>
              </a:lnSpc>
              <a:spcBef>
                <a:spcPts val="0"/>
              </a:spcBef>
              <a:spcAft>
                <a:spcPts val="0"/>
              </a:spcAft>
              <a:buSzPts val="2600"/>
              <a:buNone/>
              <a:defRPr sz="2600"/>
            </a:lvl5pPr>
            <a:lvl6pPr lvl="5" algn="ctr">
              <a:lnSpc>
                <a:spcPct val="100000"/>
              </a:lnSpc>
              <a:spcBef>
                <a:spcPts val="0"/>
              </a:spcBef>
              <a:spcAft>
                <a:spcPts val="0"/>
              </a:spcAft>
              <a:buSzPts val="2600"/>
              <a:buNone/>
              <a:defRPr sz="2600"/>
            </a:lvl6pPr>
            <a:lvl7pPr lvl="6" algn="ctr">
              <a:lnSpc>
                <a:spcPct val="100000"/>
              </a:lnSpc>
              <a:spcBef>
                <a:spcPts val="0"/>
              </a:spcBef>
              <a:spcAft>
                <a:spcPts val="0"/>
              </a:spcAft>
              <a:buSzPts val="2600"/>
              <a:buNone/>
              <a:defRPr sz="2600"/>
            </a:lvl7pPr>
            <a:lvl8pPr lvl="7" algn="ctr">
              <a:lnSpc>
                <a:spcPct val="100000"/>
              </a:lnSpc>
              <a:spcBef>
                <a:spcPts val="0"/>
              </a:spcBef>
              <a:spcAft>
                <a:spcPts val="0"/>
              </a:spcAft>
              <a:buSzPts val="2600"/>
              <a:buNone/>
              <a:defRPr sz="2600"/>
            </a:lvl8pPr>
            <a:lvl9pPr lvl="8" algn="ctr">
              <a:lnSpc>
                <a:spcPct val="100000"/>
              </a:lnSpc>
              <a:spcBef>
                <a:spcPts val="0"/>
              </a:spcBef>
              <a:spcAft>
                <a:spcPts val="0"/>
              </a:spcAft>
              <a:buSzPts val="2600"/>
              <a:buNone/>
              <a:defRPr sz="2600"/>
            </a:lvl9pPr>
          </a:lstStyle>
          <a:p/>
        </p:txBody>
      </p:sp>
      <p:sp>
        <p:nvSpPr>
          <p:cNvPr id="39" name="Google Shape;39;p9"/>
          <p:cNvSpPr txBox="1"/>
          <p:nvPr>
            <p:ph idx="2" type="body"/>
          </p:nvPr>
        </p:nvSpPr>
        <p:spPr>
          <a:xfrm>
            <a:off x="5433450" y="1094158"/>
            <a:ext cx="4220700" cy="5583600"/>
          </a:xfrm>
          <a:prstGeom prst="rect">
            <a:avLst/>
          </a:prstGeom>
        </p:spPr>
        <p:txBody>
          <a:bodyPr anchorCtr="0" anchor="ctr" bIns="113100" lIns="113100" spcFirstLastPara="1" rIns="113100" wrap="square" tIns="113100">
            <a:normAutofit/>
          </a:bodyPr>
          <a:lstStyle>
            <a:lvl1pPr indent="-368300" lvl="0" marL="457200">
              <a:spcBef>
                <a:spcPts val="0"/>
              </a:spcBef>
              <a:spcAft>
                <a:spcPts val="0"/>
              </a:spcAft>
              <a:buSzPts val="2200"/>
              <a:buChar char="●"/>
              <a:defRPr/>
            </a:lvl1pPr>
            <a:lvl2pPr indent="-336550" lvl="1" marL="914400">
              <a:spcBef>
                <a:spcPts val="0"/>
              </a:spcBef>
              <a:spcAft>
                <a:spcPts val="0"/>
              </a:spcAft>
              <a:buSzPts val="1700"/>
              <a:buChar char="○"/>
              <a:defRPr/>
            </a:lvl2pPr>
            <a:lvl3pPr indent="-336550" lvl="2" marL="1371600">
              <a:spcBef>
                <a:spcPts val="0"/>
              </a:spcBef>
              <a:spcAft>
                <a:spcPts val="0"/>
              </a:spcAft>
              <a:buSzPts val="1700"/>
              <a:buChar char="■"/>
              <a:defRPr/>
            </a:lvl3pPr>
            <a:lvl4pPr indent="-336550" lvl="3" marL="1828800">
              <a:spcBef>
                <a:spcPts val="0"/>
              </a:spcBef>
              <a:spcAft>
                <a:spcPts val="0"/>
              </a:spcAft>
              <a:buSzPts val="1700"/>
              <a:buChar char="●"/>
              <a:defRPr/>
            </a:lvl4pPr>
            <a:lvl5pPr indent="-336550" lvl="4" marL="2286000">
              <a:spcBef>
                <a:spcPts val="0"/>
              </a:spcBef>
              <a:spcAft>
                <a:spcPts val="0"/>
              </a:spcAft>
              <a:buSzPts val="1700"/>
              <a:buChar char="○"/>
              <a:defRPr/>
            </a:lvl5pPr>
            <a:lvl6pPr indent="-336550" lvl="5" marL="2743200">
              <a:spcBef>
                <a:spcPts val="0"/>
              </a:spcBef>
              <a:spcAft>
                <a:spcPts val="0"/>
              </a:spcAft>
              <a:buSzPts val="1700"/>
              <a:buChar char="■"/>
              <a:defRPr/>
            </a:lvl6pPr>
            <a:lvl7pPr indent="-336550" lvl="6" marL="3200400">
              <a:spcBef>
                <a:spcPts val="0"/>
              </a:spcBef>
              <a:spcAft>
                <a:spcPts val="0"/>
              </a:spcAft>
              <a:buSzPts val="1700"/>
              <a:buChar char="●"/>
              <a:defRPr/>
            </a:lvl7pPr>
            <a:lvl8pPr indent="-336550" lvl="7" marL="3657600">
              <a:spcBef>
                <a:spcPts val="0"/>
              </a:spcBef>
              <a:spcAft>
                <a:spcPts val="0"/>
              </a:spcAft>
              <a:buSzPts val="1700"/>
              <a:buChar char="○"/>
              <a:defRPr/>
            </a:lvl8pPr>
            <a:lvl9pPr indent="-336550" lvl="8" marL="4114800">
              <a:spcBef>
                <a:spcPts val="0"/>
              </a:spcBef>
              <a:spcAft>
                <a:spcPts val="0"/>
              </a:spcAft>
              <a:buSzPts val="1700"/>
              <a:buChar char="■"/>
              <a:defRPr/>
            </a:lvl9pPr>
          </a:lstStyle>
          <a:p/>
        </p:txBody>
      </p:sp>
      <p:sp>
        <p:nvSpPr>
          <p:cNvPr id="40" name="Google Shape;40;p9"/>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42870" y="6392869"/>
            <a:ext cx="6598800" cy="914400"/>
          </a:xfrm>
          <a:prstGeom prst="rect">
            <a:avLst/>
          </a:prstGeom>
        </p:spPr>
        <p:txBody>
          <a:bodyPr anchorCtr="0" anchor="ctr" bIns="113100" lIns="113100" spcFirstLastPara="1" rIns="113100" wrap="square" tIns="113100">
            <a:normAutofit/>
          </a:bodyPr>
          <a:lstStyle>
            <a:lvl1pPr indent="-228600" lvl="0" marL="457200">
              <a:lnSpc>
                <a:spcPct val="100000"/>
              </a:lnSpc>
              <a:spcBef>
                <a:spcPts val="0"/>
              </a:spcBef>
              <a:spcAft>
                <a:spcPts val="0"/>
              </a:spcAft>
              <a:buSzPts val="2200"/>
              <a:buNone/>
              <a:defRPr/>
            </a:lvl1pPr>
          </a:lstStyle>
          <a:p/>
        </p:txBody>
      </p:sp>
      <p:sp>
        <p:nvSpPr>
          <p:cNvPr id="43" name="Google Shape;43;p10"/>
          <p:cNvSpPr txBox="1"/>
          <p:nvPr>
            <p:ph idx="12" type="sldNum"/>
          </p:nvPr>
        </p:nvSpPr>
        <p:spPr>
          <a:xfrm>
            <a:off x="9319704" y="7046639"/>
            <a:ext cx="603600" cy="594900"/>
          </a:xfrm>
          <a:prstGeom prst="rect">
            <a:avLst/>
          </a:prstGeom>
        </p:spPr>
        <p:txBody>
          <a:bodyPr anchorCtr="0" anchor="ctr" bIns="113100" lIns="113100" spcFirstLastPara="1" rIns="113100" wrap="square" tIns="1131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42870" y="672482"/>
            <a:ext cx="9372600" cy="865500"/>
          </a:xfrm>
          <a:prstGeom prst="rect">
            <a:avLst/>
          </a:prstGeom>
          <a:noFill/>
          <a:ln>
            <a:noFill/>
          </a:ln>
        </p:spPr>
        <p:txBody>
          <a:bodyPr anchorCtr="0" anchor="t" bIns="113100" lIns="113100" spcFirstLastPara="1" rIns="113100" wrap="square" tIns="113100">
            <a:normAutofit/>
          </a:bodyPr>
          <a:lstStyle>
            <a:lvl1pPr lvl="0">
              <a:spcBef>
                <a:spcPts val="0"/>
              </a:spcBef>
              <a:spcAft>
                <a:spcPts val="0"/>
              </a:spcAft>
              <a:buClr>
                <a:schemeClr val="dk1"/>
              </a:buClr>
              <a:buSzPts val="3500"/>
              <a:buNone/>
              <a:defRPr sz="3500">
                <a:solidFill>
                  <a:schemeClr val="dk1"/>
                </a:solidFill>
              </a:defRPr>
            </a:lvl1pPr>
            <a:lvl2pPr lvl="1">
              <a:spcBef>
                <a:spcPts val="0"/>
              </a:spcBef>
              <a:spcAft>
                <a:spcPts val="0"/>
              </a:spcAft>
              <a:buClr>
                <a:schemeClr val="dk1"/>
              </a:buClr>
              <a:buSzPts val="3500"/>
              <a:buNone/>
              <a:defRPr sz="3500">
                <a:solidFill>
                  <a:schemeClr val="dk1"/>
                </a:solidFill>
              </a:defRPr>
            </a:lvl2pPr>
            <a:lvl3pPr lvl="2">
              <a:spcBef>
                <a:spcPts val="0"/>
              </a:spcBef>
              <a:spcAft>
                <a:spcPts val="0"/>
              </a:spcAft>
              <a:buClr>
                <a:schemeClr val="dk1"/>
              </a:buClr>
              <a:buSzPts val="3500"/>
              <a:buNone/>
              <a:defRPr sz="3500">
                <a:solidFill>
                  <a:schemeClr val="dk1"/>
                </a:solidFill>
              </a:defRPr>
            </a:lvl3pPr>
            <a:lvl4pPr lvl="3">
              <a:spcBef>
                <a:spcPts val="0"/>
              </a:spcBef>
              <a:spcAft>
                <a:spcPts val="0"/>
              </a:spcAft>
              <a:buClr>
                <a:schemeClr val="dk1"/>
              </a:buClr>
              <a:buSzPts val="3500"/>
              <a:buNone/>
              <a:defRPr sz="3500">
                <a:solidFill>
                  <a:schemeClr val="dk1"/>
                </a:solidFill>
              </a:defRPr>
            </a:lvl4pPr>
            <a:lvl5pPr lvl="4">
              <a:spcBef>
                <a:spcPts val="0"/>
              </a:spcBef>
              <a:spcAft>
                <a:spcPts val="0"/>
              </a:spcAft>
              <a:buClr>
                <a:schemeClr val="dk1"/>
              </a:buClr>
              <a:buSzPts val="3500"/>
              <a:buNone/>
              <a:defRPr sz="3500">
                <a:solidFill>
                  <a:schemeClr val="dk1"/>
                </a:solidFill>
              </a:defRPr>
            </a:lvl5pPr>
            <a:lvl6pPr lvl="5">
              <a:spcBef>
                <a:spcPts val="0"/>
              </a:spcBef>
              <a:spcAft>
                <a:spcPts val="0"/>
              </a:spcAft>
              <a:buClr>
                <a:schemeClr val="dk1"/>
              </a:buClr>
              <a:buSzPts val="3500"/>
              <a:buNone/>
              <a:defRPr sz="3500">
                <a:solidFill>
                  <a:schemeClr val="dk1"/>
                </a:solidFill>
              </a:defRPr>
            </a:lvl6pPr>
            <a:lvl7pPr lvl="6">
              <a:spcBef>
                <a:spcPts val="0"/>
              </a:spcBef>
              <a:spcAft>
                <a:spcPts val="0"/>
              </a:spcAft>
              <a:buClr>
                <a:schemeClr val="dk1"/>
              </a:buClr>
              <a:buSzPts val="3500"/>
              <a:buNone/>
              <a:defRPr sz="3500">
                <a:solidFill>
                  <a:schemeClr val="dk1"/>
                </a:solidFill>
              </a:defRPr>
            </a:lvl7pPr>
            <a:lvl8pPr lvl="7">
              <a:spcBef>
                <a:spcPts val="0"/>
              </a:spcBef>
              <a:spcAft>
                <a:spcPts val="0"/>
              </a:spcAft>
              <a:buClr>
                <a:schemeClr val="dk1"/>
              </a:buClr>
              <a:buSzPts val="3500"/>
              <a:buNone/>
              <a:defRPr sz="3500">
                <a:solidFill>
                  <a:schemeClr val="dk1"/>
                </a:solidFill>
              </a:defRPr>
            </a:lvl8pPr>
            <a:lvl9pPr lvl="8">
              <a:spcBef>
                <a:spcPts val="0"/>
              </a:spcBef>
              <a:spcAft>
                <a:spcPts val="0"/>
              </a:spcAft>
              <a:buClr>
                <a:schemeClr val="dk1"/>
              </a:buClr>
              <a:buSzPts val="3500"/>
              <a:buNone/>
              <a:defRPr sz="3500">
                <a:solidFill>
                  <a:schemeClr val="dk1"/>
                </a:solidFill>
              </a:defRPr>
            </a:lvl9pPr>
          </a:lstStyle>
          <a:p/>
        </p:txBody>
      </p:sp>
      <p:sp>
        <p:nvSpPr>
          <p:cNvPr id="7" name="Google Shape;7;p1"/>
          <p:cNvSpPr txBox="1"/>
          <p:nvPr>
            <p:ph idx="1" type="body"/>
          </p:nvPr>
        </p:nvSpPr>
        <p:spPr>
          <a:xfrm>
            <a:off x="342870" y="1741518"/>
            <a:ext cx="9372600" cy="5162700"/>
          </a:xfrm>
          <a:prstGeom prst="rect">
            <a:avLst/>
          </a:prstGeom>
          <a:noFill/>
          <a:ln>
            <a:noFill/>
          </a:ln>
        </p:spPr>
        <p:txBody>
          <a:bodyPr anchorCtr="0" anchor="t" bIns="113100" lIns="113100" spcFirstLastPara="1" rIns="113100" wrap="square" tIns="113100">
            <a:normAutofit/>
          </a:bodyPr>
          <a:lstStyle>
            <a:lvl1pPr indent="-368300" lvl="0" marL="457200">
              <a:lnSpc>
                <a:spcPct val="115000"/>
              </a:lnSpc>
              <a:spcBef>
                <a:spcPts val="0"/>
              </a:spcBef>
              <a:spcAft>
                <a:spcPts val="0"/>
              </a:spcAft>
              <a:buClr>
                <a:schemeClr val="dk2"/>
              </a:buClr>
              <a:buSzPts val="2200"/>
              <a:buChar char="●"/>
              <a:defRPr sz="2200">
                <a:solidFill>
                  <a:schemeClr val="dk2"/>
                </a:solidFill>
              </a:defRPr>
            </a:lvl1pPr>
            <a:lvl2pPr indent="-336550" lvl="1" marL="914400">
              <a:lnSpc>
                <a:spcPct val="115000"/>
              </a:lnSpc>
              <a:spcBef>
                <a:spcPts val="0"/>
              </a:spcBef>
              <a:spcAft>
                <a:spcPts val="0"/>
              </a:spcAft>
              <a:buClr>
                <a:schemeClr val="dk2"/>
              </a:buClr>
              <a:buSzPts val="1700"/>
              <a:buChar char="○"/>
              <a:defRPr sz="1700">
                <a:solidFill>
                  <a:schemeClr val="dk2"/>
                </a:solidFill>
              </a:defRPr>
            </a:lvl2pPr>
            <a:lvl3pPr indent="-336550" lvl="2" marL="1371600">
              <a:lnSpc>
                <a:spcPct val="115000"/>
              </a:lnSpc>
              <a:spcBef>
                <a:spcPts val="0"/>
              </a:spcBef>
              <a:spcAft>
                <a:spcPts val="0"/>
              </a:spcAft>
              <a:buClr>
                <a:schemeClr val="dk2"/>
              </a:buClr>
              <a:buSzPts val="1700"/>
              <a:buChar char="■"/>
              <a:defRPr sz="1700">
                <a:solidFill>
                  <a:schemeClr val="dk2"/>
                </a:solidFill>
              </a:defRPr>
            </a:lvl3pPr>
            <a:lvl4pPr indent="-336550" lvl="3" marL="1828800">
              <a:lnSpc>
                <a:spcPct val="115000"/>
              </a:lnSpc>
              <a:spcBef>
                <a:spcPts val="0"/>
              </a:spcBef>
              <a:spcAft>
                <a:spcPts val="0"/>
              </a:spcAft>
              <a:buClr>
                <a:schemeClr val="dk2"/>
              </a:buClr>
              <a:buSzPts val="1700"/>
              <a:buChar char="●"/>
              <a:defRPr sz="1700">
                <a:solidFill>
                  <a:schemeClr val="dk2"/>
                </a:solidFill>
              </a:defRPr>
            </a:lvl4pPr>
            <a:lvl5pPr indent="-336550" lvl="4" marL="2286000">
              <a:lnSpc>
                <a:spcPct val="115000"/>
              </a:lnSpc>
              <a:spcBef>
                <a:spcPts val="0"/>
              </a:spcBef>
              <a:spcAft>
                <a:spcPts val="0"/>
              </a:spcAft>
              <a:buClr>
                <a:schemeClr val="dk2"/>
              </a:buClr>
              <a:buSzPts val="1700"/>
              <a:buChar char="○"/>
              <a:defRPr sz="1700">
                <a:solidFill>
                  <a:schemeClr val="dk2"/>
                </a:solidFill>
              </a:defRPr>
            </a:lvl5pPr>
            <a:lvl6pPr indent="-336550" lvl="5" marL="2743200">
              <a:lnSpc>
                <a:spcPct val="115000"/>
              </a:lnSpc>
              <a:spcBef>
                <a:spcPts val="0"/>
              </a:spcBef>
              <a:spcAft>
                <a:spcPts val="0"/>
              </a:spcAft>
              <a:buClr>
                <a:schemeClr val="dk2"/>
              </a:buClr>
              <a:buSzPts val="1700"/>
              <a:buChar char="■"/>
              <a:defRPr sz="1700">
                <a:solidFill>
                  <a:schemeClr val="dk2"/>
                </a:solidFill>
              </a:defRPr>
            </a:lvl6pPr>
            <a:lvl7pPr indent="-336550" lvl="6" marL="3200400">
              <a:lnSpc>
                <a:spcPct val="115000"/>
              </a:lnSpc>
              <a:spcBef>
                <a:spcPts val="0"/>
              </a:spcBef>
              <a:spcAft>
                <a:spcPts val="0"/>
              </a:spcAft>
              <a:buClr>
                <a:schemeClr val="dk2"/>
              </a:buClr>
              <a:buSzPts val="1700"/>
              <a:buChar char="●"/>
              <a:defRPr sz="1700">
                <a:solidFill>
                  <a:schemeClr val="dk2"/>
                </a:solidFill>
              </a:defRPr>
            </a:lvl7pPr>
            <a:lvl8pPr indent="-336550" lvl="7" marL="3657600">
              <a:lnSpc>
                <a:spcPct val="115000"/>
              </a:lnSpc>
              <a:spcBef>
                <a:spcPts val="0"/>
              </a:spcBef>
              <a:spcAft>
                <a:spcPts val="0"/>
              </a:spcAft>
              <a:buClr>
                <a:schemeClr val="dk2"/>
              </a:buClr>
              <a:buSzPts val="1700"/>
              <a:buChar char="○"/>
              <a:defRPr sz="1700">
                <a:solidFill>
                  <a:schemeClr val="dk2"/>
                </a:solidFill>
              </a:defRPr>
            </a:lvl8pPr>
            <a:lvl9pPr indent="-336550" lvl="8" marL="4114800">
              <a:lnSpc>
                <a:spcPct val="115000"/>
              </a:lnSpc>
              <a:spcBef>
                <a:spcPts val="0"/>
              </a:spcBef>
              <a:spcAft>
                <a:spcPts val="0"/>
              </a:spcAft>
              <a:buClr>
                <a:schemeClr val="dk2"/>
              </a:buClr>
              <a:buSzPts val="1700"/>
              <a:buChar char="■"/>
              <a:defRPr sz="1700">
                <a:solidFill>
                  <a:schemeClr val="dk2"/>
                </a:solidFill>
              </a:defRPr>
            </a:lvl9pPr>
          </a:lstStyle>
          <a:p/>
        </p:txBody>
      </p:sp>
      <p:sp>
        <p:nvSpPr>
          <p:cNvPr id="8" name="Google Shape;8;p1"/>
          <p:cNvSpPr txBox="1"/>
          <p:nvPr>
            <p:ph idx="12" type="sldNum"/>
          </p:nvPr>
        </p:nvSpPr>
        <p:spPr>
          <a:xfrm>
            <a:off x="9319704" y="7046639"/>
            <a:ext cx="603600" cy="594900"/>
          </a:xfrm>
          <a:prstGeom prst="rect">
            <a:avLst/>
          </a:prstGeom>
          <a:noFill/>
          <a:ln>
            <a:noFill/>
          </a:ln>
        </p:spPr>
        <p:txBody>
          <a:bodyPr anchorCtr="0" anchor="ctr" bIns="113100" lIns="113100" spcFirstLastPara="1" rIns="113100" wrap="square" tIns="113100">
            <a:normAutofit/>
          </a:bodyPr>
          <a:lstStyle>
            <a:lvl1pPr lvl="0" algn="r">
              <a:buNone/>
              <a:defRPr sz="1200">
                <a:solidFill>
                  <a:schemeClr val="dk2"/>
                </a:solidFill>
              </a:defRPr>
            </a:lvl1pPr>
            <a:lvl2pPr lvl="1" algn="r">
              <a:buNone/>
              <a:defRPr sz="1200">
                <a:solidFill>
                  <a:schemeClr val="dk2"/>
                </a:solidFill>
              </a:defRPr>
            </a:lvl2pPr>
            <a:lvl3pPr lvl="2" algn="r">
              <a:buNone/>
              <a:defRPr sz="1200">
                <a:solidFill>
                  <a:schemeClr val="dk2"/>
                </a:solidFill>
              </a:defRPr>
            </a:lvl3pPr>
            <a:lvl4pPr lvl="3" algn="r">
              <a:buNone/>
              <a:defRPr sz="1200">
                <a:solidFill>
                  <a:schemeClr val="dk2"/>
                </a:solidFill>
              </a:defRPr>
            </a:lvl4pPr>
            <a:lvl5pPr lvl="4" algn="r">
              <a:buNone/>
              <a:defRPr sz="1200">
                <a:solidFill>
                  <a:schemeClr val="dk2"/>
                </a:solidFill>
              </a:defRPr>
            </a:lvl5pPr>
            <a:lvl6pPr lvl="5" algn="r">
              <a:buNone/>
              <a:defRPr sz="1200">
                <a:solidFill>
                  <a:schemeClr val="dk2"/>
                </a:solidFill>
              </a:defRPr>
            </a:lvl6pPr>
            <a:lvl7pPr lvl="6" algn="r">
              <a:buNone/>
              <a:defRPr sz="1200">
                <a:solidFill>
                  <a:schemeClr val="dk2"/>
                </a:solidFill>
              </a:defRPr>
            </a:lvl7pPr>
            <a:lvl8pPr lvl="7" algn="r">
              <a:buNone/>
              <a:defRPr sz="1200">
                <a:solidFill>
                  <a:schemeClr val="dk2"/>
                </a:solidFill>
              </a:defRPr>
            </a:lvl8pPr>
            <a:lvl9pPr lvl="8" algn="r">
              <a:buNone/>
              <a:defRPr sz="12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5.xml"/><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 Id="rId3"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7.xml"/><Relationship Id="rId3"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comments" Target="../comments/comment1.xml"/><Relationship Id="rId4" Type="http://schemas.openxmlformats.org/officeDocument/2006/relationships/image" Target="../media/image1.png"/><Relationship Id="rId5"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5" name="Google Shape;55;p13"/>
          <p:cNvGrpSpPr/>
          <p:nvPr/>
        </p:nvGrpSpPr>
        <p:grpSpPr>
          <a:xfrm>
            <a:off x="-139709" y="6973784"/>
            <a:ext cx="10337824" cy="708336"/>
            <a:chOff x="204" y="0"/>
            <a:chExt cx="25061391" cy="1249931"/>
          </a:xfrm>
        </p:grpSpPr>
        <p:grpSp>
          <p:nvGrpSpPr>
            <p:cNvPr id="56" name="Google Shape;56;p13"/>
            <p:cNvGrpSpPr/>
            <p:nvPr/>
          </p:nvGrpSpPr>
          <p:grpSpPr>
            <a:xfrm rot="5400000">
              <a:off x="12002369" y="-11663474"/>
              <a:ext cx="1249931" cy="24576878"/>
              <a:chOff x="0" y="-38100"/>
              <a:chExt cx="246900" cy="4854692"/>
            </a:xfrm>
          </p:grpSpPr>
          <p:sp>
            <p:nvSpPr>
              <p:cNvPr id="57" name="Google Shape;57;p1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8" name="Google Shape;58;p13"/>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59" name="Google Shape;59;p13"/>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60" name="Google Shape;60;p1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61" name="Google Shape;61;p1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62" name="Google Shape;62;p13"/>
          <p:cNvSpPr txBox="1"/>
          <p:nvPr/>
        </p:nvSpPr>
        <p:spPr>
          <a:xfrm>
            <a:off x="1404689" y="3284079"/>
            <a:ext cx="7248900" cy="19581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5300">
                <a:solidFill>
                  <a:srgbClr val="231F20"/>
                </a:solidFill>
                <a:latin typeface="Halant"/>
                <a:ea typeface="Halant"/>
                <a:cs typeface="Halant"/>
                <a:sym typeface="Halant"/>
              </a:rPr>
              <a:t>STATION 1: CIVILIZING MISSION</a:t>
            </a:r>
            <a:endParaRPr sz="900"/>
          </a:p>
        </p:txBody>
      </p:sp>
      <p:grpSp>
        <p:nvGrpSpPr>
          <p:cNvPr id="63" name="Google Shape;63;p13"/>
          <p:cNvGrpSpPr/>
          <p:nvPr/>
        </p:nvGrpSpPr>
        <p:grpSpPr>
          <a:xfrm>
            <a:off x="8722535" y="-74080"/>
            <a:ext cx="859444" cy="1338372"/>
            <a:chOff x="0" y="-130721"/>
            <a:chExt cx="2083500" cy="2361695"/>
          </a:xfrm>
        </p:grpSpPr>
        <p:grpSp>
          <p:nvGrpSpPr>
            <p:cNvPr id="64" name="Google Shape;64;p13"/>
            <p:cNvGrpSpPr/>
            <p:nvPr/>
          </p:nvGrpSpPr>
          <p:grpSpPr>
            <a:xfrm>
              <a:off x="75599" y="-130721"/>
              <a:ext cx="1932614" cy="2361695"/>
              <a:chOff x="0" y="-47625"/>
              <a:chExt cx="704100" cy="860425"/>
            </a:xfrm>
          </p:grpSpPr>
          <p:sp>
            <p:nvSpPr>
              <p:cNvPr id="65" name="Google Shape;65;p1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56550" lIns="56550" spcFirstLastPara="1" rIns="56550" wrap="square" tIns="56550">
                <a:noAutofit/>
              </a:bodyPr>
              <a:lstStyle/>
              <a:p>
                <a:pPr indent="0" lvl="0" marL="0" rtl="0" algn="l">
                  <a:spcBef>
                    <a:spcPts val="0"/>
                  </a:spcBef>
                  <a:spcAft>
                    <a:spcPts val="0"/>
                  </a:spcAft>
                  <a:buNone/>
                </a:pPr>
                <a:r>
                  <a:t/>
                </a:r>
                <a:endParaRPr/>
              </a:p>
            </p:txBody>
          </p:sp>
          <p:sp>
            <p:nvSpPr>
              <p:cNvPr id="66" name="Google Shape;66;p13"/>
              <p:cNvSpPr txBox="1"/>
              <p:nvPr/>
            </p:nvSpPr>
            <p:spPr>
              <a:xfrm>
                <a:off x="0" y="-47625"/>
                <a:ext cx="704100" cy="7335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67" name="Google Shape;67;p13"/>
            <p:cNvSpPr txBox="1"/>
            <p:nvPr/>
          </p:nvSpPr>
          <p:spPr>
            <a:xfrm>
              <a:off x="0" y="447107"/>
              <a:ext cx="2083500" cy="923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 sz="3400" u="none" cap="none" strike="noStrike">
                  <a:solidFill>
                    <a:schemeClr val="lt1"/>
                  </a:solidFill>
                  <a:latin typeface="Halant"/>
                  <a:ea typeface="Halant"/>
                  <a:cs typeface="Halant"/>
                  <a:sym typeface="Halant"/>
                </a:rPr>
                <a:t>#</a:t>
              </a:r>
              <a:endParaRPr sz="900">
                <a:solidFill>
                  <a:schemeClr val="lt1"/>
                </a:solidFill>
              </a:endParaRPr>
            </a:p>
          </p:txBody>
        </p:sp>
      </p:grpSp>
      <p:sp>
        <p:nvSpPr>
          <p:cNvPr id="68" name="Google Shape;68;p13"/>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22"/>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60" name="Google Shape;260;p22"/>
          <p:cNvGrpSpPr/>
          <p:nvPr/>
        </p:nvGrpSpPr>
        <p:grpSpPr>
          <a:xfrm>
            <a:off x="-139709" y="6973784"/>
            <a:ext cx="10337824" cy="708336"/>
            <a:chOff x="204" y="0"/>
            <a:chExt cx="25061391" cy="1249931"/>
          </a:xfrm>
        </p:grpSpPr>
        <p:grpSp>
          <p:nvGrpSpPr>
            <p:cNvPr id="261" name="Google Shape;261;p22"/>
            <p:cNvGrpSpPr/>
            <p:nvPr/>
          </p:nvGrpSpPr>
          <p:grpSpPr>
            <a:xfrm rot="5400000">
              <a:off x="12002369" y="-11663474"/>
              <a:ext cx="1249931" cy="24576878"/>
              <a:chOff x="0" y="-38100"/>
              <a:chExt cx="246900" cy="4854692"/>
            </a:xfrm>
          </p:grpSpPr>
          <p:sp>
            <p:nvSpPr>
              <p:cNvPr id="262" name="Google Shape;262;p2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63" name="Google Shape;263;p22"/>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264" name="Google Shape;264;p22"/>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265" name="Google Shape;265;p2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66" name="Google Shape;266;p2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67" name="Google Shape;267;p22"/>
          <p:cNvSpPr txBox="1"/>
          <p:nvPr/>
        </p:nvSpPr>
        <p:spPr>
          <a:xfrm>
            <a:off x="1404689" y="3284079"/>
            <a:ext cx="7248900" cy="19581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5300">
                <a:solidFill>
                  <a:srgbClr val="231F20"/>
                </a:solidFill>
                <a:latin typeface="Halant"/>
                <a:ea typeface="Halant"/>
                <a:cs typeface="Halant"/>
                <a:sym typeface="Halant"/>
              </a:rPr>
              <a:t>STATION 2: ECONOMIC GAINS</a:t>
            </a:r>
            <a:endParaRPr sz="900"/>
          </a:p>
        </p:txBody>
      </p:sp>
      <p:grpSp>
        <p:nvGrpSpPr>
          <p:cNvPr id="268" name="Google Shape;268;p22"/>
          <p:cNvGrpSpPr/>
          <p:nvPr/>
        </p:nvGrpSpPr>
        <p:grpSpPr>
          <a:xfrm>
            <a:off x="8722535" y="-74080"/>
            <a:ext cx="859444" cy="1338372"/>
            <a:chOff x="0" y="-130721"/>
            <a:chExt cx="2083500" cy="2361695"/>
          </a:xfrm>
        </p:grpSpPr>
        <p:grpSp>
          <p:nvGrpSpPr>
            <p:cNvPr id="269" name="Google Shape;269;p22"/>
            <p:cNvGrpSpPr/>
            <p:nvPr/>
          </p:nvGrpSpPr>
          <p:grpSpPr>
            <a:xfrm>
              <a:off x="75599" y="-130721"/>
              <a:ext cx="1932614" cy="2361695"/>
              <a:chOff x="0" y="-47625"/>
              <a:chExt cx="704100" cy="860425"/>
            </a:xfrm>
          </p:grpSpPr>
          <p:sp>
            <p:nvSpPr>
              <p:cNvPr id="270" name="Google Shape;270;p2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56550" lIns="56550" spcFirstLastPara="1" rIns="56550" wrap="square" tIns="56550">
                <a:noAutofit/>
              </a:bodyPr>
              <a:lstStyle/>
              <a:p>
                <a:pPr indent="0" lvl="0" marL="0" rtl="0" algn="l">
                  <a:spcBef>
                    <a:spcPts val="0"/>
                  </a:spcBef>
                  <a:spcAft>
                    <a:spcPts val="0"/>
                  </a:spcAft>
                  <a:buNone/>
                </a:pPr>
                <a:r>
                  <a:t/>
                </a:r>
                <a:endParaRPr/>
              </a:p>
            </p:txBody>
          </p:sp>
          <p:sp>
            <p:nvSpPr>
              <p:cNvPr id="271" name="Google Shape;271;p22"/>
              <p:cNvSpPr txBox="1"/>
              <p:nvPr/>
            </p:nvSpPr>
            <p:spPr>
              <a:xfrm>
                <a:off x="0" y="-47625"/>
                <a:ext cx="704100" cy="7335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272" name="Google Shape;272;p22"/>
            <p:cNvSpPr txBox="1"/>
            <p:nvPr/>
          </p:nvSpPr>
          <p:spPr>
            <a:xfrm>
              <a:off x="0" y="447107"/>
              <a:ext cx="2083500" cy="923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 sz="3400" u="none" cap="none" strike="noStrike">
                  <a:solidFill>
                    <a:schemeClr val="lt1"/>
                  </a:solidFill>
                  <a:latin typeface="Halant"/>
                  <a:ea typeface="Halant"/>
                  <a:cs typeface="Halant"/>
                  <a:sym typeface="Halant"/>
                </a:rPr>
                <a:t>#</a:t>
              </a:r>
              <a:endParaRPr sz="900">
                <a:solidFill>
                  <a:schemeClr val="lt1"/>
                </a:solidFill>
              </a:endParaRPr>
            </a:p>
          </p:txBody>
        </p:sp>
      </p:grpSp>
      <p:sp>
        <p:nvSpPr>
          <p:cNvPr id="273" name="Google Shape;273;p22"/>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23"/>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79" name="Google Shape;279;p23"/>
          <p:cNvSpPr txBox="1"/>
          <p:nvPr/>
        </p:nvSpPr>
        <p:spPr>
          <a:xfrm>
            <a:off x="985237" y="1470100"/>
            <a:ext cx="8088000" cy="54180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0" lIns="0" spcFirstLastPara="1" rIns="0" wrap="square" tIns="0">
            <a:spAutoFit/>
          </a:bodyPr>
          <a:lstStyle/>
          <a:p>
            <a:pPr indent="0" lvl="0" marL="0" rtl="0" algn="ctr">
              <a:spcBef>
                <a:spcPts val="0"/>
              </a:spcBef>
              <a:spcAft>
                <a:spcPts val="0"/>
              </a:spcAft>
              <a:buSzPts val="700"/>
              <a:buNone/>
            </a:pPr>
            <a:r>
              <a:rPr lang="en" sz="2200">
                <a:solidFill>
                  <a:schemeClr val="dk1"/>
                </a:solidFill>
                <a:latin typeface="Inter"/>
                <a:ea typeface="Inter"/>
                <a:cs typeface="Inter"/>
                <a:sym typeface="Inter"/>
              </a:rPr>
              <a:t>Imperial powers were driven by the desire to gain economic opportunities in the places they imperialized. This included not only getting access to more raw materials, which were pivotal for the rise of industrialization and production, but also access to a new labor force and, eventually, access to new markets to sell manufactured products.</a:t>
            </a:r>
            <a:endParaRPr sz="2200">
              <a:solidFill>
                <a:schemeClr val="dk1"/>
              </a:solidFill>
              <a:latin typeface="Inter"/>
              <a:ea typeface="Inter"/>
              <a:cs typeface="Inter"/>
              <a:sym typeface="Inter"/>
            </a:endParaRPr>
          </a:p>
          <a:p>
            <a:pPr indent="0" lvl="0" marL="0" rtl="0" algn="ctr">
              <a:spcBef>
                <a:spcPts val="0"/>
              </a:spcBef>
              <a:spcAft>
                <a:spcPts val="0"/>
              </a:spcAft>
              <a:buSzPts val="700"/>
              <a:buNone/>
            </a:pPr>
            <a:r>
              <a:rPr lang="en" sz="2200">
                <a:solidFill>
                  <a:schemeClr val="dk1"/>
                </a:solidFill>
                <a:latin typeface="Inter"/>
                <a:ea typeface="Inter"/>
                <a:cs typeface="Inter"/>
                <a:sym typeface="Inter"/>
              </a:rPr>
              <a:t>Slavery was abolished in the 19th century for most western powers. Thus, instead of trading with Africa to buy human beings to subject to slavery, western powers had to find a new labor source and establish new cash crop economies in Africa, Asia, and Latin America.</a:t>
            </a:r>
            <a:endParaRPr sz="2200">
              <a:solidFill>
                <a:schemeClr val="dk1"/>
              </a:solidFill>
              <a:latin typeface="Inter"/>
              <a:ea typeface="Inter"/>
              <a:cs typeface="Inter"/>
              <a:sym typeface="Inter"/>
            </a:endParaRPr>
          </a:p>
          <a:p>
            <a:pPr indent="0" lvl="0" marL="0" rtl="0" algn="ctr">
              <a:spcBef>
                <a:spcPts val="0"/>
              </a:spcBef>
              <a:spcAft>
                <a:spcPts val="0"/>
              </a:spcAft>
              <a:buSzPts val="700"/>
              <a:buNone/>
            </a:pPr>
            <a:r>
              <a:rPr lang="en" sz="2200">
                <a:solidFill>
                  <a:schemeClr val="dk1"/>
                </a:solidFill>
                <a:latin typeface="Inter"/>
                <a:ea typeface="Inter"/>
                <a:cs typeface="Inter"/>
                <a:sym typeface="Inter"/>
              </a:rPr>
              <a:t>The Japanese, in addition to needing resources for their industrialization growth after the Meiji Restoration, also generally needed </a:t>
            </a:r>
            <a:r>
              <a:rPr lang="en" sz="2200">
                <a:solidFill>
                  <a:schemeClr val="dk1"/>
                </a:solidFill>
                <a:latin typeface="Inter"/>
                <a:ea typeface="Inter"/>
                <a:cs typeface="Inter"/>
                <a:sym typeface="Inter"/>
              </a:rPr>
              <a:t>access</a:t>
            </a:r>
            <a:r>
              <a:rPr lang="en" sz="2200">
                <a:solidFill>
                  <a:schemeClr val="dk1"/>
                </a:solidFill>
                <a:latin typeface="Inter"/>
                <a:ea typeface="Inter"/>
                <a:cs typeface="Inter"/>
                <a:sym typeface="Inter"/>
              </a:rPr>
              <a:t> to more resources due to their existence as an island nation. They also felt like they had to compete with the west for power in Asia.</a:t>
            </a:r>
            <a:endParaRPr sz="2200">
              <a:solidFill>
                <a:schemeClr val="dk1"/>
              </a:solidFill>
              <a:latin typeface="Inter"/>
              <a:ea typeface="Inter"/>
              <a:cs typeface="Inter"/>
              <a:sym typeface="Inter"/>
            </a:endParaRPr>
          </a:p>
        </p:txBody>
      </p:sp>
      <p:grpSp>
        <p:nvGrpSpPr>
          <p:cNvPr id="280" name="Google Shape;280;p23"/>
          <p:cNvGrpSpPr/>
          <p:nvPr/>
        </p:nvGrpSpPr>
        <p:grpSpPr>
          <a:xfrm>
            <a:off x="-139709" y="6973784"/>
            <a:ext cx="10337824" cy="708336"/>
            <a:chOff x="204" y="0"/>
            <a:chExt cx="25061391" cy="1249931"/>
          </a:xfrm>
        </p:grpSpPr>
        <p:grpSp>
          <p:nvGrpSpPr>
            <p:cNvPr id="281" name="Google Shape;281;p23"/>
            <p:cNvGrpSpPr/>
            <p:nvPr/>
          </p:nvGrpSpPr>
          <p:grpSpPr>
            <a:xfrm rot="5400000">
              <a:off x="12002369" y="-11663474"/>
              <a:ext cx="1249931" cy="24576878"/>
              <a:chOff x="0" y="-38100"/>
              <a:chExt cx="246900" cy="4854692"/>
            </a:xfrm>
          </p:grpSpPr>
          <p:sp>
            <p:nvSpPr>
              <p:cNvPr id="282" name="Google Shape;282;p2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83" name="Google Shape;283;p23"/>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284" name="Google Shape;284;p23"/>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285" name="Google Shape;285;p2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86" name="Google Shape;286;p2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87" name="Google Shape;287;p23"/>
          <p:cNvSpPr txBox="1"/>
          <p:nvPr/>
        </p:nvSpPr>
        <p:spPr>
          <a:xfrm>
            <a:off x="1404689" y="782320"/>
            <a:ext cx="7249200" cy="8004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5200">
                <a:solidFill>
                  <a:srgbClr val="231F20"/>
                </a:solidFill>
                <a:latin typeface="Halant"/>
                <a:ea typeface="Halant"/>
                <a:cs typeface="Halant"/>
                <a:sym typeface="Halant"/>
              </a:rPr>
              <a:t>ECONOMIC GAINS</a:t>
            </a:r>
            <a:endParaRPr sz="900"/>
          </a:p>
        </p:txBody>
      </p:sp>
      <p:grpSp>
        <p:nvGrpSpPr>
          <p:cNvPr id="288" name="Google Shape;288;p23"/>
          <p:cNvGrpSpPr/>
          <p:nvPr/>
        </p:nvGrpSpPr>
        <p:grpSpPr>
          <a:xfrm>
            <a:off x="8722535" y="-74080"/>
            <a:ext cx="859444" cy="1338372"/>
            <a:chOff x="0" y="-130721"/>
            <a:chExt cx="2083500" cy="2361695"/>
          </a:xfrm>
        </p:grpSpPr>
        <p:grpSp>
          <p:nvGrpSpPr>
            <p:cNvPr id="289" name="Google Shape;289;p23"/>
            <p:cNvGrpSpPr/>
            <p:nvPr/>
          </p:nvGrpSpPr>
          <p:grpSpPr>
            <a:xfrm>
              <a:off x="75599" y="-130721"/>
              <a:ext cx="1932614" cy="2361695"/>
              <a:chOff x="0" y="-47625"/>
              <a:chExt cx="704100" cy="860425"/>
            </a:xfrm>
          </p:grpSpPr>
          <p:sp>
            <p:nvSpPr>
              <p:cNvPr id="290" name="Google Shape;290;p2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56575" lIns="56575" spcFirstLastPara="1" rIns="56575" wrap="square" tIns="56575">
                <a:noAutofit/>
              </a:bodyPr>
              <a:lstStyle/>
              <a:p>
                <a:pPr indent="0" lvl="0" marL="0" rtl="0" algn="l">
                  <a:spcBef>
                    <a:spcPts val="0"/>
                  </a:spcBef>
                  <a:spcAft>
                    <a:spcPts val="0"/>
                  </a:spcAft>
                  <a:buNone/>
                </a:pPr>
                <a:r>
                  <a:t/>
                </a:r>
                <a:endParaRPr/>
              </a:p>
            </p:txBody>
          </p:sp>
          <p:sp>
            <p:nvSpPr>
              <p:cNvPr id="291" name="Google Shape;291;p23"/>
              <p:cNvSpPr txBox="1"/>
              <p:nvPr/>
            </p:nvSpPr>
            <p:spPr>
              <a:xfrm>
                <a:off x="0" y="-47625"/>
                <a:ext cx="704100" cy="7335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292" name="Google Shape;292;p23"/>
            <p:cNvSpPr txBox="1"/>
            <p:nvPr/>
          </p:nvSpPr>
          <p:spPr>
            <a:xfrm>
              <a:off x="0" y="447107"/>
              <a:ext cx="2083500" cy="9507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3500">
                  <a:solidFill>
                    <a:schemeClr val="lt1"/>
                  </a:solidFill>
                  <a:latin typeface="Halant"/>
                  <a:ea typeface="Halant"/>
                  <a:cs typeface="Halant"/>
                  <a:sym typeface="Halant"/>
                </a:rPr>
                <a:t>#</a:t>
              </a:r>
              <a:endParaRPr sz="900">
                <a:solidFill>
                  <a:schemeClr val="lt1"/>
                </a:solidFill>
              </a:endParaRPr>
            </a:p>
          </p:txBody>
        </p:sp>
      </p:grpSp>
      <p:sp>
        <p:nvSpPr>
          <p:cNvPr id="293" name="Google Shape;293;p23"/>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24"/>
          <p:cNvSpPr txBox="1"/>
          <p:nvPr/>
        </p:nvSpPr>
        <p:spPr>
          <a:xfrm>
            <a:off x="985237" y="4899100"/>
            <a:ext cx="8088000" cy="3387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700"/>
              <a:buNone/>
            </a:pPr>
            <a:r>
              <a:t/>
            </a:r>
            <a:endParaRPr sz="2200">
              <a:solidFill>
                <a:srgbClr val="231F20"/>
              </a:solidFill>
              <a:latin typeface="Inter"/>
              <a:ea typeface="Inter"/>
              <a:cs typeface="Inter"/>
              <a:sym typeface="Inter"/>
            </a:endParaRPr>
          </a:p>
        </p:txBody>
      </p:sp>
      <p:sp>
        <p:nvSpPr>
          <p:cNvPr id="299" name="Google Shape;299;p24"/>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00" name="Google Shape;300;p24"/>
          <p:cNvGrpSpPr/>
          <p:nvPr/>
        </p:nvGrpSpPr>
        <p:grpSpPr>
          <a:xfrm>
            <a:off x="-139709" y="6973784"/>
            <a:ext cx="10337824" cy="708336"/>
            <a:chOff x="204" y="0"/>
            <a:chExt cx="25061391" cy="1249931"/>
          </a:xfrm>
        </p:grpSpPr>
        <p:grpSp>
          <p:nvGrpSpPr>
            <p:cNvPr id="301" name="Google Shape;301;p24"/>
            <p:cNvGrpSpPr/>
            <p:nvPr/>
          </p:nvGrpSpPr>
          <p:grpSpPr>
            <a:xfrm rot="5400000">
              <a:off x="12002369" y="-11663474"/>
              <a:ext cx="1249931" cy="24576878"/>
              <a:chOff x="0" y="-38100"/>
              <a:chExt cx="246900" cy="4854692"/>
            </a:xfrm>
          </p:grpSpPr>
          <p:sp>
            <p:nvSpPr>
              <p:cNvPr id="302" name="Google Shape;302;p2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03" name="Google Shape;303;p24"/>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304" name="Google Shape;304;p24"/>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305" name="Google Shape;305;p2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06" name="Google Shape;306;p2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07" name="Google Shape;307;p24"/>
          <p:cNvGrpSpPr/>
          <p:nvPr/>
        </p:nvGrpSpPr>
        <p:grpSpPr>
          <a:xfrm>
            <a:off x="8722535" y="-74080"/>
            <a:ext cx="859444" cy="1338372"/>
            <a:chOff x="0" y="-130721"/>
            <a:chExt cx="2083500" cy="2361695"/>
          </a:xfrm>
        </p:grpSpPr>
        <p:grpSp>
          <p:nvGrpSpPr>
            <p:cNvPr id="308" name="Google Shape;308;p24"/>
            <p:cNvGrpSpPr/>
            <p:nvPr/>
          </p:nvGrpSpPr>
          <p:grpSpPr>
            <a:xfrm>
              <a:off x="75599" y="-130721"/>
              <a:ext cx="1932614" cy="2361695"/>
              <a:chOff x="0" y="-47625"/>
              <a:chExt cx="704100" cy="860425"/>
            </a:xfrm>
          </p:grpSpPr>
          <p:sp>
            <p:nvSpPr>
              <p:cNvPr id="309" name="Google Shape;309;p2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56575" lIns="56575" spcFirstLastPara="1" rIns="56575" wrap="square" tIns="56575">
                <a:noAutofit/>
              </a:bodyPr>
              <a:lstStyle/>
              <a:p>
                <a:pPr indent="0" lvl="0" marL="0" rtl="0" algn="l">
                  <a:spcBef>
                    <a:spcPts val="0"/>
                  </a:spcBef>
                  <a:spcAft>
                    <a:spcPts val="0"/>
                  </a:spcAft>
                  <a:buNone/>
                </a:pPr>
                <a:r>
                  <a:t/>
                </a:r>
                <a:endParaRPr/>
              </a:p>
            </p:txBody>
          </p:sp>
          <p:sp>
            <p:nvSpPr>
              <p:cNvPr id="310" name="Google Shape;310;p24"/>
              <p:cNvSpPr txBox="1"/>
              <p:nvPr/>
            </p:nvSpPr>
            <p:spPr>
              <a:xfrm>
                <a:off x="0" y="-47625"/>
                <a:ext cx="704100" cy="7335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311" name="Google Shape;311;p24"/>
            <p:cNvSpPr txBox="1"/>
            <p:nvPr/>
          </p:nvSpPr>
          <p:spPr>
            <a:xfrm>
              <a:off x="0" y="447107"/>
              <a:ext cx="2083500" cy="9507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3500">
                  <a:solidFill>
                    <a:schemeClr val="lt1"/>
                  </a:solidFill>
                  <a:latin typeface="Halant"/>
                  <a:ea typeface="Halant"/>
                  <a:cs typeface="Halant"/>
                  <a:sym typeface="Halant"/>
                </a:rPr>
                <a:t>#</a:t>
              </a:r>
              <a:endParaRPr sz="900">
                <a:solidFill>
                  <a:schemeClr val="lt1"/>
                </a:solidFill>
              </a:endParaRPr>
            </a:p>
          </p:txBody>
        </p:sp>
      </p:grpSp>
      <p:sp>
        <p:nvSpPr>
          <p:cNvPr id="312" name="Google Shape;312;p24"/>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13" name="Google Shape;313;p24"/>
          <p:cNvSpPr txBox="1"/>
          <p:nvPr/>
        </p:nvSpPr>
        <p:spPr>
          <a:xfrm>
            <a:off x="5230150" y="5669025"/>
            <a:ext cx="4723500" cy="12477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A political cartoon featuring King Leopold II, the king of Belgium who privately owned the Congo, as a snake made of rubber. </a:t>
            </a:r>
            <a:endParaRPr sz="1200">
              <a:solidFill>
                <a:schemeClr val="dk2"/>
              </a:solidFill>
              <a:latin typeface="Inter"/>
              <a:ea typeface="Inter"/>
              <a:cs typeface="Inter"/>
              <a:sym typeface="Inter"/>
            </a:endParaRPr>
          </a:p>
          <a:p>
            <a:pPr indent="0" lvl="0" marL="0" rtl="0" algn="l">
              <a:spcBef>
                <a:spcPts val="0"/>
              </a:spcBef>
              <a:spcAft>
                <a:spcPts val="0"/>
              </a:spcAft>
              <a:buNone/>
            </a:pPr>
            <a:r>
              <a:rPr lang="en" sz="1200">
                <a:solidFill>
                  <a:schemeClr val="dk2"/>
                </a:solidFill>
                <a:latin typeface="Inter"/>
                <a:ea typeface="Inter"/>
                <a:cs typeface="Inter"/>
                <a:sym typeface="Inter"/>
              </a:rPr>
              <a:t>Context: One of the Congo’s most important exports was rubber, which was in high demand for the new technologies of the industrial revolution. </a:t>
            </a:r>
            <a:endParaRPr sz="1200">
              <a:solidFill>
                <a:schemeClr val="dk2"/>
              </a:solidFill>
              <a:latin typeface="Inter"/>
              <a:ea typeface="Inter"/>
              <a:cs typeface="Inter"/>
              <a:sym typeface="Inter"/>
            </a:endParaRPr>
          </a:p>
        </p:txBody>
      </p:sp>
      <p:pic>
        <p:nvPicPr>
          <p:cNvPr id="314" name="Google Shape;314;p24"/>
          <p:cNvPicPr preferRelativeResize="0"/>
          <p:nvPr/>
        </p:nvPicPr>
        <p:blipFill>
          <a:blip r:embed="rId4">
            <a:alphaModFix/>
          </a:blip>
          <a:stretch>
            <a:fillRect/>
          </a:stretch>
        </p:blipFill>
        <p:spPr>
          <a:xfrm>
            <a:off x="69425" y="104374"/>
            <a:ext cx="5152049" cy="6869399"/>
          </a:xfrm>
          <a:prstGeom prst="rect">
            <a:avLst/>
          </a:prstGeom>
          <a:noFill/>
          <a:ln>
            <a:noFill/>
          </a:ln>
        </p:spPr>
      </p:pic>
      <p:sp>
        <p:nvSpPr>
          <p:cNvPr id="315" name="Google Shape;315;p24"/>
          <p:cNvSpPr txBox="1"/>
          <p:nvPr/>
        </p:nvSpPr>
        <p:spPr>
          <a:xfrm>
            <a:off x="5431175" y="1791050"/>
            <a:ext cx="4269600" cy="33591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How does this image explain the motivations of economic imperialism on the imperialist powers (in this case King Leopold II of Belgium)?</a:t>
            </a:r>
            <a:br>
              <a:rPr lang="en" sz="1800">
                <a:solidFill>
                  <a:schemeClr val="dk2"/>
                </a:solidFill>
                <a:latin typeface="Inter"/>
                <a:ea typeface="Inter"/>
                <a:cs typeface="Inter"/>
                <a:sym typeface="Inter"/>
              </a:rPr>
            </a:br>
            <a:endParaRPr sz="1800">
              <a:solidFill>
                <a:schemeClr val="dk2"/>
              </a:solidFill>
              <a:latin typeface="Inter"/>
              <a:ea typeface="Inter"/>
              <a:cs typeface="Inter"/>
              <a:sym typeface="Inter"/>
            </a:endParaRPr>
          </a:p>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How does this image explain the impact of economic imperialism on the indigenous populations of imperialized states (in this case the Congo)?</a:t>
            </a:r>
            <a:endParaRPr sz="1800">
              <a:solidFill>
                <a:schemeClr val="dk2"/>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25"/>
          <p:cNvSpPr txBox="1"/>
          <p:nvPr/>
        </p:nvSpPr>
        <p:spPr>
          <a:xfrm>
            <a:off x="985237" y="4899100"/>
            <a:ext cx="8088000" cy="3387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700"/>
              <a:buNone/>
            </a:pPr>
            <a:r>
              <a:t/>
            </a:r>
            <a:endParaRPr sz="2200">
              <a:solidFill>
                <a:srgbClr val="231F20"/>
              </a:solidFill>
              <a:latin typeface="Inter"/>
              <a:ea typeface="Inter"/>
              <a:cs typeface="Inter"/>
              <a:sym typeface="Inter"/>
            </a:endParaRPr>
          </a:p>
        </p:txBody>
      </p:sp>
      <p:sp>
        <p:nvSpPr>
          <p:cNvPr id="321" name="Google Shape;321;p25"/>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22" name="Google Shape;322;p25"/>
          <p:cNvGrpSpPr/>
          <p:nvPr/>
        </p:nvGrpSpPr>
        <p:grpSpPr>
          <a:xfrm>
            <a:off x="-139709" y="6973784"/>
            <a:ext cx="10337824" cy="708336"/>
            <a:chOff x="204" y="0"/>
            <a:chExt cx="25061391" cy="1249931"/>
          </a:xfrm>
        </p:grpSpPr>
        <p:grpSp>
          <p:nvGrpSpPr>
            <p:cNvPr id="323" name="Google Shape;323;p25"/>
            <p:cNvGrpSpPr/>
            <p:nvPr/>
          </p:nvGrpSpPr>
          <p:grpSpPr>
            <a:xfrm rot="5400000">
              <a:off x="12002369" y="-11663474"/>
              <a:ext cx="1249931" cy="24576878"/>
              <a:chOff x="0" y="-38100"/>
              <a:chExt cx="246900" cy="4854692"/>
            </a:xfrm>
          </p:grpSpPr>
          <p:sp>
            <p:nvSpPr>
              <p:cNvPr id="324" name="Google Shape;324;p2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25" name="Google Shape;325;p25"/>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326" name="Google Shape;326;p25"/>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327" name="Google Shape;327;p2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28" name="Google Shape;328;p2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29" name="Google Shape;329;p25"/>
          <p:cNvGrpSpPr/>
          <p:nvPr/>
        </p:nvGrpSpPr>
        <p:grpSpPr>
          <a:xfrm>
            <a:off x="8722535" y="-74080"/>
            <a:ext cx="859444" cy="1338372"/>
            <a:chOff x="0" y="-130721"/>
            <a:chExt cx="2083500" cy="2361695"/>
          </a:xfrm>
        </p:grpSpPr>
        <p:grpSp>
          <p:nvGrpSpPr>
            <p:cNvPr id="330" name="Google Shape;330;p25"/>
            <p:cNvGrpSpPr/>
            <p:nvPr/>
          </p:nvGrpSpPr>
          <p:grpSpPr>
            <a:xfrm>
              <a:off x="75599" y="-130721"/>
              <a:ext cx="1932614" cy="2361695"/>
              <a:chOff x="0" y="-47625"/>
              <a:chExt cx="704100" cy="860425"/>
            </a:xfrm>
          </p:grpSpPr>
          <p:sp>
            <p:nvSpPr>
              <p:cNvPr id="331" name="Google Shape;331;p2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56575" lIns="56575" spcFirstLastPara="1" rIns="56575" wrap="square" tIns="56575">
                <a:noAutofit/>
              </a:bodyPr>
              <a:lstStyle/>
              <a:p>
                <a:pPr indent="0" lvl="0" marL="0" rtl="0" algn="l">
                  <a:spcBef>
                    <a:spcPts val="0"/>
                  </a:spcBef>
                  <a:spcAft>
                    <a:spcPts val="0"/>
                  </a:spcAft>
                  <a:buNone/>
                </a:pPr>
                <a:r>
                  <a:t/>
                </a:r>
                <a:endParaRPr/>
              </a:p>
            </p:txBody>
          </p:sp>
          <p:sp>
            <p:nvSpPr>
              <p:cNvPr id="332" name="Google Shape;332;p25"/>
              <p:cNvSpPr txBox="1"/>
              <p:nvPr/>
            </p:nvSpPr>
            <p:spPr>
              <a:xfrm>
                <a:off x="0" y="-47625"/>
                <a:ext cx="704100" cy="7335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333" name="Google Shape;333;p25"/>
            <p:cNvSpPr txBox="1"/>
            <p:nvPr/>
          </p:nvSpPr>
          <p:spPr>
            <a:xfrm>
              <a:off x="0" y="447107"/>
              <a:ext cx="2083500" cy="9507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3500">
                  <a:solidFill>
                    <a:schemeClr val="lt1"/>
                  </a:solidFill>
                  <a:latin typeface="Halant"/>
                  <a:ea typeface="Halant"/>
                  <a:cs typeface="Halant"/>
                  <a:sym typeface="Halant"/>
                </a:rPr>
                <a:t>#</a:t>
              </a:r>
              <a:endParaRPr sz="900">
                <a:solidFill>
                  <a:schemeClr val="lt1"/>
                </a:solidFill>
              </a:endParaRPr>
            </a:p>
          </p:txBody>
        </p:sp>
      </p:grpSp>
      <p:sp>
        <p:nvSpPr>
          <p:cNvPr id="334" name="Google Shape;334;p25"/>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35" name="Google Shape;335;p25"/>
          <p:cNvSpPr txBox="1"/>
          <p:nvPr/>
        </p:nvSpPr>
        <p:spPr>
          <a:xfrm>
            <a:off x="131125" y="3863525"/>
            <a:ext cx="6702600" cy="187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Bringing fruit out to loading platform, Puerto Castilla, Honduras, ca. 1920 (United Fruit Company.)</a:t>
            </a:r>
            <a:endParaRPr sz="1200">
              <a:solidFill>
                <a:schemeClr val="dk2"/>
              </a:solidFill>
              <a:latin typeface="Inter"/>
              <a:ea typeface="Inter"/>
              <a:cs typeface="Inter"/>
              <a:sym typeface="Inter"/>
            </a:endParaRPr>
          </a:p>
          <a:p>
            <a:pPr indent="0" lvl="0" marL="0" rtl="0" algn="l">
              <a:spcBef>
                <a:spcPts val="0"/>
              </a:spcBef>
              <a:spcAft>
                <a:spcPts val="0"/>
              </a:spcAft>
              <a:buNone/>
            </a:pPr>
            <a:r>
              <a:rPr lang="en" sz="1200">
                <a:solidFill>
                  <a:schemeClr val="dk2"/>
                </a:solidFill>
                <a:latin typeface="Inter"/>
                <a:ea typeface="Inter"/>
                <a:cs typeface="Inter"/>
                <a:sym typeface="Inter"/>
              </a:rPr>
              <a:t>Source: Harvard Library </a:t>
            </a:r>
            <a:endParaRPr sz="1200">
              <a:solidFill>
                <a:schemeClr val="dk2"/>
              </a:solidFill>
              <a:latin typeface="Inter"/>
              <a:ea typeface="Inter"/>
              <a:cs typeface="Inter"/>
              <a:sym typeface="Inter"/>
            </a:endParaRPr>
          </a:p>
          <a:p>
            <a:pPr indent="0" lvl="0" marL="0" rtl="0" algn="l">
              <a:spcBef>
                <a:spcPts val="0"/>
              </a:spcBef>
              <a:spcAft>
                <a:spcPts val="0"/>
              </a:spcAft>
              <a:buNone/>
            </a:pPr>
            <a:r>
              <a:t/>
            </a:r>
            <a:endParaRPr sz="1200">
              <a:solidFill>
                <a:schemeClr val="dk2"/>
              </a:solidFill>
              <a:latin typeface="Inter"/>
              <a:ea typeface="Inter"/>
              <a:cs typeface="Inter"/>
              <a:sym typeface="Inter"/>
            </a:endParaRPr>
          </a:p>
          <a:p>
            <a:pPr indent="0" lvl="0" marL="0" rtl="0" algn="l">
              <a:spcBef>
                <a:spcPts val="0"/>
              </a:spcBef>
              <a:spcAft>
                <a:spcPts val="0"/>
              </a:spcAft>
              <a:buNone/>
            </a:pPr>
            <a:r>
              <a:rPr lang="en" sz="1200">
                <a:solidFill>
                  <a:schemeClr val="dk2"/>
                </a:solidFill>
                <a:latin typeface="Inter"/>
                <a:ea typeface="Inter"/>
                <a:cs typeface="Inter"/>
                <a:sym typeface="Inter"/>
              </a:rPr>
              <a:t>Context: Honduras was one of the “banana republics” of the United States. This was a term coined in 1901 by O. Henry to describe the small Central American countries that were under the economic power of foreign-based large corporations. Generally speaking, these states were economically dependent on the export of one </a:t>
            </a:r>
            <a:r>
              <a:rPr lang="en" sz="1200">
                <a:solidFill>
                  <a:schemeClr val="dk2"/>
                </a:solidFill>
                <a:latin typeface="Inter"/>
                <a:ea typeface="Inter"/>
                <a:cs typeface="Inter"/>
                <a:sym typeface="Inter"/>
              </a:rPr>
              <a:t>resource</a:t>
            </a:r>
            <a:r>
              <a:rPr lang="en" sz="1200">
                <a:solidFill>
                  <a:schemeClr val="dk2"/>
                </a:solidFill>
                <a:latin typeface="Inter"/>
                <a:ea typeface="Inter"/>
                <a:cs typeface="Inter"/>
                <a:sym typeface="Inter"/>
              </a:rPr>
              <a:t>, such as bananas or a mineral. Their governments were corrupt and unstable. </a:t>
            </a:r>
            <a:endParaRPr sz="1200">
              <a:solidFill>
                <a:schemeClr val="dk2"/>
              </a:solidFill>
              <a:latin typeface="Inter"/>
              <a:ea typeface="Inter"/>
              <a:cs typeface="Inter"/>
              <a:sym typeface="Inter"/>
            </a:endParaRPr>
          </a:p>
          <a:p>
            <a:pPr indent="0" lvl="0" marL="0" rtl="0" algn="l">
              <a:spcBef>
                <a:spcPts val="0"/>
              </a:spcBef>
              <a:spcAft>
                <a:spcPts val="0"/>
              </a:spcAft>
              <a:buNone/>
            </a:pPr>
            <a:r>
              <a:rPr lang="en" sz="1200">
                <a:solidFill>
                  <a:schemeClr val="dk2"/>
                </a:solidFill>
                <a:latin typeface="Inter"/>
                <a:ea typeface="Inter"/>
                <a:cs typeface="Inter"/>
                <a:sym typeface="Inter"/>
              </a:rPr>
              <a:t>Companies such as the United Fruit Company exploited the populations of these countries, using their economic power to influence government decisions (even assisting in a coup in Guatemala) and land distribution. Often, these companies owned significant portions of land and the country’s infrastructure, including railroads and communication systems such as the telephone and </a:t>
            </a:r>
            <a:r>
              <a:rPr lang="en" sz="1200">
                <a:solidFill>
                  <a:schemeClr val="dk2"/>
                </a:solidFill>
                <a:latin typeface="Inter"/>
                <a:ea typeface="Inter"/>
                <a:cs typeface="Inter"/>
                <a:sym typeface="Inter"/>
              </a:rPr>
              <a:t>telegraph</a:t>
            </a:r>
            <a:r>
              <a:rPr lang="en" sz="1200">
                <a:solidFill>
                  <a:schemeClr val="dk2"/>
                </a:solidFill>
                <a:latin typeface="Inter"/>
                <a:ea typeface="Inter"/>
                <a:cs typeface="Inter"/>
                <a:sym typeface="Inter"/>
              </a:rPr>
              <a:t>. </a:t>
            </a:r>
            <a:endParaRPr sz="1200">
              <a:solidFill>
                <a:schemeClr val="dk2"/>
              </a:solidFill>
              <a:latin typeface="Inter"/>
              <a:ea typeface="Inter"/>
              <a:cs typeface="Inter"/>
              <a:sym typeface="Inter"/>
            </a:endParaRPr>
          </a:p>
        </p:txBody>
      </p:sp>
      <p:pic>
        <p:nvPicPr>
          <p:cNvPr id="336" name="Google Shape;336;p25"/>
          <p:cNvPicPr preferRelativeResize="0"/>
          <p:nvPr/>
        </p:nvPicPr>
        <p:blipFill>
          <a:blip r:embed="rId4">
            <a:alphaModFix/>
          </a:blip>
          <a:stretch>
            <a:fillRect/>
          </a:stretch>
        </p:blipFill>
        <p:spPr>
          <a:xfrm>
            <a:off x="127450" y="611525"/>
            <a:ext cx="6702476" cy="3074750"/>
          </a:xfrm>
          <a:prstGeom prst="rect">
            <a:avLst/>
          </a:prstGeom>
          <a:noFill/>
          <a:ln>
            <a:noFill/>
          </a:ln>
        </p:spPr>
      </p:pic>
      <p:sp>
        <p:nvSpPr>
          <p:cNvPr id="337" name="Google Shape;337;p25"/>
          <p:cNvSpPr txBox="1"/>
          <p:nvPr/>
        </p:nvSpPr>
        <p:spPr>
          <a:xfrm>
            <a:off x="7011800" y="1033950"/>
            <a:ext cx="2876100" cy="40548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Based on this image and context, why do you think monetary gain was so important as a cause of imperialism?</a:t>
            </a:r>
            <a:br>
              <a:rPr lang="en" sz="1800">
                <a:solidFill>
                  <a:schemeClr val="dk2"/>
                </a:solidFill>
                <a:latin typeface="Inter"/>
                <a:ea typeface="Inter"/>
                <a:cs typeface="Inter"/>
                <a:sym typeface="Inter"/>
              </a:rPr>
            </a:br>
            <a:endParaRPr sz="1800">
              <a:solidFill>
                <a:schemeClr val="dk2"/>
              </a:solidFill>
              <a:latin typeface="Inter"/>
              <a:ea typeface="Inter"/>
              <a:cs typeface="Inter"/>
              <a:sym typeface="Inter"/>
            </a:endParaRPr>
          </a:p>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“Banana republic” is now </a:t>
            </a:r>
            <a:r>
              <a:rPr lang="en" sz="1800">
                <a:solidFill>
                  <a:schemeClr val="dk2"/>
                </a:solidFill>
                <a:latin typeface="Inter"/>
                <a:ea typeface="Inter"/>
                <a:cs typeface="Inter"/>
                <a:sym typeface="Inter"/>
              </a:rPr>
              <a:t>considered</a:t>
            </a:r>
            <a:r>
              <a:rPr lang="en" sz="1800">
                <a:solidFill>
                  <a:schemeClr val="dk2"/>
                </a:solidFill>
                <a:latin typeface="Inter"/>
                <a:ea typeface="Inter"/>
                <a:cs typeface="Inter"/>
                <a:sym typeface="Inter"/>
              </a:rPr>
              <a:t> to be a derogatory term. Why do you think this term is problematic?</a:t>
            </a:r>
            <a:endParaRPr sz="1800">
              <a:solidFill>
                <a:schemeClr val="dk2"/>
              </a:solidFill>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26"/>
          <p:cNvSpPr txBox="1"/>
          <p:nvPr/>
        </p:nvSpPr>
        <p:spPr>
          <a:xfrm>
            <a:off x="985237" y="4899100"/>
            <a:ext cx="8088000" cy="3387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700"/>
              <a:buNone/>
            </a:pPr>
            <a:r>
              <a:t/>
            </a:r>
            <a:endParaRPr sz="2200">
              <a:solidFill>
                <a:srgbClr val="231F20"/>
              </a:solidFill>
              <a:latin typeface="Inter"/>
              <a:ea typeface="Inter"/>
              <a:cs typeface="Inter"/>
              <a:sym typeface="Inter"/>
            </a:endParaRPr>
          </a:p>
        </p:txBody>
      </p:sp>
      <p:sp>
        <p:nvSpPr>
          <p:cNvPr id="343" name="Google Shape;343;p26"/>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44" name="Google Shape;344;p26"/>
          <p:cNvGrpSpPr/>
          <p:nvPr/>
        </p:nvGrpSpPr>
        <p:grpSpPr>
          <a:xfrm>
            <a:off x="-139709" y="6973784"/>
            <a:ext cx="10337824" cy="708336"/>
            <a:chOff x="204" y="0"/>
            <a:chExt cx="25061391" cy="1249931"/>
          </a:xfrm>
        </p:grpSpPr>
        <p:grpSp>
          <p:nvGrpSpPr>
            <p:cNvPr id="345" name="Google Shape;345;p26"/>
            <p:cNvGrpSpPr/>
            <p:nvPr/>
          </p:nvGrpSpPr>
          <p:grpSpPr>
            <a:xfrm rot="5400000">
              <a:off x="12002369" y="-11663474"/>
              <a:ext cx="1249931" cy="24576878"/>
              <a:chOff x="0" y="-38100"/>
              <a:chExt cx="246900" cy="4854692"/>
            </a:xfrm>
          </p:grpSpPr>
          <p:sp>
            <p:nvSpPr>
              <p:cNvPr id="346" name="Google Shape;346;p2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47" name="Google Shape;347;p26"/>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348" name="Google Shape;348;p26"/>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349" name="Google Shape;349;p2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50" name="Google Shape;350;p2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51" name="Google Shape;351;p26"/>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52" name="Google Shape;352;p26"/>
          <p:cNvSpPr txBox="1"/>
          <p:nvPr/>
        </p:nvSpPr>
        <p:spPr>
          <a:xfrm>
            <a:off x="615925" y="6126225"/>
            <a:ext cx="4023300" cy="49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Source: Macgregor Laird and R.A.K. Oldfield, </a:t>
            </a:r>
            <a:r>
              <a:rPr i="1" lang="en" sz="1200">
                <a:solidFill>
                  <a:schemeClr val="dk2"/>
                </a:solidFill>
                <a:latin typeface="Inter"/>
                <a:ea typeface="Inter"/>
                <a:cs typeface="Inter"/>
                <a:sym typeface="Inter"/>
              </a:rPr>
              <a:t>Narrative of an Expedition into the Interior of Africa, by the River Niger</a:t>
            </a:r>
            <a:r>
              <a:rPr lang="en" sz="1200">
                <a:solidFill>
                  <a:schemeClr val="dk2"/>
                </a:solidFill>
                <a:latin typeface="Inter"/>
                <a:ea typeface="Inter"/>
                <a:cs typeface="Inter"/>
                <a:sym typeface="Inter"/>
              </a:rPr>
              <a:t>, 1837.</a:t>
            </a:r>
            <a:endParaRPr sz="1200">
              <a:solidFill>
                <a:schemeClr val="dk2"/>
              </a:solidFill>
              <a:latin typeface="Inter"/>
              <a:ea typeface="Inter"/>
              <a:cs typeface="Inter"/>
              <a:sym typeface="Inter"/>
            </a:endParaRPr>
          </a:p>
        </p:txBody>
      </p:sp>
      <p:sp>
        <p:nvSpPr>
          <p:cNvPr id="353" name="Google Shape;353;p26"/>
          <p:cNvSpPr txBox="1"/>
          <p:nvPr/>
        </p:nvSpPr>
        <p:spPr>
          <a:xfrm>
            <a:off x="260950" y="818625"/>
            <a:ext cx="4768200" cy="52410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2"/>
                </a:solidFill>
                <a:latin typeface="Inter"/>
                <a:ea typeface="Inter"/>
                <a:cs typeface="Inter"/>
                <a:sym typeface="Inter"/>
              </a:rPr>
              <a:t>The attention of British merchants has long been turned to Central Africa as an untrodden, and therefore profitable field for commercial enterprise… that immense territory, comprising one eighth part of the surface of the globe, had been for ages excluded from all direct communication with the civilized world, seemed to hold out the most flattering prospects of success to those fortunate individuals who should be the first to break into its secluded vales. The increase in the consumption of palm-oil in this country, the gradual decline in the supply of ivory… stimulated the merchant to the discovery of new and unrestricted markets… </a:t>
            </a:r>
            <a:endParaRPr sz="1500">
              <a:solidFill>
                <a:schemeClr val="dk2"/>
              </a:solidFill>
              <a:latin typeface="Inter"/>
              <a:ea typeface="Inter"/>
              <a:cs typeface="Inter"/>
              <a:sym typeface="Inter"/>
            </a:endParaRPr>
          </a:p>
          <a:p>
            <a:pPr indent="0" lvl="0" marL="0" rtl="0" algn="l">
              <a:spcBef>
                <a:spcPts val="0"/>
              </a:spcBef>
              <a:spcAft>
                <a:spcPts val="0"/>
              </a:spcAft>
              <a:buNone/>
            </a:pPr>
            <a:r>
              <a:t/>
            </a:r>
            <a:endParaRPr sz="1500">
              <a:solidFill>
                <a:schemeClr val="dk2"/>
              </a:solidFill>
              <a:latin typeface="Inter"/>
              <a:ea typeface="Inter"/>
              <a:cs typeface="Inter"/>
              <a:sym typeface="Inter"/>
            </a:endParaRPr>
          </a:p>
          <a:p>
            <a:pPr indent="0" lvl="0" marL="0" rtl="0" algn="l">
              <a:spcBef>
                <a:spcPts val="0"/>
              </a:spcBef>
              <a:spcAft>
                <a:spcPts val="0"/>
              </a:spcAft>
              <a:buNone/>
            </a:pPr>
            <a:r>
              <a:rPr lang="en" sz="1500">
                <a:solidFill>
                  <a:schemeClr val="dk2"/>
                </a:solidFill>
                <a:latin typeface="Inter"/>
                <a:ea typeface="Inter"/>
                <a:cs typeface="Inter"/>
                <a:sym typeface="Inter"/>
              </a:rPr>
              <a:t>The long-sought-for highway into Central Africa was at length found, as open by the Niger [river]… To the merchant it offered a boundless field for enterprise; to the manufacturer, an extensive market for his goods; and to the energy and ardor of youth, it presented the irresistible charms of novelty, danger, and adventure.</a:t>
            </a:r>
            <a:endParaRPr sz="1500">
              <a:solidFill>
                <a:schemeClr val="dk2"/>
              </a:solidFill>
              <a:latin typeface="Inter"/>
              <a:ea typeface="Inter"/>
              <a:cs typeface="Inter"/>
              <a:sym typeface="Inter"/>
            </a:endParaRPr>
          </a:p>
          <a:p>
            <a:pPr indent="0" lvl="0" marL="0" rtl="0" algn="l">
              <a:spcBef>
                <a:spcPts val="0"/>
              </a:spcBef>
              <a:spcAft>
                <a:spcPts val="0"/>
              </a:spcAft>
              <a:buNone/>
            </a:pPr>
            <a:r>
              <a:t/>
            </a:r>
            <a:endParaRPr sz="1500">
              <a:solidFill>
                <a:schemeClr val="dk2"/>
              </a:solidFill>
              <a:latin typeface="Inter"/>
              <a:ea typeface="Inter"/>
              <a:cs typeface="Inter"/>
              <a:sym typeface="Inter"/>
            </a:endParaRPr>
          </a:p>
        </p:txBody>
      </p:sp>
      <p:sp>
        <p:nvSpPr>
          <p:cNvPr id="354" name="Google Shape;354;p26"/>
          <p:cNvSpPr txBox="1"/>
          <p:nvPr/>
        </p:nvSpPr>
        <p:spPr>
          <a:xfrm>
            <a:off x="1328425" y="502050"/>
            <a:ext cx="7467900" cy="34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t/>
            </a:r>
            <a:endParaRPr sz="100"/>
          </a:p>
        </p:txBody>
      </p:sp>
      <p:sp>
        <p:nvSpPr>
          <p:cNvPr id="355" name="Google Shape;355;p26"/>
          <p:cNvSpPr txBox="1"/>
          <p:nvPr/>
        </p:nvSpPr>
        <p:spPr>
          <a:xfrm>
            <a:off x="5431175" y="1891600"/>
            <a:ext cx="4269600" cy="30684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How does this text demonstrate the significance of the industrial revolution as a key cause of imperialism?</a:t>
            </a:r>
            <a:br>
              <a:rPr lang="en" sz="1800">
                <a:solidFill>
                  <a:schemeClr val="dk2"/>
                </a:solidFill>
                <a:latin typeface="Inter"/>
                <a:ea typeface="Inter"/>
                <a:cs typeface="Inter"/>
                <a:sym typeface="Inter"/>
              </a:rPr>
            </a:br>
            <a:endParaRPr sz="1800">
              <a:solidFill>
                <a:schemeClr val="dk2"/>
              </a:solidFill>
              <a:latin typeface="Inter"/>
              <a:ea typeface="Inter"/>
              <a:cs typeface="Inter"/>
              <a:sym typeface="Inter"/>
            </a:endParaRPr>
          </a:p>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What three groups benefited from the opening of Central Africa by the Niger River? How did they benefit?</a:t>
            </a:r>
            <a:endParaRPr sz="1800">
              <a:solidFill>
                <a:schemeClr val="dk2"/>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27"/>
          <p:cNvSpPr txBox="1"/>
          <p:nvPr/>
        </p:nvSpPr>
        <p:spPr>
          <a:xfrm>
            <a:off x="985237" y="4899100"/>
            <a:ext cx="8088000" cy="3387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700"/>
              <a:buNone/>
            </a:pPr>
            <a:r>
              <a:t/>
            </a:r>
            <a:endParaRPr sz="2200">
              <a:solidFill>
                <a:srgbClr val="231F20"/>
              </a:solidFill>
              <a:latin typeface="Inter"/>
              <a:ea typeface="Inter"/>
              <a:cs typeface="Inter"/>
              <a:sym typeface="Inter"/>
            </a:endParaRPr>
          </a:p>
        </p:txBody>
      </p:sp>
      <p:sp>
        <p:nvSpPr>
          <p:cNvPr id="361" name="Google Shape;361;p27"/>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62" name="Google Shape;362;p27"/>
          <p:cNvGrpSpPr/>
          <p:nvPr/>
        </p:nvGrpSpPr>
        <p:grpSpPr>
          <a:xfrm>
            <a:off x="-139709" y="6973784"/>
            <a:ext cx="10337824" cy="708336"/>
            <a:chOff x="204" y="0"/>
            <a:chExt cx="25061391" cy="1249931"/>
          </a:xfrm>
        </p:grpSpPr>
        <p:grpSp>
          <p:nvGrpSpPr>
            <p:cNvPr id="363" name="Google Shape;363;p27"/>
            <p:cNvGrpSpPr/>
            <p:nvPr/>
          </p:nvGrpSpPr>
          <p:grpSpPr>
            <a:xfrm rot="5400000">
              <a:off x="12002369" y="-11663474"/>
              <a:ext cx="1249931" cy="24576878"/>
              <a:chOff x="0" y="-38100"/>
              <a:chExt cx="246900" cy="4854692"/>
            </a:xfrm>
          </p:grpSpPr>
          <p:sp>
            <p:nvSpPr>
              <p:cNvPr id="364" name="Google Shape;364;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65" name="Google Shape;365;p27"/>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366" name="Google Shape;366;p27"/>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367" name="Google Shape;367;p2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68" name="Google Shape;368;p2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69" name="Google Shape;369;p27"/>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70" name="Google Shape;370;p27"/>
          <p:cNvSpPr txBox="1"/>
          <p:nvPr/>
        </p:nvSpPr>
        <p:spPr>
          <a:xfrm>
            <a:off x="261025" y="6050025"/>
            <a:ext cx="4768200" cy="49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Source: Excerpt from “The Old People and the New Government” by Komatsu Midori, director of Foreign Affairs for the Japanese Government in Korea, 1912.</a:t>
            </a:r>
            <a:endParaRPr sz="1200">
              <a:solidFill>
                <a:schemeClr val="dk2"/>
              </a:solidFill>
              <a:latin typeface="Inter"/>
              <a:ea typeface="Inter"/>
              <a:cs typeface="Inter"/>
              <a:sym typeface="Inter"/>
            </a:endParaRPr>
          </a:p>
          <a:p>
            <a:pPr indent="0" lvl="0" marL="0" rtl="0" algn="l">
              <a:spcBef>
                <a:spcPts val="0"/>
              </a:spcBef>
              <a:spcAft>
                <a:spcPts val="0"/>
              </a:spcAft>
              <a:buNone/>
            </a:pPr>
            <a:r>
              <a:rPr lang="en" sz="1200">
                <a:solidFill>
                  <a:schemeClr val="dk2"/>
                </a:solidFill>
                <a:latin typeface="Inter"/>
                <a:ea typeface="Inter"/>
                <a:cs typeface="Inter"/>
                <a:sym typeface="Inter"/>
              </a:rPr>
              <a:t>*Chosen is the name used for Korea based on their previous dynasty</a:t>
            </a:r>
            <a:endParaRPr sz="1200">
              <a:solidFill>
                <a:schemeClr val="dk2"/>
              </a:solidFill>
              <a:latin typeface="Inter"/>
              <a:ea typeface="Inter"/>
              <a:cs typeface="Inter"/>
              <a:sym typeface="Inter"/>
            </a:endParaRPr>
          </a:p>
        </p:txBody>
      </p:sp>
      <p:sp>
        <p:nvSpPr>
          <p:cNvPr id="371" name="Google Shape;371;p27"/>
          <p:cNvSpPr txBox="1"/>
          <p:nvPr/>
        </p:nvSpPr>
        <p:spPr>
          <a:xfrm>
            <a:off x="260950" y="294700"/>
            <a:ext cx="4768200" cy="57648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350">
                <a:solidFill>
                  <a:schemeClr val="dk2"/>
                </a:solidFill>
                <a:latin typeface="Inter"/>
                <a:ea typeface="Inter"/>
                <a:cs typeface="Inter"/>
                <a:sym typeface="Inter"/>
              </a:rPr>
              <a:t>… it is not unreasonable to conclude that the Japanese and Korean peoples formed for a long time one and the same nation. The recent annexation of Korea by Japan is therefore not the incorporation of two different countries inhabited by different races, but, it may rather be said to be the reunion of two sections of the one and same nation…. </a:t>
            </a:r>
            <a:endParaRPr sz="1350">
              <a:solidFill>
                <a:schemeClr val="dk2"/>
              </a:solidFill>
              <a:latin typeface="Inter"/>
              <a:ea typeface="Inter"/>
              <a:cs typeface="Inter"/>
              <a:sym typeface="Inter"/>
            </a:endParaRPr>
          </a:p>
          <a:p>
            <a:pPr indent="0" lvl="0" marL="0" rtl="0" algn="l">
              <a:spcBef>
                <a:spcPts val="0"/>
              </a:spcBef>
              <a:spcAft>
                <a:spcPts val="0"/>
              </a:spcAft>
              <a:buNone/>
            </a:pPr>
            <a:r>
              <a:rPr lang="en" sz="1350">
                <a:solidFill>
                  <a:schemeClr val="dk2"/>
                </a:solidFill>
                <a:latin typeface="Inter"/>
                <a:ea typeface="Inter"/>
                <a:cs typeface="Inter"/>
                <a:sym typeface="Inter"/>
              </a:rPr>
              <a:t>In developing the industry of an infantile nation, it is advisable to begin the work by undertaking the improvement of the agricultural industry, and this has been diligently carried on since Japan assumed the protectorate of the Korean Empire….</a:t>
            </a:r>
            <a:endParaRPr sz="1350">
              <a:solidFill>
                <a:schemeClr val="dk2"/>
              </a:solidFill>
              <a:latin typeface="Inter"/>
              <a:ea typeface="Inter"/>
              <a:cs typeface="Inter"/>
              <a:sym typeface="Inter"/>
            </a:endParaRPr>
          </a:p>
          <a:p>
            <a:pPr indent="0" lvl="0" marL="0" rtl="0" algn="l">
              <a:spcBef>
                <a:spcPts val="0"/>
              </a:spcBef>
              <a:spcAft>
                <a:spcPts val="0"/>
              </a:spcAft>
              <a:buNone/>
            </a:pPr>
            <a:r>
              <a:rPr lang="en" sz="1350">
                <a:solidFill>
                  <a:schemeClr val="dk2"/>
                </a:solidFill>
                <a:latin typeface="Inter"/>
                <a:ea typeface="Inter"/>
                <a:cs typeface="Inter"/>
                <a:sym typeface="Inter"/>
              </a:rPr>
              <a:t>The wonderful new machinery, the command of new powers of steam and electricity, have produced a new era in Japan, bringing about a remarkable change not only in political and material conditions but also in the moral and intellectual spheres. In a territory like Chosen*... of great obstacles to personal travel and the transportation of commodities…. </a:t>
            </a:r>
            <a:r>
              <a:rPr lang="en" sz="1350">
                <a:solidFill>
                  <a:schemeClr val="dk2"/>
                </a:solidFill>
                <a:latin typeface="Inter"/>
                <a:ea typeface="Inter"/>
                <a:cs typeface="Inter"/>
                <a:sym typeface="Inter"/>
              </a:rPr>
              <a:t>f</a:t>
            </a:r>
            <a:r>
              <a:rPr lang="en" sz="1350">
                <a:solidFill>
                  <a:schemeClr val="dk2"/>
                </a:solidFill>
                <a:latin typeface="Inter"/>
                <a:ea typeface="Inter"/>
                <a:cs typeface="Inter"/>
                <a:sym typeface="Inter"/>
              </a:rPr>
              <a:t>armers cannot be blamed for their </a:t>
            </a:r>
            <a:r>
              <a:rPr lang="en" sz="1350">
                <a:solidFill>
                  <a:schemeClr val="dk2"/>
                </a:solidFill>
                <a:latin typeface="Inter"/>
                <a:ea typeface="Inter"/>
                <a:cs typeface="Inter"/>
                <a:sym typeface="Inter"/>
              </a:rPr>
              <a:t>reluctance</a:t>
            </a:r>
            <a:r>
              <a:rPr lang="en" sz="1350">
                <a:solidFill>
                  <a:schemeClr val="dk2"/>
                </a:solidFill>
                <a:latin typeface="Inter"/>
                <a:ea typeface="Inter"/>
                <a:cs typeface="Inter"/>
                <a:sym typeface="Inter"/>
              </a:rPr>
              <a:t> to raise abundant crops by adopting imposed agricultural methods…. The same or rather more difficulty would be experienced in the trade of not a few manufactured articles as well as heavy minerals such a coal, copper, iron, and graphite. This accounts for the inactivity of not only agriculture but also of industry and commerce, except in places along the existing railways and the sea coast.</a:t>
            </a:r>
            <a:endParaRPr sz="1350">
              <a:solidFill>
                <a:schemeClr val="dk2"/>
              </a:solidFill>
              <a:latin typeface="Inter"/>
              <a:ea typeface="Inter"/>
              <a:cs typeface="Inter"/>
              <a:sym typeface="Inter"/>
            </a:endParaRPr>
          </a:p>
        </p:txBody>
      </p:sp>
      <p:sp>
        <p:nvSpPr>
          <p:cNvPr id="372" name="Google Shape;372;p27"/>
          <p:cNvSpPr txBox="1"/>
          <p:nvPr/>
        </p:nvSpPr>
        <p:spPr>
          <a:xfrm>
            <a:off x="1328425" y="502050"/>
            <a:ext cx="7467900" cy="34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t/>
            </a:r>
            <a:endParaRPr sz="100"/>
          </a:p>
        </p:txBody>
      </p:sp>
      <p:sp>
        <p:nvSpPr>
          <p:cNvPr id="373" name="Google Shape;373;p27"/>
          <p:cNvSpPr txBox="1"/>
          <p:nvPr/>
        </p:nvSpPr>
        <p:spPr>
          <a:xfrm>
            <a:off x="5431175" y="1891600"/>
            <a:ext cx="4269600" cy="30684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Based on the text, what economic benefits does Korea have for Japan?</a:t>
            </a:r>
            <a:br>
              <a:rPr lang="en" sz="1800">
                <a:solidFill>
                  <a:schemeClr val="dk2"/>
                </a:solidFill>
                <a:latin typeface="Inter"/>
                <a:ea typeface="Inter"/>
                <a:cs typeface="Inter"/>
                <a:sym typeface="Inter"/>
              </a:rPr>
            </a:br>
            <a:endParaRPr sz="1800">
              <a:solidFill>
                <a:schemeClr val="dk2"/>
              </a:solidFill>
              <a:latin typeface="Inter"/>
              <a:ea typeface="Inter"/>
              <a:cs typeface="Inter"/>
              <a:sym typeface="Inter"/>
            </a:endParaRPr>
          </a:p>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How do the Japanese justify their imperialism of the Koreans in this document?</a:t>
            </a:r>
            <a:endParaRPr sz="1800">
              <a:solidFill>
                <a:schemeClr val="dk2"/>
              </a:solidFill>
              <a:latin typeface="Inter"/>
              <a:ea typeface="Inter"/>
              <a:cs typeface="Inter"/>
              <a:sym typeface="Inte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28"/>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79" name="Google Shape;379;p28"/>
          <p:cNvGrpSpPr/>
          <p:nvPr/>
        </p:nvGrpSpPr>
        <p:grpSpPr>
          <a:xfrm>
            <a:off x="-139709" y="6973784"/>
            <a:ext cx="10337824" cy="708336"/>
            <a:chOff x="204" y="0"/>
            <a:chExt cx="25061391" cy="1249931"/>
          </a:xfrm>
        </p:grpSpPr>
        <p:grpSp>
          <p:nvGrpSpPr>
            <p:cNvPr id="380" name="Google Shape;380;p28"/>
            <p:cNvGrpSpPr/>
            <p:nvPr/>
          </p:nvGrpSpPr>
          <p:grpSpPr>
            <a:xfrm rot="5400000">
              <a:off x="12002369" y="-11663474"/>
              <a:ext cx="1249931" cy="24576878"/>
              <a:chOff x="0" y="-38100"/>
              <a:chExt cx="246900" cy="4854692"/>
            </a:xfrm>
          </p:grpSpPr>
          <p:sp>
            <p:nvSpPr>
              <p:cNvPr id="381" name="Google Shape;381;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82" name="Google Shape;382;p28"/>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383" name="Google Shape;383;p28"/>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384" name="Google Shape;384;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85" name="Google Shape;385;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86" name="Google Shape;386;p28"/>
          <p:cNvSpPr txBox="1"/>
          <p:nvPr/>
        </p:nvSpPr>
        <p:spPr>
          <a:xfrm>
            <a:off x="1404689" y="3284079"/>
            <a:ext cx="7248900" cy="31002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5300">
                <a:solidFill>
                  <a:srgbClr val="231F20"/>
                </a:solidFill>
                <a:latin typeface="Halant"/>
                <a:ea typeface="Halant"/>
                <a:cs typeface="Halant"/>
                <a:sym typeface="Halant"/>
              </a:rPr>
              <a:t>STATION 3:</a:t>
            </a:r>
            <a:endParaRPr b="1" sz="5300">
              <a:solidFill>
                <a:srgbClr val="231F20"/>
              </a:solidFill>
              <a:latin typeface="Halant"/>
              <a:ea typeface="Halant"/>
              <a:cs typeface="Halant"/>
              <a:sym typeface="Halant"/>
            </a:endParaRPr>
          </a:p>
          <a:p>
            <a:pPr indent="0" lvl="0" marL="0" marR="0" rtl="0" algn="ctr">
              <a:lnSpc>
                <a:spcPct val="140004"/>
              </a:lnSpc>
              <a:spcBef>
                <a:spcPts val="0"/>
              </a:spcBef>
              <a:spcAft>
                <a:spcPts val="0"/>
              </a:spcAft>
              <a:buNone/>
            </a:pPr>
            <a:r>
              <a:rPr b="1" lang="en" sz="5300">
                <a:solidFill>
                  <a:srgbClr val="231F20"/>
                </a:solidFill>
                <a:latin typeface="Halant"/>
                <a:ea typeface="Halant"/>
                <a:cs typeface="Halant"/>
                <a:sym typeface="Halant"/>
              </a:rPr>
              <a:t>POLITICAL PROWESS &amp; NATIONALISM </a:t>
            </a:r>
            <a:endParaRPr sz="900"/>
          </a:p>
        </p:txBody>
      </p:sp>
      <p:grpSp>
        <p:nvGrpSpPr>
          <p:cNvPr id="387" name="Google Shape;387;p28"/>
          <p:cNvGrpSpPr/>
          <p:nvPr/>
        </p:nvGrpSpPr>
        <p:grpSpPr>
          <a:xfrm>
            <a:off x="8722535" y="-74080"/>
            <a:ext cx="859444" cy="1338372"/>
            <a:chOff x="0" y="-130721"/>
            <a:chExt cx="2083500" cy="2361695"/>
          </a:xfrm>
        </p:grpSpPr>
        <p:grpSp>
          <p:nvGrpSpPr>
            <p:cNvPr id="388" name="Google Shape;388;p28"/>
            <p:cNvGrpSpPr/>
            <p:nvPr/>
          </p:nvGrpSpPr>
          <p:grpSpPr>
            <a:xfrm>
              <a:off x="75599" y="-130721"/>
              <a:ext cx="1932614" cy="2361695"/>
              <a:chOff x="0" y="-47625"/>
              <a:chExt cx="704100" cy="860425"/>
            </a:xfrm>
          </p:grpSpPr>
          <p:sp>
            <p:nvSpPr>
              <p:cNvPr id="389" name="Google Shape;389;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56550" lIns="56550" spcFirstLastPara="1" rIns="56550" wrap="square" tIns="56550">
                <a:noAutofit/>
              </a:bodyPr>
              <a:lstStyle/>
              <a:p>
                <a:pPr indent="0" lvl="0" marL="0" rtl="0" algn="l">
                  <a:spcBef>
                    <a:spcPts val="0"/>
                  </a:spcBef>
                  <a:spcAft>
                    <a:spcPts val="0"/>
                  </a:spcAft>
                  <a:buNone/>
                </a:pPr>
                <a:r>
                  <a:t/>
                </a:r>
                <a:endParaRPr/>
              </a:p>
            </p:txBody>
          </p:sp>
          <p:sp>
            <p:nvSpPr>
              <p:cNvPr id="390" name="Google Shape;390;p28"/>
              <p:cNvSpPr txBox="1"/>
              <p:nvPr/>
            </p:nvSpPr>
            <p:spPr>
              <a:xfrm>
                <a:off x="0" y="-47625"/>
                <a:ext cx="704100" cy="7335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391" name="Google Shape;391;p28"/>
            <p:cNvSpPr txBox="1"/>
            <p:nvPr/>
          </p:nvSpPr>
          <p:spPr>
            <a:xfrm>
              <a:off x="0" y="447107"/>
              <a:ext cx="2083500" cy="923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 sz="3400" u="none" cap="none" strike="noStrike">
                  <a:solidFill>
                    <a:schemeClr val="lt1"/>
                  </a:solidFill>
                  <a:latin typeface="Halant"/>
                  <a:ea typeface="Halant"/>
                  <a:cs typeface="Halant"/>
                  <a:sym typeface="Halant"/>
                </a:rPr>
                <a:t>#</a:t>
              </a:r>
              <a:endParaRPr sz="900">
                <a:solidFill>
                  <a:schemeClr val="lt1"/>
                </a:solidFill>
              </a:endParaRPr>
            </a:p>
          </p:txBody>
        </p:sp>
      </p:grpSp>
      <p:sp>
        <p:nvSpPr>
          <p:cNvPr id="392" name="Google Shape;392;p28"/>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29"/>
          <p:cNvSpPr txBox="1"/>
          <p:nvPr/>
        </p:nvSpPr>
        <p:spPr>
          <a:xfrm>
            <a:off x="985237" y="2155900"/>
            <a:ext cx="8088000" cy="44022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700"/>
              <a:buNone/>
            </a:pPr>
            <a:r>
              <a:rPr lang="en" sz="2200">
                <a:solidFill>
                  <a:schemeClr val="dk1"/>
                </a:solidFill>
                <a:latin typeface="Inter"/>
                <a:ea typeface="Inter"/>
                <a:cs typeface="Inter"/>
                <a:sym typeface="Inter"/>
              </a:rPr>
              <a:t>European Nationalism fueled the competition for the largest empire.</a:t>
            </a:r>
            <a:endParaRPr sz="2200">
              <a:solidFill>
                <a:schemeClr val="dk1"/>
              </a:solidFill>
              <a:latin typeface="Inter"/>
              <a:ea typeface="Inter"/>
              <a:cs typeface="Inter"/>
              <a:sym typeface="Inter"/>
            </a:endParaRPr>
          </a:p>
          <a:p>
            <a:pPr indent="-368300" lvl="0" marL="457200" rtl="0" algn="ctr">
              <a:spcBef>
                <a:spcPts val="0"/>
              </a:spcBef>
              <a:spcAft>
                <a:spcPts val="0"/>
              </a:spcAft>
              <a:buClr>
                <a:schemeClr val="dk1"/>
              </a:buClr>
              <a:buSzPts val="2200"/>
              <a:buFont typeface="Inter"/>
              <a:buChar char="●"/>
            </a:pPr>
            <a:r>
              <a:rPr lang="en" sz="2200">
                <a:solidFill>
                  <a:schemeClr val="dk1"/>
                </a:solidFill>
                <a:latin typeface="Inter"/>
                <a:ea typeface="Inter"/>
                <a:cs typeface="Inter"/>
                <a:sym typeface="Inter"/>
              </a:rPr>
              <a:t>The British were hurt after losing their American colonies, and needed a way to recover and find new territory to settle.</a:t>
            </a:r>
            <a:endParaRPr sz="2200">
              <a:solidFill>
                <a:schemeClr val="dk1"/>
              </a:solidFill>
              <a:latin typeface="Inter"/>
              <a:ea typeface="Inter"/>
              <a:cs typeface="Inter"/>
              <a:sym typeface="Inter"/>
            </a:endParaRPr>
          </a:p>
          <a:p>
            <a:pPr indent="-368300" lvl="0" marL="457200" rtl="0" algn="ctr">
              <a:spcBef>
                <a:spcPts val="0"/>
              </a:spcBef>
              <a:spcAft>
                <a:spcPts val="0"/>
              </a:spcAft>
              <a:buClr>
                <a:schemeClr val="dk1"/>
              </a:buClr>
              <a:buSzPts val="2200"/>
              <a:buFont typeface="Inter"/>
              <a:buChar char="●"/>
            </a:pPr>
            <a:r>
              <a:rPr lang="en" sz="2200">
                <a:solidFill>
                  <a:schemeClr val="dk1"/>
                </a:solidFill>
                <a:latin typeface="Inter"/>
                <a:ea typeface="Inter"/>
                <a:cs typeface="Inter"/>
                <a:sym typeface="Inter"/>
              </a:rPr>
              <a:t>The French were defeated by the Prussians in the Franco-Prussian War (1870-1871) and wanted to regain their pride by expanding their empire overseas.</a:t>
            </a:r>
            <a:endParaRPr sz="2200">
              <a:solidFill>
                <a:schemeClr val="dk1"/>
              </a:solidFill>
              <a:latin typeface="Inter"/>
              <a:ea typeface="Inter"/>
              <a:cs typeface="Inter"/>
              <a:sym typeface="Inter"/>
            </a:endParaRPr>
          </a:p>
          <a:p>
            <a:pPr indent="-368300" lvl="0" marL="457200" rtl="0" algn="ctr">
              <a:spcBef>
                <a:spcPts val="0"/>
              </a:spcBef>
              <a:spcAft>
                <a:spcPts val="0"/>
              </a:spcAft>
              <a:buClr>
                <a:schemeClr val="dk1"/>
              </a:buClr>
              <a:buSzPts val="2200"/>
              <a:buFont typeface="Inter"/>
              <a:buChar char="●"/>
            </a:pPr>
            <a:r>
              <a:rPr lang="en" sz="2200">
                <a:solidFill>
                  <a:schemeClr val="dk1"/>
                </a:solidFill>
                <a:latin typeface="Inter"/>
                <a:ea typeface="Inter"/>
                <a:cs typeface="Inter"/>
                <a:sym typeface="Inter"/>
              </a:rPr>
              <a:t>Italy &amp; Germany were newly unified states, and needed to expand their empires not only for economic purposes but also to prove themselves to the older European states.</a:t>
            </a:r>
            <a:endParaRPr sz="2200">
              <a:solidFill>
                <a:schemeClr val="dk1"/>
              </a:solidFill>
              <a:latin typeface="Inter"/>
              <a:ea typeface="Inter"/>
              <a:cs typeface="Inter"/>
              <a:sym typeface="Inter"/>
            </a:endParaRPr>
          </a:p>
          <a:p>
            <a:pPr indent="0" lvl="0" marL="0" rtl="0" algn="ctr">
              <a:spcBef>
                <a:spcPts val="0"/>
              </a:spcBef>
              <a:spcAft>
                <a:spcPts val="0"/>
              </a:spcAft>
              <a:buNone/>
            </a:pPr>
            <a:r>
              <a:rPr lang="en" sz="2200">
                <a:solidFill>
                  <a:schemeClr val="dk1"/>
                </a:solidFill>
                <a:latin typeface="Inter"/>
                <a:ea typeface="Inter"/>
                <a:cs typeface="Inter"/>
                <a:sym typeface="Inter"/>
              </a:rPr>
              <a:t>The Japanese also were nationalistic, which spurred their expansion into Korea and China.</a:t>
            </a:r>
            <a:endParaRPr sz="2200">
              <a:solidFill>
                <a:schemeClr val="dk1"/>
              </a:solidFill>
              <a:latin typeface="Inter"/>
              <a:ea typeface="Inter"/>
              <a:cs typeface="Inter"/>
              <a:sym typeface="Inter"/>
            </a:endParaRPr>
          </a:p>
        </p:txBody>
      </p:sp>
      <p:sp>
        <p:nvSpPr>
          <p:cNvPr id="398" name="Google Shape;398;p29"/>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99" name="Google Shape;399;p29"/>
          <p:cNvGrpSpPr/>
          <p:nvPr/>
        </p:nvGrpSpPr>
        <p:grpSpPr>
          <a:xfrm>
            <a:off x="-139709" y="6973784"/>
            <a:ext cx="10337824" cy="708336"/>
            <a:chOff x="204" y="0"/>
            <a:chExt cx="25061391" cy="1249931"/>
          </a:xfrm>
        </p:grpSpPr>
        <p:grpSp>
          <p:nvGrpSpPr>
            <p:cNvPr id="400" name="Google Shape;400;p29"/>
            <p:cNvGrpSpPr/>
            <p:nvPr/>
          </p:nvGrpSpPr>
          <p:grpSpPr>
            <a:xfrm rot="5400000">
              <a:off x="12002369" y="-11663474"/>
              <a:ext cx="1249931" cy="24576878"/>
              <a:chOff x="0" y="-38100"/>
              <a:chExt cx="246900" cy="4854692"/>
            </a:xfrm>
          </p:grpSpPr>
          <p:sp>
            <p:nvSpPr>
              <p:cNvPr id="401" name="Google Shape;401;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02" name="Google Shape;402;p29"/>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403" name="Google Shape;403;p29"/>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404" name="Google Shape;404;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05" name="Google Shape;405;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06" name="Google Shape;406;p29"/>
          <p:cNvSpPr txBox="1"/>
          <p:nvPr/>
        </p:nvSpPr>
        <p:spPr>
          <a:xfrm>
            <a:off x="1404689" y="325120"/>
            <a:ext cx="7249200" cy="19209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5200">
                <a:solidFill>
                  <a:srgbClr val="231F20"/>
                </a:solidFill>
                <a:latin typeface="Halant"/>
                <a:ea typeface="Halant"/>
                <a:cs typeface="Halant"/>
                <a:sym typeface="Halant"/>
              </a:rPr>
              <a:t>POLITICAL POWER &amp; NATIONALISM </a:t>
            </a:r>
            <a:endParaRPr sz="900"/>
          </a:p>
        </p:txBody>
      </p:sp>
      <p:grpSp>
        <p:nvGrpSpPr>
          <p:cNvPr id="407" name="Google Shape;407;p29"/>
          <p:cNvGrpSpPr/>
          <p:nvPr/>
        </p:nvGrpSpPr>
        <p:grpSpPr>
          <a:xfrm>
            <a:off x="8722535" y="-74080"/>
            <a:ext cx="859444" cy="1338372"/>
            <a:chOff x="0" y="-130721"/>
            <a:chExt cx="2083500" cy="2361695"/>
          </a:xfrm>
        </p:grpSpPr>
        <p:grpSp>
          <p:nvGrpSpPr>
            <p:cNvPr id="408" name="Google Shape;408;p29"/>
            <p:cNvGrpSpPr/>
            <p:nvPr/>
          </p:nvGrpSpPr>
          <p:grpSpPr>
            <a:xfrm>
              <a:off x="75599" y="-130721"/>
              <a:ext cx="1932614" cy="2361695"/>
              <a:chOff x="0" y="-47625"/>
              <a:chExt cx="704100" cy="860425"/>
            </a:xfrm>
          </p:grpSpPr>
          <p:sp>
            <p:nvSpPr>
              <p:cNvPr id="409" name="Google Shape;409;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56575" lIns="56575" spcFirstLastPara="1" rIns="56575" wrap="square" tIns="56575">
                <a:noAutofit/>
              </a:bodyPr>
              <a:lstStyle/>
              <a:p>
                <a:pPr indent="0" lvl="0" marL="0" rtl="0" algn="l">
                  <a:spcBef>
                    <a:spcPts val="0"/>
                  </a:spcBef>
                  <a:spcAft>
                    <a:spcPts val="0"/>
                  </a:spcAft>
                  <a:buNone/>
                </a:pPr>
                <a:r>
                  <a:t/>
                </a:r>
                <a:endParaRPr/>
              </a:p>
            </p:txBody>
          </p:sp>
          <p:sp>
            <p:nvSpPr>
              <p:cNvPr id="410" name="Google Shape;410;p29"/>
              <p:cNvSpPr txBox="1"/>
              <p:nvPr/>
            </p:nvSpPr>
            <p:spPr>
              <a:xfrm>
                <a:off x="0" y="-47625"/>
                <a:ext cx="704100" cy="7335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411" name="Google Shape;411;p29"/>
            <p:cNvSpPr txBox="1"/>
            <p:nvPr/>
          </p:nvSpPr>
          <p:spPr>
            <a:xfrm>
              <a:off x="0" y="447107"/>
              <a:ext cx="2083500" cy="9507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3500">
                  <a:solidFill>
                    <a:schemeClr val="lt1"/>
                  </a:solidFill>
                  <a:latin typeface="Halant"/>
                  <a:ea typeface="Halant"/>
                  <a:cs typeface="Halant"/>
                  <a:sym typeface="Halant"/>
                </a:rPr>
                <a:t>#</a:t>
              </a:r>
              <a:endParaRPr sz="900">
                <a:solidFill>
                  <a:schemeClr val="lt1"/>
                </a:solidFill>
              </a:endParaRPr>
            </a:p>
          </p:txBody>
        </p:sp>
      </p:grpSp>
      <p:sp>
        <p:nvSpPr>
          <p:cNvPr id="412" name="Google Shape;412;p29"/>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p30"/>
          <p:cNvSpPr txBox="1"/>
          <p:nvPr/>
        </p:nvSpPr>
        <p:spPr>
          <a:xfrm>
            <a:off x="985237" y="4899100"/>
            <a:ext cx="8088000" cy="3387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700"/>
              <a:buNone/>
            </a:pPr>
            <a:r>
              <a:t/>
            </a:r>
            <a:endParaRPr sz="2200">
              <a:solidFill>
                <a:srgbClr val="231F20"/>
              </a:solidFill>
              <a:latin typeface="Inter"/>
              <a:ea typeface="Inter"/>
              <a:cs typeface="Inter"/>
              <a:sym typeface="Inter"/>
            </a:endParaRPr>
          </a:p>
        </p:txBody>
      </p:sp>
      <p:sp>
        <p:nvSpPr>
          <p:cNvPr id="418" name="Google Shape;418;p30"/>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19" name="Google Shape;419;p30"/>
          <p:cNvGrpSpPr/>
          <p:nvPr/>
        </p:nvGrpSpPr>
        <p:grpSpPr>
          <a:xfrm>
            <a:off x="-139709" y="6973784"/>
            <a:ext cx="10337824" cy="708336"/>
            <a:chOff x="204" y="0"/>
            <a:chExt cx="25061391" cy="1249931"/>
          </a:xfrm>
        </p:grpSpPr>
        <p:grpSp>
          <p:nvGrpSpPr>
            <p:cNvPr id="420" name="Google Shape;420;p30"/>
            <p:cNvGrpSpPr/>
            <p:nvPr/>
          </p:nvGrpSpPr>
          <p:grpSpPr>
            <a:xfrm rot="5400000">
              <a:off x="12002369" y="-11663474"/>
              <a:ext cx="1249931" cy="24576878"/>
              <a:chOff x="0" y="-38100"/>
              <a:chExt cx="246900" cy="4854692"/>
            </a:xfrm>
          </p:grpSpPr>
          <p:sp>
            <p:nvSpPr>
              <p:cNvPr id="421" name="Google Shape;421;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22" name="Google Shape;422;p30"/>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423" name="Google Shape;423;p30"/>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424" name="Google Shape;424;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25" name="Google Shape;425;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26" name="Google Shape;426;p30"/>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27" name="Google Shape;427;p30"/>
          <p:cNvSpPr txBox="1"/>
          <p:nvPr/>
        </p:nvSpPr>
        <p:spPr>
          <a:xfrm>
            <a:off x="260950" y="6126225"/>
            <a:ext cx="4768200" cy="49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Source: Excerpt from Jules Ferry’s "Speech Before the French Chamber of Deputies”, March 28, 1884.</a:t>
            </a:r>
            <a:endParaRPr sz="1200">
              <a:solidFill>
                <a:schemeClr val="dk2"/>
              </a:solidFill>
              <a:latin typeface="Inter"/>
              <a:ea typeface="Inter"/>
              <a:cs typeface="Inter"/>
              <a:sym typeface="Inter"/>
            </a:endParaRPr>
          </a:p>
          <a:p>
            <a:pPr indent="0" lvl="0" marL="0" rtl="0" algn="l">
              <a:spcBef>
                <a:spcPts val="0"/>
              </a:spcBef>
              <a:spcAft>
                <a:spcPts val="0"/>
              </a:spcAft>
              <a:buNone/>
            </a:pPr>
            <a:r>
              <a:rPr lang="en" sz="1200">
                <a:solidFill>
                  <a:schemeClr val="dk2"/>
                </a:solidFill>
                <a:latin typeface="Inter"/>
                <a:ea typeface="Inter"/>
                <a:cs typeface="Inter"/>
                <a:sym typeface="Inter"/>
              </a:rPr>
              <a:t>Ferry was the prime minister of France twice during the 1880s, and was known for expanding the French colonial empire.</a:t>
            </a:r>
            <a:endParaRPr sz="1200">
              <a:solidFill>
                <a:schemeClr val="dk2"/>
              </a:solidFill>
              <a:latin typeface="Inter"/>
              <a:ea typeface="Inter"/>
              <a:cs typeface="Inter"/>
              <a:sym typeface="Inter"/>
            </a:endParaRPr>
          </a:p>
        </p:txBody>
      </p:sp>
      <p:sp>
        <p:nvSpPr>
          <p:cNvPr id="428" name="Google Shape;428;p30"/>
          <p:cNvSpPr txBox="1"/>
          <p:nvPr/>
        </p:nvSpPr>
        <p:spPr>
          <a:xfrm>
            <a:off x="260950" y="237700"/>
            <a:ext cx="4768200" cy="58884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2"/>
                </a:solidFill>
                <a:latin typeface="Inter"/>
                <a:ea typeface="Inter"/>
                <a:cs typeface="Inter"/>
                <a:sym typeface="Inter"/>
              </a:rPr>
              <a:t>I say that French colonial policy, the policy of colonial expansion, the policy that has taken us under the Empire, to Saigon, to Indochina [Vietnam], that has led us to Tunisia, to Madagascar-I say that this policy of colonial expansion was inspired by... the fact that a navy such as ours cannot do without safe harbors, defenses, supply centers on the high seas .... Are you unaware of this? Look at a map of the world.</a:t>
            </a:r>
            <a:endParaRPr sz="1300">
              <a:solidFill>
                <a:schemeClr val="dk2"/>
              </a:solidFill>
              <a:latin typeface="Inter"/>
              <a:ea typeface="Inter"/>
              <a:cs typeface="Inter"/>
              <a:sym typeface="Inter"/>
            </a:endParaRPr>
          </a:p>
          <a:p>
            <a:pPr indent="0" lvl="0" marL="0" rtl="0" algn="l">
              <a:spcBef>
                <a:spcPts val="0"/>
              </a:spcBef>
              <a:spcAft>
                <a:spcPts val="0"/>
              </a:spcAft>
              <a:buNone/>
            </a:pPr>
            <a:r>
              <a:t/>
            </a:r>
            <a:endParaRPr sz="1300">
              <a:solidFill>
                <a:schemeClr val="dk2"/>
              </a:solidFill>
              <a:latin typeface="Inter"/>
              <a:ea typeface="Inter"/>
              <a:cs typeface="Inter"/>
              <a:sym typeface="Inter"/>
            </a:endParaRPr>
          </a:p>
          <a:p>
            <a:pPr indent="0" lvl="0" marL="0" rtl="0" algn="l">
              <a:spcBef>
                <a:spcPts val="0"/>
              </a:spcBef>
              <a:spcAft>
                <a:spcPts val="0"/>
              </a:spcAft>
              <a:buNone/>
            </a:pPr>
            <a:r>
              <a:rPr lang="en" sz="1300">
                <a:solidFill>
                  <a:schemeClr val="dk2"/>
                </a:solidFill>
                <a:latin typeface="Inter"/>
                <a:ea typeface="Inter"/>
                <a:cs typeface="Inter"/>
                <a:sym typeface="Inter"/>
              </a:rPr>
              <a:t>Gentlemen, these are considerations that merit the full attention of patriots. The conditions of naval warfare have greatly changed .... At present, as you know, a warship, however perfect its design, cannot carry more than two weeks' supply of coal; and a vessel without coal is a wreck on the high seas, abandoned to the first occupier. Hence the need to have places of supply, shelters, ports for defense and provisioning.... And that is why we needed Tunisia; that is why we needed Saigon and Indochina; that is why we need Madagascar... and why we shall never leave them! ... Gentlemen, in Europe such as it is today, in this competition of the many rivals we see rising up around us, some by military or naval improvements, others by the prodigious development of a constantly growing population; in a Europe, or rather in a universe thus constituted, a policy of withdrawal or abstention is simply the high road to decadence! In our time nations are great only through the activity they deploy; it is not by spreading the peaceable light of their institutions ... that they are great, in the present day.</a:t>
            </a:r>
            <a:endParaRPr sz="1300">
              <a:solidFill>
                <a:schemeClr val="dk2"/>
              </a:solidFill>
              <a:latin typeface="Inter"/>
              <a:ea typeface="Inter"/>
              <a:cs typeface="Inter"/>
              <a:sym typeface="Inter"/>
            </a:endParaRPr>
          </a:p>
          <a:p>
            <a:pPr indent="0" lvl="0" marL="0" rtl="0" algn="l">
              <a:spcBef>
                <a:spcPts val="0"/>
              </a:spcBef>
              <a:spcAft>
                <a:spcPts val="0"/>
              </a:spcAft>
              <a:buNone/>
            </a:pPr>
            <a:r>
              <a:t/>
            </a:r>
            <a:endParaRPr sz="1300">
              <a:solidFill>
                <a:schemeClr val="dk2"/>
              </a:solidFill>
              <a:latin typeface="Inter"/>
              <a:ea typeface="Inter"/>
              <a:cs typeface="Inter"/>
              <a:sym typeface="Inter"/>
            </a:endParaRPr>
          </a:p>
        </p:txBody>
      </p:sp>
      <p:sp>
        <p:nvSpPr>
          <p:cNvPr id="429" name="Google Shape;429;p30"/>
          <p:cNvSpPr txBox="1"/>
          <p:nvPr/>
        </p:nvSpPr>
        <p:spPr>
          <a:xfrm>
            <a:off x="1328425" y="502050"/>
            <a:ext cx="7467900" cy="34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t/>
            </a:r>
            <a:endParaRPr sz="100"/>
          </a:p>
        </p:txBody>
      </p:sp>
      <p:sp>
        <p:nvSpPr>
          <p:cNvPr id="430" name="Google Shape;430;p30"/>
          <p:cNvSpPr txBox="1"/>
          <p:nvPr/>
        </p:nvSpPr>
        <p:spPr>
          <a:xfrm>
            <a:off x="5431175" y="1891600"/>
            <a:ext cx="4269600" cy="30684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How does Ferry tie imperialism back to political power and competition between European states?</a:t>
            </a:r>
            <a:br>
              <a:rPr lang="en" sz="1800">
                <a:solidFill>
                  <a:schemeClr val="dk2"/>
                </a:solidFill>
                <a:latin typeface="Inter"/>
                <a:ea typeface="Inter"/>
                <a:cs typeface="Inter"/>
                <a:sym typeface="Inter"/>
              </a:rPr>
            </a:br>
            <a:endParaRPr sz="1800">
              <a:solidFill>
                <a:schemeClr val="dk2"/>
              </a:solidFill>
              <a:latin typeface="Inter"/>
              <a:ea typeface="Inter"/>
              <a:cs typeface="Inter"/>
              <a:sym typeface="Inter"/>
            </a:endParaRPr>
          </a:p>
          <a:p>
            <a:pPr indent="-342900" lvl="0" marL="457200" rtl="0" algn="l">
              <a:spcBef>
                <a:spcPts val="0"/>
              </a:spcBef>
              <a:spcAft>
                <a:spcPts val="0"/>
              </a:spcAft>
              <a:buClr>
                <a:schemeClr val="dk2"/>
              </a:buClr>
              <a:buSzPts val="1800"/>
              <a:buFont typeface="Inter"/>
              <a:buAutoNum type="arabicPeriod"/>
            </a:pPr>
            <a:r>
              <a:t/>
            </a:r>
            <a:endParaRPr sz="1800">
              <a:solidFill>
                <a:schemeClr val="dk2"/>
              </a:solidFill>
              <a:latin typeface="Inter"/>
              <a:ea typeface="Inter"/>
              <a:cs typeface="Inter"/>
              <a:sym typeface="Inte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p31"/>
          <p:cNvSpPr txBox="1"/>
          <p:nvPr/>
        </p:nvSpPr>
        <p:spPr>
          <a:xfrm>
            <a:off x="985237" y="4899100"/>
            <a:ext cx="8088000" cy="3387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700"/>
              <a:buNone/>
            </a:pPr>
            <a:r>
              <a:t/>
            </a:r>
            <a:endParaRPr sz="2200">
              <a:solidFill>
                <a:srgbClr val="231F20"/>
              </a:solidFill>
              <a:latin typeface="Inter"/>
              <a:ea typeface="Inter"/>
              <a:cs typeface="Inter"/>
              <a:sym typeface="Inter"/>
            </a:endParaRPr>
          </a:p>
        </p:txBody>
      </p:sp>
      <p:sp>
        <p:nvSpPr>
          <p:cNvPr id="436" name="Google Shape;436;p31"/>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37" name="Google Shape;437;p31"/>
          <p:cNvGrpSpPr/>
          <p:nvPr/>
        </p:nvGrpSpPr>
        <p:grpSpPr>
          <a:xfrm>
            <a:off x="-139709" y="6973784"/>
            <a:ext cx="10337824" cy="708336"/>
            <a:chOff x="204" y="0"/>
            <a:chExt cx="25061391" cy="1249931"/>
          </a:xfrm>
        </p:grpSpPr>
        <p:grpSp>
          <p:nvGrpSpPr>
            <p:cNvPr id="438" name="Google Shape;438;p31"/>
            <p:cNvGrpSpPr/>
            <p:nvPr/>
          </p:nvGrpSpPr>
          <p:grpSpPr>
            <a:xfrm rot="5400000">
              <a:off x="12002369" y="-11663474"/>
              <a:ext cx="1249931" cy="24576878"/>
              <a:chOff x="0" y="-38100"/>
              <a:chExt cx="246900" cy="4854692"/>
            </a:xfrm>
          </p:grpSpPr>
          <p:sp>
            <p:nvSpPr>
              <p:cNvPr id="439" name="Google Shape;439;p3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40" name="Google Shape;440;p31"/>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441" name="Google Shape;441;p31"/>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442" name="Google Shape;442;p3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43" name="Google Shape;443;p3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44" name="Google Shape;444;p31"/>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45" name="Google Shape;445;p31"/>
          <p:cNvSpPr txBox="1"/>
          <p:nvPr/>
        </p:nvSpPr>
        <p:spPr>
          <a:xfrm>
            <a:off x="260950" y="6126225"/>
            <a:ext cx="4768200" cy="49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Source: Excerpt from Szipilman, Christopher, “Between Pan-Asianism and Nationalism: Mitsukawa Kametarō and his campaign to reform Japan and liberate Asia,” in </a:t>
            </a:r>
            <a:r>
              <a:rPr i="1" lang="en" sz="1200">
                <a:solidFill>
                  <a:schemeClr val="dk2"/>
                </a:solidFill>
                <a:latin typeface="Inter"/>
                <a:ea typeface="Inter"/>
                <a:cs typeface="Inter"/>
                <a:sym typeface="Inter"/>
              </a:rPr>
              <a:t>Pan-Asianism in Modern Japanese History</a:t>
            </a:r>
            <a:r>
              <a:rPr lang="en" sz="1200">
                <a:solidFill>
                  <a:schemeClr val="dk2"/>
                </a:solidFill>
                <a:latin typeface="Inter"/>
                <a:ea typeface="Inter"/>
                <a:cs typeface="Inter"/>
                <a:sym typeface="Inter"/>
              </a:rPr>
              <a:t>, eds. Sven Saaler and J. Victor Koschmann. </a:t>
            </a:r>
            <a:endParaRPr sz="1200">
              <a:solidFill>
                <a:schemeClr val="dk2"/>
              </a:solidFill>
              <a:latin typeface="Inter"/>
              <a:ea typeface="Inter"/>
              <a:cs typeface="Inter"/>
              <a:sym typeface="Inter"/>
            </a:endParaRPr>
          </a:p>
        </p:txBody>
      </p:sp>
      <p:sp>
        <p:nvSpPr>
          <p:cNvPr id="446" name="Google Shape;446;p31"/>
          <p:cNvSpPr txBox="1"/>
          <p:nvPr/>
        </p:nvSpPr>
        <p:spPr>
          <a:xfrm>
            <a:off x="260950" y="237700"/>
            <a:ext cx="5015700" cy="58884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2"/>
                </a:solidFill>
                <a:latin typeface="Inter"/>
                <a:ea typeface="Inter"/>
                <a:cs typeface="Inter"/>
                <a:sym typeface="Inter"/>
              </a:rPr>
              <a:t>For Japanese Pan-Asianism was a contradictory doctrine. It aimed to bring eternal peace to Asia, yet was discredited by its war-time association with Japanese militarism and aggression. It was anti-Western, but was partly inspired by Western writings. Though it proclaimed egalitarian Asian brotherhood, it insisted on Japanese superiority….</a:t>
            </a:r>
            <a:endParaRPr sz="1300">
              <a:solidFill>
                <a:schemeClr val="dk2"/>
              </a:solidFill>
              <a:latin typeface="Inter"/>
              <a:ea typeface="Inter"/>
              <a:cs typeface="Inter"/>
              <a:sym typeface="Inter"/>
            </a:endParaRPr>
          </a:p>
          <a:p>
            <a:pPr indent="0" lvl="0" marL="0" rtl="0" algn="l">
              <a:spcBef>
                <a:spcPts val="0"/>
              </a:spcBef>
              <a:spcAft>
                <a:spcPts val="0"/>
              </a:spcAft>
              <a:buNone/>
            </a:pPr>
            <a:r>
              <a:rPr lang="en" sz="1300">
                <a:solidFill>
                  <a:schemeClr val="dk2"/>
                </a:solidFill>
                <a:latin typeface="Inter"/>
                <a:ea typeface="Inter"/>
                <a:cs typeface="Inter"/>
                <a:sym typeface="Inter"/>
              </a:rPr>
              <a:t>Mitsukawa’s culturalist emphasis often gave way to a stress on the geopolitical and economic aspects of Pan-Asianism….Asian countries, he lamented, were helpless to resist the inexorable advance of Western imperialism on their own. The former great powers, “Turkey and China, though nominally independent, are shadows of their former selves.”Britain had already annexed the Malay Peninsula and France Laos; both powers were now encroaching on Siam from east and west. The few independent Asian states, he warned, would lose their freedom unless Japan intervened to help them….</a:t>
            </a:r>
            <a:endParaRPr sz="1300">
              <a:solidFill>
                <a:schemeClr val="dk2"/>
              </a:solidFill>
              <a:latin typeface="Inter"/>
              <a:ea typeface="Inter"/>
              <a:cs typeface="Inter"/>
              <a:sym typeface="Inter"/>
            </a:endParaRPr>
          </a:p>
          <a:p>
            <a:pPr indent="0" lvl="0" marL="0" rtl="0" algn="l">
              <a:spcBef>
                <a:spcPts val="0"/>
              </a:spcBef>
              <a:spcAft>
                <a:spcPts val="0"/>
              </a:spcAft>
              <a:buNone/>
            </a:pPr>
            <a:r>
              <a:rPr lang="en" sz="1300">
                <a:solidFill>
                  <a:schemeClr val="dk2"/>
                </a:solidFill>
                <a:latin typeface="Inter"/>
                <a:ea typeface="Inter"/>
                <a:cs typeface="Inter"/>
                <a:sym typeface="Inter"/>
              </a:rPr>
              <a:t>Without concrete help from Japan, these stirrings of Asian nationalism were ultimately doomed to failure. Asians could not possibly win independence on their own. The rot of their spiritual decline had gone too far. Japan, he concluded as early as in 1922, was their only hope: “Only Japan could liberate Asia.”</a:t>
            </a:r>
            <a:endParaRPr sz="1300">
              <a:solidFill>
                <a:schemeClr val="dk2"/>
              </a:solidFill>
              <a:latin typeface="Inter"/>
              <a:ea typeface="Inter"/>
              <a:cs typeface="Inter"/>
              <a:sym typeface="Inter"/>
            </a:endParaRPr>
          </a:p>
          <a:p>
            <a:pPr indent="0" lvl="0" marL="0" rtl="0" algn="l">
              <a:spcBef>
                <a:spcPts val="0"/>
              </a:spcBef>
              <a:spcAft>
                <a:spcPts val="0"/>
              </a:spcAft>
              <a:buNone/>
            </a:pPr>
            <a:r>
              <a:rPr lang="en" sz="1300">
                <a:solidFill>
                  <a:schemeClr val="dk2"/>
                </a:solidFill>
                <a:latin typeface="Inter"/>
                <a:ea typeface="Inter"/>
                <a:cs typeface="Inter"/>
                <a:sym typeface="Inter"/>
              </a:rPr>
              <a:t>Mitsukawa advocated Japan’s continental mission that would bring freedom, an abstract ideal, to the oppressed nations of Asia, while bestowing upon Japan concrete benefits such as access to natural resources. </a:t>
            </a:r>
            <a:endParaRPr sz="1300">
              <a:solidFill>
                <a:schemeClr val="dk2"/>
              </a:solidFill>
              <a:latin typeface="Inter"/>
              <a:ea typeface="Inter"/>
              <a:cs typeface="Inter"/>
              <a:sym typeface="Inter"/>
            </a:endParaRPr>
          </a:p>
        </p:txBody>
      </p:sp>
      <p:sp>
        <p:nvSpPr>
          <p:cNvPr id="447" name="Google Shape;447;p31"/>
          <p:cNvSpPr txBox="1"/>
          <p:nvPr/>
        </p:nvSpPr>
        <p:spPr>
          <a:xfrm>
            <a:off x="1328425" y="502050"/>
            <a:ext cx="7467900" cy="34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t/>
            </a:r>
            <a:endParaRPr sz="100"/>
          </a:p>
        </p:txBody>
      </p:sp>
      <p:sp>
        <p:nvSpPr>
          <p:cNvPr id="448" name="Google Shape;448;p31"/>
          <p:cNvSpPr txBox="1"/>
          <p:nvPr/>
        </p:nvSpPr>
        <p:spPr>
          <a:xfrm>
            <a:off x="5431175" y="1891600"/>
            <a:ext cx="4269600" cy="30684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Inter"/>
              <a:buAutoNum type="arabicPeriod"/>
            </a:pPr>
            <a:r>
              <a:t/>
            </a:r>
            <a:endParaRPr sz="1800">
              <a:solidFill>
                <a:schemeClr val="dk2"/>
              </a:solidFill>
              <a:latin typeface="Inter"/>
              <a:ea typeface="Inter"/>
              <a:cs typeface="Inter"/>
              <a:sym typeface="Inter"/>
            </a:endParaRPr>
          </a:p>
          <a:p>
            <a:pPr indent="-342900" lvl="0" marL="457200" rtl="0" algn="l">
              <a:spcBef>
                <a:spcPts val="0"/>
              </a:spcBef>
              <a:spcAft>
                <a:spcPts val="0"/>
              </a:spcAft>
              <a:buClr>
                <a:schemeClr val="dk2"/>
              </a:buClr>
              <a:buSzPts val="1800"/>
              <a:buFont typeface="Inter"/>
              <a:buAutoNum type="arabicPeriod"/>
            </a:pPr>
            <a:r>
              <a:t/>
            </a:r>
            <a:endParaRPr sz="1800">
              <a:solidFill>
                <a:schemeClr val="dk2"/>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4"/>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74" name="Google Shape;74;p14"/>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75" name="Google Shape;75;p14"/>
          <p:cNvSpPr txBox="1"/>
          <p:nvPr/>
        </p:nvSpPr>
        <p:spPr>
          <a:xfrm>
            <a:off x="985237" y="1470100"/>
            <a:ext cx="8088000" cy="52641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0" lIns="0" spcFirstLastPara="1" rIns="0" wrap="square" tIns="0">
            <a:spAutoFit/>
          </a:bodyPr>
          <a:lstStyle/>
          <a:p>
            <a:pPr indent="0" lvl="0" marL="0" rtl="0" algn="ctr">
              <a:spcBef>
                <a:spcPts val="0"/>
              </a:spcBef>
              <a:spcAft>
                <a:spcPts val="0"/>
              </a:spcAft>
              <a:buSzPts val="700"/>
              <a:buNone/>
            </a:pPr>
            <a:r>
              <a:rPr lang="en" sz="1900">
                <a:solidFill>
                  <a:schemeClr val="dk1"/>
                </a:solidFill>
                <a:latin typeface="Inter"/>
                <a:ea typeface="Inter"/>
                <a:cs typeface="Inter"/>
                <a:sym typeface="Inter"/>
              </a:rPr>
              <a:t>Belief of Europeans that they were helping to “civilize” and “improve” the lives of the non-Europeans that were perceived to be “primitive” or “backward.” They </a:t>
            </a:r>
            <a:r>
              <a:rPr lang="en" sz="1900">
                <a:solidFill>
                  <a:schemeClr val="dk1"/>
                </a:solidFill>
                <a:latin typeface="Inter"/>
                <a:ea typeface="Inter"/>
                <a:cs typeface="Inter"/>
                <a:sym typeface="Inter"/>
              </a:rPr>
              <a:t>believed</a:t>
            </a:r>
            <a:r>
              <a:rPr lang="en" sz="1900">
                <a:solidFill>
                  <a:schemeClr val="dk1"/>
                </a:solidFill>
                <a:latin typeface="Inter"/>
                <a:ea typeface="Inter"/>
                <a:cs typeface="Inter"/>
                <a:sym typeface="Inter"/>
              </a:rPr>
              <a:t> they had a moral obligation to do this, and used this as a way to justify imperialism under the guise of bringing </a:t>
            </a:r>
            <a:r>
              <a:rPr lang="en" sz="1900">
                <a:solidFill>
                  <a:schemeClr val="dk1"/>
                </a:solidFill>
                <a:latin typeface="Inter"/>
                <a:ea typeface="Inter"/>
                <a:cs typeface="Inter"/>
                <a:sym typeface="Inter"/>
              </a:rPr>
              <a:t>enlightenment</a:t>
            </a:r>
            <a:r>
              <a:rPr lang="en" sz="1900">
                <a:solidFill>
                  <a:schemeClr val="dk1"/>
                </a:solidFill>
                <a:latin typeface="Inter"/>
                <a:ea typeface="Inter"/>
                <a:cs typeface="Inter"/>
                <a:sym typeface="Inter"/>
              </a:rPr>
              <a:t> and </a:t>
            </a:r>
            <a:r>
              <a:rPr lang="en" sz="1900">
                <a:solidFill>
                  <a:schemeClr val="dk1"/>
                </a:solidFill>
                <a:latin typeface="Inter"/>
                <a:ea typeface="Inter"/>
                <a:cs typeface="Inter"/>
                <a:sym typeface="Inter"/>
              </a:rPr>
              <a:t>advancement</a:t>
            </a:r>
            <a:r>
              <a:rPr lang="en" sz="1900">
                <a:solidFill>
                  <a:schemeClr val="dk1"/>
                </a:solidFill>
                <a:latin typeface="Inter"/>
                <a:ea typeface="Inter"/>
                <a:cs typeface="Inter"/>
                <a:sym typeface="Inter"/>
              </a:rPr>
              <a:t> to the rest of the world.</a:t>
            </a:r>
            <a:endParaRPr sz="1900">
              <a:solidFill>
                <a:schemeClr val="dk1"/>
              </a:solidFill>
              <a:latin typeface="Inter"/>
              <a:ea typeface="Inter"/>
              <a:cs typeface="Inter"/>
              <a:sym typeface="Inter"/>
            </a:endParaRPr>
          </a:p>
          <a:p>
            <a:pPr indent="0" lvl="0" marL="0" rtl="0" algn="ctr">
              <a:spcBef>
                <a:spcPts val="0"/>
              </a:spcBef>
              <a:spcAft>
                <a:spcPts val="0"/>
              </a:spcAft>
              <a:buSzPts val="700"/>
              <a:buNone/>
            </a:pPr>
            <a:r>
              <a:rPr lang="en" sz="1900">
                <a:solidFill>
                  <a:schemeClr val="dk1"/>
                </a:solidFill>
                <a:latin typeface="Inter"/>
                <a:ea typeface="Inter"/>
                <a:cs typeface="Inter"/>
                <a:sym typeface="Inter"/>
              </a:rPr>
              <a:t>This belief in the cultural and biological “superiority” of imperial powers was supported by the racial ideologies and the misuse of science, in particular the maladaptation of Charles Darwin’s theory of evolution. This was known as Social Darwinism, which applied his concept of “survival of the fittest” to humans and justified western imperial success by claiming it was </a:t>
            </a:r>
            <a:r>
              <a:rPr lang="en" sz="1900">
                <a:solidFill>
                  <a:schemeClr val="dk1"/>
                </a:solidFill>
                <a:latin typeface="Inter"/>
                <a:ea typeface="Inter"/>
                <a:cs typeface="Inter"/>
                <a:sym typeface="Inter"/>
              </a:rPr>
              <a:t>proof</a:t>
            </a:r>
            <a:r>
              <a:rPr lang="en" sz="1900">
                <a:solidFill>
                  <a:schemeClr val="dk1"/>
                </a:solidFill>
                <a:latin typeface="Inter"/>
                <a:ea typeface="Inter"/>
                <a:cs typeface="Inter"/>
                <a:sym typeface="Inter"/>
              </a:rPr>
              <a:t> of those countries being more “fit.”</a:t>
            </a:r>
            <a:endParaRPr sz="1900">
              <a:solidFill>
                <a:schemeClr val="dk1"/>
              </a:solidFill>
              <a:latin typeface="Inter"/>
              <a:ea typeface="Inter"/>
              <a:cs typeface="Inter"/>
              <a:sym typeface="Inter"/>
            </a:endParaRPr>
          </a:p>
          <a:p>
            <a:pPr indent="0" lvl="0" marL="0" rtl="0" algn="ctr">
              <a:spcBef>
                <a:spcPts val="0"/>
              </a:spcBef>
              <a:spcAft>
                <a:spcPts val="0"/>
              </a:spcAft>
              <a:buSzPts val="700"/>
              <a:buNone/>
            </a:pPr>
            <a:r>
              <a:rPr lang="en" sz="1900">
                <a:solidFill>
                  <a:schemeClr val="dk1"/>
                </a:solidFill>
                <a:latin typeface="Inter"/>
                <a:ea typeface="Inter"/>
                <a:cs typeface="Inter"/>
                <a:sym typeface="Inter"/>
              </a:rPr>
              <a:t>The Japanese adhered to a similar ideology, especially in their conquest of Korea. They argued that it was their duty to bring their cultural and societal advancements to other places in Asia. The Japanese also utilized the idea of pan-Asianism to justify their imperialism as a way of liberating other Asian countries from western rule.</a:t>
            </a:r>
            <a:endParaRPr sz="1900">
              <a:solidFill>
                <a:schemeClr val="dk1"/>
              </a:solidFill>
              <a:latin typeface="Inter"/>
              <a:ea typeface="Inter"/>
              <a:cs typeface="Inter"/>
              <a:sym typeface="Inter"/>
            </a:endParaRPr>
          </a:p>
        </p:txBody>
      </p:sp>
      <p:grpSp>
        <p:nvGrpSpPr>
          <p:cNvPr id="76" name="Google Shape;76;p14"/>
          <p:cNvGrpSpPr/>
          <p:nvPr/>
        </p:nvGrpSpPr>
        <p:grpSpPr>
          <a:xfrm>
            <a:off x="-139709" y="6973784"/>
            <a:ext cx="10337824" cy="708336"/>
            <a:chOff x="204" y="0"/>
            <a:chExt cx="25061391" cy="1249931"/>
          </a:xfrm>
        </p:grpSpPr>
        <p:grpSp>
          <p:nvGrpSpPr>
            <p:cNvPr id="77" name="Google Shape;77;p14"/>
            <p:cNvGrpSpPr/>
            <p:nvPr/>
          </p:nvGrpSpPr>
          <p:grpSpPr>
            <a:xfrm rot="5400000">
              <a:off x="12002369" y="-11663474"/>
              <a:ext cx="1249931" cy="24576878"/>
              <a:chOff x="0" y="-38100"/>
              <a:chExt cx="246900" cy="4854692"/>
            </a:xfrm>
          </p:grpSpPr>
          <p:sp>
            <p:nvSpPr>
              <p:cNvPr id="78" name="Google Shape;78;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79" name="Google Shape;79;p14"/>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80" name="Google Shape;80;p14"/>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81" name="Google Shape;81;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82" name="Google Shape;82;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83" name="Google Shape;83;p14"/>
          <p:cNvSpPr txBox="1"/>
          <p:nvPr/>
        </p:nvSpPr>
        <p:spPr>
          <a:xfrm>
            <a:off x="1404689" y="782320"/>
            <a:ext cx="7249200" cy="8004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5200">
                <a:solidFill>
                  <a:srgbClr val="231F20"/>
                </a:solidFill>
                <a:latin typeface="Halant"/>
                <a:ea typeface="Halant"/>
                <a:cs typeface="Halant"/>
                <a:sym typeface="Halant"/>
              </a:rPr>
              <a:t>CIVILIZING MISSION</a:t>
            </a:r>
            <a:endParaRPr sz="900"/>
          </a:p>
        </p:txBody>
      </p:sp>
      <p:grpSp>
        <p:nvGrpSpPr>
          <p:cNvPr id="84" name="Google Shape;84;p14"/>
          <p:cNvGrpSpPr/>
          <p:nvPr/>
        </p:nvGrpSpPr>
        <p:grpSpPr>
          <a:xfrm>
            <a:off x="8722535" y="-74080"/>
            <a:ext cx="859444" cy="1338372"/>
            <a:chOff x="0" y="-130721"/>
            <a:chExt cx="2083500" cy="2361695"/>
          </a:xfrm>
        </p:grpSpPr>
        <p:grpSp>
          <p:nvGrpSpPr>
            <p:cNvPr id="85" name="Google Shape;85;p14"/>
            <p:cNvGrpSpPr/>
            <p:nvPr/>
          </p:nvGrpSpPr>
          <p:grpSpPr>
            <a:xfrm>
              <a:off x="75599" y="-130721"/>
              <a:ext cx="1932614" cy="2361695"/>
              <a:chOff x="0" y="-47625"/>
              <a:chExt cx="704100" cy="860425"/>
            </a:xfrm>
          </p:grpSpPr>
          <p:sp>
            <p:nvSpPr>
              <p:cNvPr id="86" name="Google Shape;86;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56575" lIns="56575" spcFirstLastPara="1" rIns="56575" wrap="square" tIns="56575">
                <a:noAutofit/>
              </a:bodyPr>
              <a:lstStyle/>
              <a:p>
                <a:pPr indent="0" lvl="0" marL="0" rtl="0" algn="l">
                  <a:spcBef>
                    <a:spcPts val="0"/>
                  </a:spcBef>
                  <a:spcAft>
                    <a:spcPts val="0"/>
                  </a:spcAft>
                  <a:buNone/>
                </a:pPr>
                <a:r>
                  <a:t/>
                </a:r>
                <a:endParaRPr/>
              </a:p>
            </p:txBody>
          </p:sp>
          <p:sp>
            <p:nvSpPr>
              <p:cNvPr id="87" name="Google Shape;87;p14"/>
              <p:cNvSpPr txBox="1"/>
              <p:nvPr/>
            </p:nvSpPr>
            <p:spPr>
              <a:xfrm>
                <a:off x="0" y="-47625"/>
                <a:ext cx="704100" cy="7335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88" name="Google Shape;88;p14"/>
            <p:cNvSpPr txBox="1"/>
            <p:nvPr/>
          </p:nvSpPr>
          <p:spPr>
            <a:xfrm>
              <a:off x="0" y="447107"/>
              <a:ext cx="2083500" cy="9507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3500">
                  <a:solidFill>
                    <a:schemeClr val="lt1"/>
                  </a:solidFill>
                  <a:latin typeface="Halant"/>
                  <a:ea typeface="Halant"/>
                  <a:cs typeface="Halant"/>
                  <a:sym typeface="Halant"/>
                </a:rPr>
                <a:t>#</a:t>
              </a:r>
              <a:endParaRPr sz="900">
                <a:solidFill>
                  <a:schemeClr val="lt1"/>
                </a:solidFil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5"/>
          <p:cNvSpPr txBox="1"/>
          <p:nvPr/>
        </p:nvSpPr>
        <p:spPr>
          <a:xfrm>
            <a:off x="985237" y="4899100"/>
            <a:ext cx="8088000" cy="3387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700"/>
              <a:buNone/>
            </a:pPr>
            <a:r>
              <a:t/>
            </a:r>
            <a:endParaRPr sz="2200">
              <a:solidFill>
                <a:srgbClr val="231F20"/>
              </a:solidFill>
              <a:latin typeface="Inter"/>
              <a:ea typeface="Inter"/>
              <a:cs typeface="Inter"/>
              <a:sym typeface="Inter"/>
            </a:endParaRPr>
          </a:p>
        </p:txBody>
      </p:sp>
      <p:sp>
        <p:nvSpPr>
          <p:cNvPr id="94" name="Google Shape;94;p15"/>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95" name="Google Shape;95;p15"/>
          <p:cNvGrpSpPr/>
          <p:nvPr/>
        </p:nvGrpSpPr>
        <p:grpSpPr>
          <a:xfrm>
            <a:off x="-139709" y="6973784"/>
            <a:ext cx="10337824" cy="708336"/>
            <a:chOff x="204" y="0"/>
            <a:chExt cx="25061391" cy="1249931"/>
          </a:xfrm>
        </p:grpSpPr>
        <p:grpSp>
          <p:nvGrpSpPr>
            <p:cNvPr id="96" name="Google Shape;96;p15"/>
            <p:cNvGrpSpPr/>
            <p:nvPr/>
          </p:nvGrpSpPr>
          <p:grpSpPr>
            <a:xfrm rot="5400000">
              <a:off x="12002369" y="-11663474"/>
              <a:ext cx="1249931" cy="24576878"/>
              <a:chOff x="0" y="-38100"/>
              <a:chExt cx="246900" cy="4854692"/>
            </a:xfrm>
          </p:grpSpPr>
          <p:sp>
            <p:nvSpPr>
              <p:cNvPr id="97" name="Google Shape;97;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98" name="Google Shape;98;p15"/>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99" name="Google Shape;99;p15"/>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100" name="Google Shape;100;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01" name="Google Shape;101;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02" name="Google Shape;102;p15"/>
          <p:cNvGrpSpPr/>
          <p:nvPr/>
        </p:nvGrpSpPr>
        <p:grpSpPr>
          <a:xfrm>
            <a:off x="8722535" y="-74080"/>
            <a:ext cx="859444" cy="1338372"/>
            <a:chOff x="0" y="-130721"/>
            <a:chExt cx="2083500" cy="2361695"/>
          </a:xfrm>
        </p:grpSpPr>
        <p:grpSp>
          <p:nvGrpSpPr>
            <p:cNvPr id="103" name="Google Shape;103;p15"/>
            <p:cNvGrpSpPr/>
            <p:nvPr/>
          </p:nvGrpSpPr>
          <p:grpSpPr>
            <a:xfrm>
              <a:off x="75599" y="-130721"/>
              <a:ext cx="1932614" cy="2361695"/>
              <a:chOff x="0" y="-47625"/>
              <a:chExt cx="704100" cy="860425"/>
            </a:xfrm>
          </p:grpSpPr>
          <p:sp>
            <p:nvSpPr>
              <p:cNvPr id="104" name="Google Shape;104;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56575" lIns="56575" spcFirstLastPara="1" rIns="56575" wrap="square" tIns="56575">
                <a:noAutofit/>
              </a:bodyPr>
              <a:lstStyle/>
              <a:p>
                <a:pPr indent="0" lvl="0" marL="0" rtl="0" algn="l">
                  <a:spcBef>
                    <a:spcPts val="0"/>
                  </a:spcBef>
                  <a:spcAft>
                    <a:spcPts val="0"/>
                  </a:spcAft>
                  <a:buNone/>
                </a:pPr>
                <a:r>
                  <a:t/>
                </a:r>
                <a:endParaRPr/>
              </a:p>
            </p:txBody>
          </p:sp>
          <p:sp>
            <p:nvSpPr>
              <p:cNvPr id="105" name="Google Shape;105;p15"/>
              <p:cNvSpPr txBox="1"/>
              <p:nvPr/>
            </p:nvSpPr>
            <p:spPr>
              <a:xfrm>
                <a:off x="0" y="-47625"/>
                <a:ext cx="704100" cy="7335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106" name="Google Shape;106;p15"/>
            <p:cNvSpPr txBox="1"/>
            <p:nvPr/>
          </p:nvSpPr>
          <p:spPr>
            <a:xfrm>
              <a:off x="0" y="447107"/>
              <a:ext cx="2083500" cy="9507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3500">
                  <a:solidFill>
                    <a:schemeClr val="lt1"/>
                  </a:solidFill>
                  <a:latin typeface="Halant"/>
                  <a:ea typeface="Halant"/>
                  <a:cs typeface="Halant"/>
                  <a:sym typeface="Halant"/>
                </a:rPr>
                <a:t>#</a:t>
              </a:r>
              <a:endParaRPr sz="900">
                <a:solidFill>
                  <a:schemeClr val="lt1"/>
                </a:solidFill>
              </a:endParaRPr>
            </a:p>
          </p:txBody>
        </p:sp>
      </p:grpSp>
      <p:sp>
        <p:nvSpPr>
          <p:cNvPr id="107" name="Google Shape;107;p15"/>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08" name="Google Shape;108;p15"/>
          <p:cNvSpPr txBox="1"/>
          <p:nvPr/>
        </p:nvSpPr>
        <p:spPr>
          <a:xfrm>
            <a:off x="4349725" y="6126225"/>
            <a:ext cx="4023300" cy="49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Source: The White Man’s Burden by Rudyard Kipling, British Imperialist and Author, 1899</a:t>
            </a:r>
            <a:endParaRPr sz="1200">
              <a:solidFill>
                <a:schemeClr val="dk2"/>
              </a:solidFill>
              <a:latin typeface="Inter"/>
              <a:ea typeface="Inter"/>
              <a:cs typeface="Inter"/>
              <a:sym typeface="Inter"/>
            </a:endParaRPr>
          </a:p>
        </p:txBody>
      </p:sp>
      <p:sp>
        <p:nvSpPr>
          <p:cNvPr id="109" name="Google Shape;109;p15"/>
          <p:cNvSpPr txBox="1"/>
          <p:nvPr/>
        </p:nvSpPr>
        <p:spPr>
          <a:xfrm>
            <a:off x="260950" y="1156300"/>
            <a:ext cx="4825500" cy="374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solidFill>
                  <a:schemeClr val="dk2"/>
                </a:solidFill>
                <a:latin typeface="Inter"/>
                <a:ea typeface="Inter"/>
                <a:cs typeface="Inter"/>
                <a:sym typeface="Inter"/>
              </a:rPr>
              <a:t>Take up the White Man's burden--</a:t>
            </a:r>
            <a:endParaRPr sz="2200">
              <a:solidFill>
                <a:schemeClr val="dk2"/>
              </a:solidFill>
              <a:latin typeface="Inter"/>
              <a:ea typeface="Inter"/>
              <a:cs typeface="Inter"/>
              <a:sym typeface="Inter"/>
            </a:endParaRPr>
          </a:p>
          <a:p>
            <a:pPr indent="0" lvl="0" marL="0" rtl="0" algn="l">
              <a:spcBef>
                <a:spcPts val="0"/>
              </a:spcBef>
              <a:spcAft>
                <a:spcPts val="0"/>
              </a:spcAft>
              <a:buNone/>
            </a:pPr>
            <a:r>
              <a:rPr lang="en" sz="2200">
                <a:solidFill>
                  <a:schemeClr val="dk2"/>
                </a:solidFill>
                <a:latin typeface="Inter"/>
                <a:ea typeface="Inter"/>
                <a:cs typeface="Inter"/>
                <a:sym typeface="Inter"/>
              </a:rPr>
              <a:t>Send forth the best ye breed--</a:t>
            </a:r>
            <a:endParaRPr sz="2200">
              <a:solidFill>
                <a:schemeClr val="dk2"/>
              </a:solidFill>
              <a:latin typeface="Inter"/>
              <a:ea typeface="Inter"/>
              <a:cs typeface="Inter"/>
              <a:sym typeface="Inter"/>
            </a:endParaRPr>
          </a:p>
          <a:p>
            <a:pPr indent="0" lvl="0" marL="0" rtl="0" algn="l">
              <a:spcBef>
                <a:spcPts val="0"/>
              </a:spcBef>
              <a:spcAft>
                <a:spcPts val="0"/>
              </a:spcAft>
              <a:buNone/>
            </a:pPr>
            <a:r>
              <a:rPr lang="en" sz="2200">
                <a:solidFill>
                  <a:schemeClr val="dk2"/>
                </a:solidFill>
                <a:latin typeface="Inter"/>
                <a:ea typeface="Inter"/>
                <a:cs typeface="Inter"/>
                <a:sym typeface="Inter"/>
              </a:rPr>
              <a:t>Go bind your sons to exile</a:t>
            </a:r>
            <a:endParaRPr sz="2200">
              <a:solidFill>
                <a:schemeClr val="dk2"/>
              </a:solidFill>
              <a:latin typeface="Inter"/>
              <a:ea typeface="Inter"/>
              <a:cs typeface="Inter"/>
              <a:sym typeface="Inter"/>
            </a:endParaRPr>
          </a:p>
          <a:p>
            <a:pPr indent="0" lvl="0" marL="0" rtl="0" algn="l">
              <a:spcBef>
                <a:spcPts val="0"/>
              </a:spcBef>
              <a:spcAft>
                <a:spcPts val="0"/>
              </a:spcAft>
              <a:buNone/>
            </a:pPr>
            <a:r>
              <a:rPr lang="en" sz="2200">
                <a:solidFill>
                  <a:schemeClr val="dk2"/>
                </a:solidFill>
                <a:latin typeface="Inter"/>
                <a:ea typeface="Inter"/>
                <a:cs typeface="Inter"/>
                <a:sym typeface="Inter"/>
              </a:rPr>
              <a:t>To serve your captives' need;</a:t>
            </a:r>
            <a:endParaRPr sz="2200">
              <a:solidFill>
                <a:schemeClr val="dk2"/>
              </a:solidFill>
              <a:latin typeface="Inter"/>
              <a:ea typeface="Inter"/>
              <a:cs typeface="Inter"/>
              <a:sym typeface="Inter"/>
            </a:endParaRPr>
          </a:p>
          <a:p>
            <a:pPr indent="0" lvl="0" marL="0" rtl="0" algn="l">
              <a:spcBef>
                <a:spcPts val="0"/>
              </a:spcBef>
              <a:spcAft>
                <a:spcPts val="0"/>
              </a:spcAft>
              <a:buNone/>
            </a:pPr>
            <a:r>
              <a:rPr lang="en" sz="2200">
                <a:solidFill>
                  <a:schemeClr val="dk2"/>
                </a:solidFill>
                <a:latin typeface="Inter"/>
                <a:ea typeface="Inter"/>
                <a:cs typeface="Inter"/>
                <a:sym typeface="Inter"/>
              </a:rPr>
              <a:t>To wait in heavy harness,</a:t>
            </a:r>
            <a:endParaRPr sz="2200">
              <a:solidFill>
                <a:schemeClr val="dk2"/>
              </a:solidFill>
              <a:latin typeface="Inter"/>
              <a:ea typeface="Inter"/>
              <a:cs typeface="Inter"/>
              <a:sym typeface="Inter"/>
            </a:endParaRPr>
          </a:p>
          <a:p>
            <a:pPr indent="0" lvl="0" marL="0" rtl="0" algn="l">
              <a:spcBef>
                <a:spcPts val="0"/>
              </a:spcBef>
              <a:spcAft>
                <a:spcPts val="0"/>
              </a:spcAft>
              <a:buNone/>
            </a:pPr>
            <a:r>
              <a:rPr lang="en" sz="2200">
                <a:solidFill>
                  <a:schemeClr val="dk2"/>
                </a:solidFill>
                <a:latin typeface="Inter"/>
                <a:ea typeface="Inter"/>
                <a:cs typeface="Inter"/>
                <a:sym typeface="Inter"/>
              </a:rPr>
              <a:t>On fluttered folk and wild--</a:t>
            </a:r>
            <a:endParaRPr sz="2200">
              <a:solidFill>
                <a:schemeClr val="dk2"/>
              </a:solidFill>
              <a:latin typeface="Inter"/>
              <a:ea typeface="Inter"/>
              <a:cs typeface="Inter"/>
              <a:sym typeface="Inter"/>
            </a:endParaRPr>
          </a:p>
          <a:p>
            <a:pPr indent="0" lvl="0" marL="0" rtl="0" algn="l">
              <a:spcBef>
                <a:spcPts val="0"/>
              </a:spcBef>
              <a:spcAft>
                <a:spcPts val="0"/>
              </a:spcAft>
              <a:buNone/>
            </a:pPr>
            <a:r>
              <a:rPr lang="en" sz="2200">
                <a:solidFill>
                  <a:schemeClr val="dk2"/>
                </a:solidFill>
                <a:latin typeface="Inter"/>
                <a:ea typeface="Inter"/>
                <a:cs typeface="Inter"/>
                <a:sym typeface="Inter"/>
              </a:rPr>
              <a:t>Your new-caught, sullen peoples,</a:t>
            </a:r>
            <a:endParaRPr sz="2200">
              <a:solidFill>
                <a:schemeClr val="dk2"/>
              </a:solidFill>
              <a:latin typeface="Inter"/>
              <a:ea typeface="Inter"/>
              <a:cs typeface="Inter"/>
              <a:sym typeface="Inter"/>
            </a:endParaRPr>
          </a:p>
          <a:p>
            <a:pPr indent="0" lvl="0" marL="0" rtl="0" algn="l">
              <a:spcBef>
                <a:spcPts val="0"/>
              </a:spcBef>
              <a:spcAft>
                <a:spcPts val="0"/>
              </a:spcAft>
              <a:buNone/>
            </a:pPr>
            <a:r>
              <a:rPr lang="en" sz="2200">
                <a:solidFill>
                  <a:schemeClr val="dk2"/>
                </a:solidFill>
                <a:latin typeface="Inter"/>
                <a:ea typeface="Inter"/>
                <a:cs typeface="Inter"/>
                <a:sym typeface="Inter"/>
              </a:rPr>
              <a:t>Half-devil and half-child.</a:t>
            </a:r>
            <a:endParaRPr sz="2200">
              <a:solidFill>
                <a:schemeClr val="dk2"/>
              </a:solidFill>
              <a:latin typeface="Inter"/>
              <a:ea typeface="Inter"/>
              <a:cs typeface="Inter"/>
              <a:sym typeface="Inter"/>
            </a:endParaRPr>
          </a:p>
          <a:p>
            <a:pPr indent="0" lvl="0" marL="0" rtl="0" algn="l">
              <a:spcBef>
                <a:spcPts val="0"/>
              </a:spcBef>
              <a:spcAft>
                <a:spcPts val="0"/>
              </a:spcAft>
              <a:buNone/>
            </a:pPr>
            <a:r>
              <a:rPr lang="en" sz="2200">
                <a:solidFill>
                  <a:schemeClr val="dk2"/>
                </a:solidFill>
                <a:latin typeface="Inter"/>
                <a:ea typeface="Inter"/>
                <a:cs typeface="Inter"/>
                <a:sym typeface="Inter"/>
              </a:rPr>
              <a:t>Take up the White Man's burden--</a:t>
            </a:r>
            <a:endParaRPr sz="2200">
              <a:solidFill>
                <a:schemeClr val="dk2"/>
              </a:solidFill>
              <a:latin typeface="Inter"/>
              <a:ea typeface="Inter"/>
              <a:cs typeface="Inter"/>
              <a:sym typeface="Inter"/>
            </a:endParaRPr>
          </a:p>
          <a:p>
            <a:pPr indent="0" lvl="0" marL="0" rtl="0" algn="l">
              <a:spcBef>
                <a:spcPts val="0"/>
              </a:spcBef>
              <a:spcAft>
                <a:spcPts val="0"/>
              </a:spcAft>
              <a:buNone/>
            </a:pPr>
            <a:r>
              <a:rPr lang="en" sz="2200">
                <a:solidFill>
                  <a:schemeClr val="dk2"/>
                </a:solidFill>
                <a:latin typeface="Inter"/>
                <a:ea typeface="Inter"/>
                <a:cs typeface="Inter"/>
                <a:sym typeface="Inter"/>
              </a:rPr>
              <a:t>In patience to abide,</a:t>
            </a:r>
            <a:endParaRPr sz="2200">
              <a:solidFill>
                <a:schemeClr val="dk2"/>
              </a:solidFill>
              <a:latin typeface="Inter"/>
              <a:ea typeface="Inter"/>
              <a:cs typeface="Inter"/>
              <a:sym typeface="Inter"/>
            </a:endParaRPr>
          </a:p>
          <a:p>
            <a:pPr indent="0" lvl="0" marL="0" rtl="0" algn="l">
              <a:spcBef>
                <a:spcPts val="0"/>
              </a:spcBef>
              <a:spcAft>
                <a:spcPts val="0"/>
              </a:spcAft>
              <a:buNone/>
            </a:pPr>
            <a:r>
              <a:rPr lang="en" sz="2200">
                <a:solidFill>
                  <a:schemeClr val="dk2"/>
                </a:solidFill>
                <a:latin typeface="Inter"/>
                <a:ea typeface="Inter"/>
                <a:cs typeface="Inter"/>
                <a:sym typeface="Inter"/>
              </a:rPr>
              <a:t>To veil the threat of terror</a:t>
            </a:r>
            <a:endParaRPr sz="2200">
              <a:solidFill>
                <a:schemeClr val="dk2"/>
              </a:solidFill>
              <a:latin typeface="Inter"/>
              <a:ea typeface="Inter"/>
              <a:cs typeface="Inter"/>
              <a:sym typeface="Inter"/>
            </a:endParaRPr>
          </a:p>
          <a:p>
            <a:pPr indent="0" lvl="0" marL="0" rtl="0" algn="l">
              <a:spcBef>
                <a:spcPts val="0"/>
              </a:spcBef>
              <a:spcAft>
                <a:spcPts val="0"/>
              </a:spcAft>
              <a:buNone/>
            </a:pPr>
            <a:r>
              <a:rPr lang="en" sz="2200">
                <a:solidFill>
                  <a:schemeClr val="dk2"/>
                </a:solidFill>
                <a:latin typeface="Inter"/>
                <a:ea typeface="Inter"/>
                <a:cs typeface="Inter"/>
                <a:sym typeface="Inter"/>
              </a:rPr>
              <a:t>And check the show of pride;</a:t>
            </a:r>
            <a:endParaRPr sz="2200">
              <a:solidFill>
                <a:schemeClr val="dk2"/>
              </a:solidFill>
              <a:latin typeface="Inter"/>
              <a:ea typeface="Inter"/>
              <a:cs typeface="Inter"/>
              <a:sym typeface="Inter"/>
            </a:endParaRPr>
          </a:p>
          <a:p>
            <a:pPr indent="0" lvl="0" marL="0" rtl="0" algn="l">
              <a:spcBef>
                <a:spcPts val="0"/>
              </a:spcBef>
              <a:spcAft>
                <a:spcPts val="0"/>
              </a:spcAft>
              <a:buNone/>
            </a:pPr>
            <a:r>
              <a:rPr lang="en" sz="2200">
                <a:solidFill>
                  <a:schemeClr val="dk2"/>
                </a:solidFill>
                <a:latin typeface="Inter"/>
                <a:ea typeface="Inter"/>
                <a:cs typeface="Inter"/>
                <a:sym typeface="Inter"/>
              </a:rPr>
              <a:t>By open speech and simple,</a:t>
            </a:r>
            <a:endParaRPr sz="2200">
              <a:solidFill>
                <a:schemeClr val="dk2"/>
              </a:solidFill>
              <a:latin typeface="Inter"/>
              <a:ea typeface="Inter"/>
              <a:cs typeface="Inter"/>
              <a:sym typeface="Inter"/>
            </a:endParaRPr>
          </a:p>
          <a:p>
            <a:pPr indent="0" lvl="0" marL="0" rtl="0" algn="l">
              <a:spcBef>
                <a:spcPts val="0"/>
              </a:spcBef>
              <a:spcAft>
                <a:spcPts val="0"/>
              </a:spcAft>
              <a:buNone/>
            </a:pPr>
            <a:r>
              <a:rPr lang="en" sz="2200">
                <a:solidFill>
                  <a:schemeClr val="dk2"/>
                </a:solidFill>
                <a:latin typeface="Inter"/>
                <a:ea typeface="Inter"/>
                <a:cs typeface="Inter"/>
                <a:sym typeface="Inter"/>
              </a:rPr>
              <a:t>An hundred times made plain</a:t>
            </a:r>
            <a:endParaRPr sz="2200">
              <a:solidFill>
                <a:schemeClr val="dk2"/>
              </a:solidFill>
              <a:latin typeface="Inter"/>
              <a:ea typeface="Inter"/>
              <a:cs typeface="Inter"/>
              <a:sym typeface="Inter"/>
            </a:endParaRPr>
          </a:p>
          <a:p>
            <a:pPr indent="0" lvl="0" marL="0" rtl="0" algn="l">
              <a:spcBef>
                <a:spcPts val="0"/>
              </a:spcBef>
              <a:spcAft>
                <a:spcPts val="0"/>
              </a:spcAft>
              <a:buNone/>
            </a:pPr>
            <a:r>
              <a:rPr lang="en" sz="2200">
                <a:solidFill>
                  <a:schemeClr val="dk2"/>
                </a:solidFill>
                <a:latin typeface="Inter"/>
                <a:ea typeface="Inter"/>
                <a:cs typeface="Inter"/>
                <a:sym typeface="Inter"/>
              </a:rPr>
              <a:t>To seek another's profit,</a:t>
            </a:r>
            <a:endParaRPr sz="2200">
              <a:solidFill>
                <a:schemeClr val="dk2"/>
              </a:solidFill>
              <a:latin typeface="Inter"/>
              <a:ea typeface="Inter"/>
              <a:cs typeface="Inter"/>
              <a:sym typeface="Inter"/>
            </a:endParaRPr>
          </a:p>
          <a:p>
            <a:pPr indent="0" lvl="0" marL="0" rtl="0" algn="l">
              <a:spcBef>
                <a:spcPts val="0"/>
              </a:spcBef>
              <a:spcAft>
                <a:spcPts val="0"/>
              </a:spcAft>
              <a:buNone/>
            </a:pPr>
            <a:r>
              <a:rPr lang="en" sz="2200">
                <a:solidFill>
                  <a:schemeClr val="dk2"/>
                </a:solidFill>
                <a:latin typeface="Inter"/>
                <a:ea typeface="Inter"/>
                <a:cs typeface="Inter"/>
                <a:sym typeface="Inter"/>
              </a:rPr>
              <a:t>And work another's gain.</a:t>
            </a:r>
            <a:endParaRPr sz="2200">
              <a:solidFill>
                <a:schemeClr val="dk2"/>
              </a:solidFill>
              <a:latin typeface="Inter"/>
              <a:ea typeface="Inter"/>
              <a:cs typeface="Inter"/>
              <a:sym typeface="Inter"/>
            </a:endParaRPr>
          </a:p>
          <a:p>
            <a:pPr indent="0" lvl="0" marL="0" rtl="0" algn="l">
              <a:spcBef>
                <a:spcPts val="0"/>
              </a:spcBef>
              <a:spcAft>
                <a:spcPts val="0"/>
              </a:spcAft>
              <a:buNone/>
            </a:pPr>
            <a:r>
              <a:t/>
            </a:r>
            <a:endParaRPr sz="2200">
              <a:solidFill>
                <a:schemeClr val="dk2"/>
              </a:solidFill>
              <a:latin typeface="Inter"/>
              <a:ea typeface="Inter"/>
              <a:cs typeface="Inter"/>
              <a:sym typeface="Inter"/>
            </a:endParaRPr>
          </a:p>
          <a:p>
            <a:pPr indent="0" lvl="0" marL="0" rtl="0" algn="l">
              <a:spcBef>
                <a:spcPts val="0"/>
              </a:spcBef>
              <a:spcAft>
                <a:spcPts val="0"/>
              </a:spcAft>
              <a:buNone/>
            </a:pPr>
            <a:r>
              <a:t/>
            </a:r>
            <a:endParaRPr sz="2200">
              <a:solidFill>
                <a:schemeClr val="dk2"/>
              </a:solidFill>
              <a:latin typeface="Inter"/>
              <a:ea typeface="Inter"/>
              <a:cs typeface="Inter"/>
              <a:sym typeface="Inter"/>
            </a:endParaRPr>
          </a:p>
        </p:txBody>
      </p:sp>
      <p:sp>
        <p:nvSpPr>
          <p:cNvPr id="110" name="Google Shape;110;p15"/>
          <p:cNvSpPr txBox="1"/>
          <p:nvPr/>
        </p:nvSpPr>
        <p:spPr>
          <a:xfrm>
            <a:off x="1328425" y="502050"/>
            <a:ext cx="7467900" cy="661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300">
                <a:solidFill>
                  <a:srgbClr val="231F20"/>
                </a:solidFill>
                <a:latin typeface="Halant"/>
                <a:ea typeface="Halant"/>
                <a:cs typeface="Halant"/>
                <a:sym typeface="Halant"/>
              </a:rPr>
              <a:t>THE WHITE MAN’S BURDEN</a:t>
            </a:r>
            <a:endParaRPr sz="100"/>
          </a:p>
        </p:txBody>
      </p:sp>
      <p:sp>
        <p:nvSpPr>
          <p:cNvPr id="111" name="Google Shape;111;p15"/>
          <p:cNvSpPr txBox="1"/>
          <p:nvPr/>
        </p:nvSpPr>
        <p:spPr>
          <a:xfrm>
            <a:off x="5312375" y="2079800"/>
            <a:ext cx="4269600" cy="21867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How does Kipling explain imperialism as a “burden” to the “white man”?</a:t>
            </a:r>
            <a:br>
              <a:rPr lang="en" sz="1800">
                <a:solidFill>
                  <a:schemeClr val="dk2"/>
                </a:solidFill>
                <a:latin typeface="Inter"/>
                <a:ea typeface="Inter"/>
                <a:cs typeface="Inter"/>
                <a:sym typeface="Inter"/>
              </a:rPr>
            </a:br>
            <a:endParaRPr sz="1800">
              <a:solidFill>
                <a:schemeClr val="dk2"/>
              </a:solidFill>
              <a:latin typeface="Inter"/>
              <a:ea typeface="Inter"/>
              <a:cs typeface="Inter"/>
              <a:sym typeface="Inter"/>
            </a:endParaRPr>
          </a:p>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How does Kipling describe the native peoples of the “white man” imperialized?</a:t>
            </a:r>
            <a:endParaRPr sz="1800">
              <a:solidFill>
                <a:schemeClr val="dk2"/>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6"/>
          <p:cNvSpPr txBox="1"/>
          <p:nvPr/>
        </p:nvSpPr>
        <p:spPr>
          <a:xfrm>
            <a:off x="985237" y="4899100"/>
            <a:ext cx="8088000" cy="3387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700"/>
              <a:buNone/>
            </a:pPr>
            <a:r>
              <a:t/>
            </a:r>
            <a:endParaRPr sz="2200">
              <a:solidFill>
                <a:srgbClr val="231F20"/>
              </a:solidFill>
              <a:latin typeface="Inter"/>
              <a:ea typeface="Inter"/>
              <a:cs typeface="Inter"/>
              <a:sym typeface="Inter"/>
            </a:endParaRPr>
          </a:p>
        </p:txBody>
      </p:sp>
      <p:sp>
        <p:nvSpPr>
          <p:cNvPr id="117" name="Google Shape;117;p16"/>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18" name="Google Shape;118;p16"/>
          <p:cNvGrpSpPr/>
          <p:nvPr/>
        </p:nvGrpSpPr>
        <p:grpSpPr>
          <a:xfrm>
            <a:off x="-139709" y="6973784"/>
            <a:ext cx="10337824" cy="708336"/>
            <a:chOff x="204" y="0"/>
            <a:chExt cx="25061391" cy="1249931"/>
          </a:xfrm>
        </p:grpSpPr>
        <p:grpSp>
          <p:nvGrpSpPr>
            <p:cNvPr id="119" name="Google Shape;119;p16"/>
            <p:cNvGrpSpPr/>
            <p:nvPr/>
          </p:nvGrpSpPr>
          <p:grpSpPr>
            <a:xfrm rot="5400000">
              <a:off x="12002369" y="-11663474"/>
              <a:ext cx="1249931" cy="24576878"/>
              <a:chOff x="0" y="-38100"/>
              <a:chExt cx="246900" cy="4854692"/>
            </a:xfrm>
          </p:grpSpPr>
          <p:sp>
            <p:nvSpPr>
              <p:cNvPr id="120" name="Google Shape;120;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21" name="Google Shape;121;p16"/>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122" name="Google Shape;122;p16"/>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123" name="Google Shape;123;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24" name="Google Shape;124;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25" name="Google Shape;125;p16"/>
          <p:cNvGrpSpPr/>
          <p:nvPr/>
        </p:nvGrpSpPr>
        <p:grpSpPr>
          <a:xfrm>
            <a:off x="8722535" y="-74080"/>
            <a:ext cx="859444" cy="1338372"/>
            <a:chOff x="0" y="-130721"/>
            <a:chExt cx="2083500" cy="2361695"/>
          </a:xfrm>
        </p:grpSpPr>
        <p:grpSp>
          <p:nvGrpSpPr>
            <p:cNvPr id="126" name="Google Shape;126;p16"/>
            <p:cNvGrpSpPr/>
            <p:nvPr/>
          </p:nvGrpSpPr>
          <p:grpSpPr>
            <a:xfrm>
              <a:off x="75599" y="-130721"/>
              <a:ext cx="1932614" cy="2361695"/>
              <a:chOff x="0" y="-47625"/>
              <a:chExt cx="704100" cy="860425"/>
            </a:xfrm>
          </p:grpSpPr>
          <p:sp>
            <p:nvSpPr>
              <p:cNvPr id="127" name="Google Shape;127;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56575" lIns="56575" spcFirstLastPara="1" rIns="56575" wrap="square" tIns="56575">
                <a:noAutofit/>
              </a:bodyPr>
              <a:lstStyle/>
              <a:p>
                <a:pPr indent="0" lvl="0" marL="0" rtl="0" algn="l">
                  <a:spcBef>
                    <a:spcPts val="0"/>
                  </a:spcBef>
                  <a:spcAft>
                    <a:spcPts val="0"/>
                  </a:spcAft>
                  <a:buNone/>
                </a:pPr>
                <a:r>
                  <a:t/>
                </a:r>
                <a:endParaRPr/>
              </a:p>
            </p:txBody>
          </p:sp>
          <p:sp>
            <p:nvSpPr>
              <p:cNvPr id="128" name="Google Shape;128;p16"/>
              <p:cNvSpPr txBox="1"/>
              <p:nvPr/>
            </p:nvSpPr>
            <p:spPr>
              <a:xfrm>
                <a:off x="0" y="-47625"/>
                <a:ext cx="704100" cy="7335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129" name="Google Shape;129;p16"/>
            <p:cNvSpPr txBox="1"/>
            <p:nvPr/>
          </p:nvSpPr>
          <p:spPr>
            <a:xfrm>
              <a:off x="0" y="447107"/>
              <a:ext cx="2083500" cy="9507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3500">
                  <a:solidFill>
                    <a:schemeClr val="lt1"/>
                  </a:solidFill>
                  <a:latin typeface="Halant"/>
                  <a:ea typeface="Halant"/>
                  <a:cs typeface="Halant"/>
                  <a:sym typeface="Halant"/>
                </a:rPr>
                <a:t>#</a:t>
              </a:r>
              <a:endParaRPr sz="900">
                <a:solidFill>
                  <a:schemeClr val="lt1"/>
                </a:solidFill>
              </a:endParaRPr>
            </a:p>
          </p:txBody>
        </p:sp>
      </p:grpSp>
      <p:sp>
        <p:nvSpPr>
          <p:cNvPr id="130" name="Google Shape;130;p16"/>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31" name="Google Shape;131;p16"/>
          <p:cNvSpPr txBox="1"/>
          <p:nvPr/>
        </p:nvSpPr>
        <p:spPr>
          <a:xfrm>
            <a:off x="330375" y="5088750"/>
            <a:ext cx="5493300" cy="70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Description of Cartoon: The top of the mountain is labeled “Civilization.” Many rocks under it are labeled, starting at the bottom: “Barbarism,” “Oppression,” “Superstition,” “Ignorance,” “Brutality,” “Vice,” “Cannibalism,” “Slavery,” etc. Uncle Sam, the personification of the United States, is carrying 4 caricatured men (a 5th man is barely visible and not labeled), labeled: “Philippines,” “Puerto Rico,” “Cuba,” and “Hawaii.” John Bull, the personification of Great Britain, is carrying 5 caricatured men, labeled: “Zulu,” “Sudan,” “China,” “India,” and “Egypt.”</a:t>
            </a:r>
            <a:endParaRPr sz="1200">
              <a:solidFill>
                <a:schemeClr val="dk2"/>
              </a:solidFill>
              <a:latin typeface="Inter"/>
              <a:ea typeface="Inter"/>
              <a:cs typeface="Inter"/>
              <a:sym typeface="Inter"/>
            </a:endParaRPr>
          </a:p>
          <a:p>
            <a:pPr indent="0" lvl="0" marL="0" rtl="0" algn="l">
              <a:spcBef>
                <a:spcPts val="0"/>
              </a:spcBef>
              <a:spcAft>
                <a:spcPts val="0"/>
              </a:spcAft>
              <a:buNone/>
            </a:pPr>
            <a:r>
              <a:rPr lang="en" sz="1200">
                <a:solidFill>
                  <a:schemeClr val="dk2"/>
                </a:solidFill>
                <a:latin typeface="Inter"/>
                <a:ea typeface="Inter"/>
                <a:cs typeface="Inter"/>
                <a:sym typeface="Inter"/>
              </a:rPr>
              <a:t>Source: Victor Gillam, “White Man’s Burden,” Judge Magazine, April 1, 1899.</a:t>
            </a:r>
            <a:endParaRPr sz="1200">
              <a:solidFill>
                <a:schemeClr val="dk2"/>
              </a:solidFill>
              <a:latin typeface="Inter"/>
              <a:ea typeface="Inter"/>
              <a:cs typeface="Inter"/>
              <a:sym typeface="Inter"/>
            </a:endParaRPr>
          </a:p>
        </p:txBody>
      </p:sp>
      <p:pic>
        <p:nvPicPr>
          <p:cNvPr id="132" name="Google Shape;132;p16"/>
          <p:cNvPicPr preferRelativeResize="0"/>
          <p:nvPr/>
        </p:nvPicPr>
        <p:blipFill>
          <a:blip r:embed="rId4">
            <a:alphaModFix/>
          </a:blip>
          <a:stretch>
            <a:fillRect/>
          </a:stretch>
        </p:blipFill>
        <p:spPr>
          <a:xfrm>
            <a:off x="169550" y="554650"/>
            <a:ext cx="6366999" cy="4448676"/>
          </a:xfrm>
          <a:prstGeom prst="rect">
            <a:avLst/>
          </a:prstGeom>
          <a:noFill/>
          <a:ln>
            <a:noFill/>
          </a:ln>
        </p:spPr>
      </p:pic>
      <p:sp>
        <p:nvSpPr>
          <p:cNvPr id="133" name="Google Shape;133;p16"/>
          <p:cNvSpPr txBox="1"/>
          <p:nvPr/>
        </p:nvSpPr>
        <p:spPr>
          <a:xfrm>
            <a:off x="6655375" y="1927350"/>
            <a:ext cx="3045300" cy="31614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What is the significance of the destination of the Uncle Sam &amp; John Bull?</a:t>
            </a:r>
            <a:br>
              <a:rPr lang="en" sz="1800">
                <a:solidFill>
                  <a:schemeClr val="dk2"/>
                </a:solidFill>
                <a:latin typeface="Inter"/>
                <a:ea typeface="Inter"/>
                <a:cs typeface="Inter"/>
                <a:sym typeface="Inter"/>
              </a:rPr>
            </a:br>
            <a:endParaRPr sz="1800">
              <a:solidFill>
                <a:schemeClr val="dk2"/>
              </a:solidFill>
              <a:latin typeface="Inter"/>
              <a:ea typeface="Inter"/>
              <a:cs typeface="Inter"/>
              <a:sym typeface="Inter"/>
            </a:endParaRPr>
          </a:p>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Explain how this cartoon ties the “white man’s burden” to the “civilizing </a:t>
            </a:r>
            <a:r>
              <a:rPr lang="en" sz="1800">
                <a:solidFill>
                  <a:schemeClr val="dk2"/>
                </a:solidFill>
                <a:latin typeface="Inter"/>
                <a:ea typeface="Inter"/>
                <a:cs typeface="Inter"/>
                <a:sym typeface="Inter"/>
              </a:rPr>
              <a:t>mission.</a:t>
            </a:r>
            <a:r>
              <a:rPr lang="en" sz="1800">
                <a:solidFill>
                  <a:schemeClr val="dk2"/>
                </a:solidFill>
                <a:latin typeface="Inter"/>
                <a:ea typeface="Inter"/>
                <a:cs typeface="Inter"/>
                <a:sym typeface="Inter"/>
              </a:rPr>
              <a:t>” </a:t>
            </a:r>
            <a:endParaRPr sz="1800">
              <a:solidFill>
                <a:schemeClr val="dk2"/>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17"/>
          <p:cNvSpPr txBox="1"/>
          <p:nvPr/>
        </p:nvSpPr>
        <p:spPr>
          <a:xfrm>
            <a:off x="985237" y="4899100"/>
            <a:ext cx="8088000" cy="3387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700"/>
              <a:buNone/>
            </a:pPr>
            <a:r>
              <a:t/>
            </a:r>
            <a:endParaRPr sz="2200">
              <a:solidFill>
                <a:srgbClr val="231F20"/>
              </a:solidFill>
              <a:latin typeface="Inter"/>
              <a:ea typeface="Inter"/>
              <a:cs typeface="Inter"/>
              <a:sym typeface="Inter"/>
            </a:endParaRPr>
          </a:p>
        </p:txBody>
      </p:sp>
      <p:sp>
        <p:nvSpPr>
          <p:cNvPr id="139" name="Google Shape;139;p17"/>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40" name="Google Shape;140;p17"/>
          <p:cNvGrpSpPr/>
          <p:nvPr/>
        </p:nvGrpSpPr>
        <p:grpSpPr>
          <a:xfrm>
            <a:off x="-139709" y="6973784"/>
            <a:ext cx="10337824" cy="708336"/>
            <a:chOff x="204" y="0"/>
            <a:chExt cx="25061391" cy="1249931"/>
          </a:xfrm>
        </p:grpSpPr>
        <p:grpSp>
          <p:nvGrpSpPr>
            <p:cNvPr id="141" name="Google Shape;141;p17"/>
            <p:cNvGrpSpPr/>
            <p:nvPr/>
          </p:nvGrpSpPr>
          <p:grpSpPr>
            <a:xfrm rot="5400000">
              <a:off x="12002369" y="-11663474"/>
              <a:ext cx="1249931" cy="24576878"/>
              <a:chOff x="0" y="-38100"/>
              <a:chExt cx="246900" cy="4854692"/>
            </a:xfrm>
          </p:grpSpPr>
          <p:sp>
            <p:nvSpPr>
              <p:cNvPr id="142" name="Google Shape;142;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43" name="Google Shape;143;p17"/>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144" name="Google Shape;144;p17"/>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145" name="Google Shape;145;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46" name="Google Shape;146;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47" name="Google Shape;147;p17"/>
          <p:cNvGrpSpPr/>
          <p:nvPr/>
        </p:nvGrpSpPr>
        <p:grpSpPr>
          <a:xfrm>
            <a:off x="8722535" y="-74080"/>
            <a:ext cx="859444" cy="1338372"/>
            <a:chOff x="0" y="-130721"/>
            <a:chExt cx="2083500" cy="2361695"/>
          </a:xfrm>
        </p:grpSpPr>
        <p:grpSp>
          <p:nvGrpSpPr>
            <p:cNvPr id="148" name="Google Shape;148;p17"/>
            <p:cNvGrpSpPr/>
            <p:nvPr/>
          </p:nvGrpSpPr>
          <p:grpSpPr>
            <a:xfrm>
              <a:off x="75599" y="-130721"/>
              <a:ext cx="1932614" cy="2361695"/>
              <a:chOff x="0" y="-47625"/>
              <a:chExt cx="704100" cy="860425"/>
            </a:xfrm>
          </p:grpSpPr>
          <p:sp>
            <p:nvSpPr>
              <p:cNvPr id="149" name="Google Shape;149;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56575" lIns="56575" spcFirstLastPara="1" rIns="56575" wrap="square" tIns="56575">
                <a:noAutofit/>
              </a:bodyPr>
              <a:lstStyle/>
              <a:p>
                <a:pPr indent="0" lvl="0" marL="0" rtl="0" algn="l">
                  <a:spcBef>
                    <a:spcPts val="0"/>
                  </a:spcBef>
                  <a:spcAft>
                    <a:spcPts val="0"/>
                  </a:spcAft>
                  <a:buNone/>
                </a:pPr>
                <a:r>
                  <a:t/>
                </a:r>
                <a:endParaRPr/>
              </a:p>
            </p:txBody>
          </p:sp>
          <p:sp>
            <p:nvSpPr>
              <p:cNvPr id="150" name="Google Shape;150;p17"/>
              <p:cNvSpPr txBox="1"/>
              <p:nvPr/>
            </p:nvSpPr>
            <p:spPr>
              <a:xfrm>
                <a:off x="0" y="-47625"/>
                <a:ext cx="704100" cy="7335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151" name="Google Shape;151;p17"/>
            <p:cNvSpPr txBox="1"/>
            <p:nvPr/>
          </p:nvSpPr>
          <p:spPr>
            <a:xfrm>
              <a:off x="0" y="447107"/>
              <a:ext cx="2083500" cy="9507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3500">
                  <a:solidFill>
                    <a:schemeClr val="lt1"/>
                  </a:solidFill>
                  <a:latin typeface="Halant"/>
                  <a:ea typeface="Halant"/>
                  <a:cs typeface="Halant"/>
                  <a:sym typeface="Halant"/>
                </a:rPr>
                <a:t>#</a:t>
              </a:r>
              <a:endParaRPr sz="900">
                <a:solidFill>
                  <a:schemeClr val="lt1"/>
                </a:solidFill>
              </a:endParaRPr>
            </a:p>
          </p:txBody>
        </p:sp>
      </p:grpSp>
      <p:sp>
        <p:nvSpPr>
          <p:cNvPr id="152" name="Google Shape;152;p17"/>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53" name="Google Shape;153;p17"/>
          <p:cNvSpPr txBox="1"/>
          <p:nvPr/>
        </p:nvSpPr>
        <p:spPr>
          <a:xfrm>
            <a:off x="5153950" y="6126225"/>
            <a:ext cx="4723500" cy="49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Advertisement for Pears’ Soap, a British soap company founded in 1807. This ad was published in 1899. </a:t>
            </a:r>
            <a:endParaRPr sz="1200">
              <a:solidFill>
                <a:schemeClr val="dk2"/>
              </a:solidFill>
              <a:latin typeface="Inter"/>
              <a:ea typeface="Inter"/>
              <a:cs typeface="Inter"/>
              <a:sym typeface="Inter"/>
            </a:endParaRPr>
          </a:p>
          <a:p>
            <a:pPr indent="0" lvl="0" marL="0" rtl="0" algn="l">
              <a:spcBef>
                <a:spcPts val="0"/>
              </a:spcBef>
              <a:spcAft>
                <a:spcPts val="0"/>
              </a:spcAft>
              <a:buNone/>
            </a:pPr>
            <a:r>
              <a:rPr lang="en" sz="1200">
                <a:solidFill>
                  <a:schemeClr val="dk2"/>
                </a:solidFill>
                <a:latin typeface="Inter"/>
                <a:ea typeface="Inter"/>
                <a:cs typeface="Inter"/>
                <a:sym typeface="Inter"/>
              </a:rPr>
              <a:t>Source: Library of Congress</a:t>
            </a:r>
            <a:endParaRPr sz="1200">
              <a:solidFill>
                <a:schemeClr val="dk2"/>
              </a:solidFill>
              <a:latin typeface="Inter"/>
              <a:ea typeface="Inter"/>
              <a:cs typeface="Inter"/>
              <a:sym typeface="Inter"/>
            </a:endParaRPr>
          </a:p>
        </p:txBody>
      </p:sp>
      <p:pic>
        <p:nvPicPr>
          <p:cNvPr id="154" name="Google Shape;154;p17"/>
          <p:cNvPicPr preferRelativeResize="0"/>
          <p:nvPr/>
        </p:nvPicPr>
        <p:blipFill rotWithShape="1">
          <a:blip r:embed="rId4">
            <a:alphaModFix/>
          </a:blip>
          <a:srcRect b="0" l="0" r="29323" t="0"/>
          <a:stretch/>
        </p:blipFill>
        <p:spPr>
          <a:xfrm>
            <a:off x="-3327275" y="76200"/>
            <a:ext cx="8356474" cy="7058950"/>
          </a:xfrm>
          <a:prstGeom prst="rect">
            <a:avLst/>
          </a:prstGeom>
          <a:noFill/>
          <a:ln>
            <a:noFill/>
          </a:ln>
        </p:spPr>
      </p:pic>
      <p:sp>
        <p:nvSpPr>
          <p:cNvPr id="155" name="Google Shape;155;p17"/>
          <p:cNvSpPr txBox="1"/>
          <p:nvPr/>
        </p:nvSpPr>
        <p:spPr>
          <a:xfrm>
            <a:off x="5431175" y="1927350"/>
            <a:ext cx="4269600" cy="31614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Why do you think a soap advertisement would be related to the “civilizing” goal of imperialism?</a:t>
            </a:r>
            <a:br>
              <a:rPr lang="en" sz="1800">
                <a:solidFill>
                  <a:schemeClr val="dk2"/>
                </a:solidFill>
                <a:latin typeface="Inter"/>
                <a:ea typeface="Inter"/>
                <a:cs typeface="Inter"/>
                <a:sym typeface="Inter"/>
              </a:rPr>
            </a:br>
            <a:endParaRPr sz="1800">
              <a:solidFill>
                <a:schemeClr val="dk2"/>
              </a:solidFill>
              <a:latin typeface="Inter"/>
              <a:ea typeface="Inter"/>
              <a:cs typeface="Inter"/>
              <a:sym typeface="Inter"/>
            </a:endParaRPr>
          </a:p>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Do you think this ad would have helped sell more of Pears’ Soap? Why or why not?</a:t>
            </a:r>
            <a:endParaRPr sz="1800">
              <a:solidFill>
                <a:schemeClr val="dk2"/>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18"/>
          <p:cNvSpPr txBox="1"/>
          <p:nvPr/>
        </p:nvSpPr>
        <p:spPr>
          <a:xfrm>
            <a:off x="985237" y="4899100"/>
            <a:ext cx="8088000" cy="3387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700"/>
              <a:buNone/>
            </a:pPr>
            <a:r>
              <a:t/>
            </a:r>
            <a:endParaRPr sz="2200">
              <a:solidFill>
                <a:srgbClr val="231F20"/>
              </a:solidFill>
              <a:latin typeface="Inter"/>
              <a:ea typeface="Inter"/>
              <a:cs typeface="Inter"/>
              <a:sym typeface="Inter"/>
            </a:endParaRPr>
          </a:p>
        </p:txBody>
      </p:sp>
      <p:sp>
        <p:nvSpPr>
          <p:cNvPr id="161" name="Google Shape;161;p18"/>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162" name="Google Shape;162;p18"/>
          <p:cNvGrpSpPr/>
          <p:nvPr/>
        </p:nvGrpSpPr>
        <p:grpSpPr>
          <a:xfrm>
            <a:off x="-139709" y="6973784"/>
            <a:ext cx="10337824" cy="708336"/>
            <a:chOff x="204" y="0"/>
            <a:chExt cx="25061391" cy="1249931"/>
          </a:xfrm>
        </p:grpSpPr>
        <p:grpSp>
          <p:nvGrpSpPr>
            <p:cNvPr id="163" name="Google Shape;163;p18"/>
            <p:cNvGrpSpPr/>
            <p:nvPr/>
          </p:nvGrpSpPr>
          <p:grpSpPr>
            <a:xfrm rot="5400000">
              <a:off x="12002369" y="-11663474"/>
              <a:ext cx="1249931" cy="24576878"/>
              <a:chOff x="0" y="-38100"/>
              <a:chExt cx="246900" cy="4854692"/>
            </a:xfrm>
          </p:grpSpPr>
          <p:sp>
            <p:nvSpPr>
              <p:cNvPr id="164" name="Google Shape;164;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65" name="Google Shape;165;p18"/>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166" name="Google Shape;166;p18"/>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167" name="Google Shape;167;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68" name="Google Shape;168;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69" name="Google Shape;169;p18"/>
          <p:cNvGrpSpPr/>
          <p:nvPr/>
        </p:nvGrpSpPr>
        <p:grpSpPr>
          <a:xfrm>
            <a:off x="8722535" y="-74080"/>
            <a:ext cx="859444" cy="1338372"/>
            <a:chOff x="0" y="-130721"/>
            <a:chExt cx="2083500" cy="2361695"/>
          </a:xfrm>
        </p:grpSpPr>
        <p:grpSp>
          <p:nvGrpSpPr>
            <p:cNvPr id="170" name="Google Shape;170;p18"/>
            <p:cNvGrpSpPr/>
            <p:nvPr/>
          </p:nvGrpSpPr>
          <p:grpSpPr>
            <a:xfrm>
              <a:off x="75599" y="-130721"/>
              <a:ext cx="1932614" cy="2361695"/>
              <a:chOff x="0" y="-47625"/>
              <a:chExt cx="704100" cy="860425"/>
            </a:xfrm>
          </p:grpSpPr>
          <p:sp>
            <p:nvSpPr>
              <p:cNvPr id="171" name="Google Shape;171;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56575" lIns="56575" spcFirstLastPara="1" rIns="56575" wrap="square" tIns="56575">
                <a:noAutofit/>
              </a:bodyPr>
              <a:lstStyle/>
              <a:p>
                <a:pPr indent="0" lvl="0" marL="0" rtl="0" algn="l">
                  <a:spcBef>
                    <a:spcPts val="0"/>
                  </a:spcBef>
                  <a:spcAft>
                    <a:spcPts val="0"/>
                  </a:spcAft>
                  <a:buNone/>
                </a:pPr>
                <a:r>
                  <a:t/>
                </a:r>
                <a:endParaRPr/>
              </a:p>
            </p:txBody>
          </p:sp>
          <p:sp>
            <p:nvSpPr>
              <p:cNvPr id="172" name="Google Shape;172;p18"/>
              <p:cNvSpPr txBox="1"/>
              <p:nvPr/>
            </p:nvSpPr>
            <p:spPr>
              <a:xfrm>
                <a:off x="0" y="-47625"/>
                <a:ext cx="704100" cy="7335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173" name="Google Shape;173;p18"/>
            <p:cNvSpPr txBox="1"/>
            <p:nvPr/>
          </p:nvSpPr>
          <p:spPr>
            <a:xfrm>
              <a:off x="0" y="447107"/>
              <a:ext cx="2083500" cy="9507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3500">
                  <a:solidFill>
                    <a:schemeClr val="lt1"/>
                  </a:solidFill>
                  <a:latin typeface="Halant"/>
                  <a:ea typeface="Halant"/>
                  <a:cs typeface="Halant"/>
                  <a:sym typeface="Halant"/>
                </a:rPr>
                <a:t>#</a:t>
              </a:r>
              <a:endParaRPr sz="900">
                <a:solidFill>
                  <a:schemeClr val="lt1"/>
                </a:solidFill>
              </a:endParaRPr>
            </a:p>
          </p:txBody>
        </p:sp>
      </p:grpSp>
      <p:sp>
        <p:nvSpPr>
          <p:cNvPr id="174" name="Google Shape;174;p18"/>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pic>
        <p:nvPicPr>
          <p:cNvPr id="175" name="Google Shape;175;p18"/>
          <p:cNvPicPr preferRelativeResize="0"/>
          <p:nvPr/>
        </p:nvPicPr>
        <p:blipFill>
          <a:blip r:embed="rId5">
            <a:alphaModFix/>
          </a:blip>
          <a:stretch>
            <a:fillRect/>
          </a:stretch>
        </p:blipFill>
        <p:spPr>
          <a:xfrm>
            <a:off x="194000" y="1179775"/>
            <a:ext cx="6331650" cy="4634925"/>
          </a:xfrm>
          <a:prstGeom prst="rect">
            <a:avLst/>
          </a:prstGeom>
          <a:noFill/>
          <a:ln>
            <a:noFill/>
          </a:ln>
        </p:spPr>
      </p:pic>
      <p:sp>
        <p:nvSpPr>
          <p:cNvPr id="176" name="Google Shape;176;p18"/>
          <p:cNvSpPr txBox="1"/>
          <p:nvPr/>
        </p:nvSpPr>
        <p:spPr>
          <a:xfrm>
            <a:off x="482775" y="6291200"/>
            <a:ext cx="5493300" cy="49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Advertisement for Pears’ Soap, a British soap company founded in 1807. This ad was published in 1884. </a:t>
            </a:r>
            <a:endParaRPr sz="1200">
              <a:solidFill>
                <a:schemeClr val="dk2"/>
              </a:solidFill>
              <a:latin typeface="Inter"/>
              <a:ea typeface="Inter"/>
              <a:cs typeface="Inter"/>
              <a:sym typeface="Inter"/>
            </a:endParaRPr>
          </a:p>
          <a:p>
            <a:pPr indent="0" lvl="0" marL="0" rtl="0" algn="l">
              <a:spcBef>
                <a:spcPts val="0"/>
              </a:spcBef>
              <a:spcAft>
                <a:spcPts val="0"/>
              </a:spcAft>
              <a:buNone/>
            </a:pPr>
            <a:r>
              <a:rPr lang="en" sz="1200">
                <a:solidFill>
                  <a:schemeClr val="dk2"/>
                </a:solidFill>
                <a:latin typeface="Inter"/>
                <a:ea typeface="Inter"/>
                <a:cs typeface="Inter"/>
                <a:sym typeface="Inter"/>
              </a:rPr>
              <a:t>Source: Wikimedia Commons</a:t>
            </a:r>
            <a:endParaRPr sz="1200">
              <a:solidFill>
                <a:schemeClr val="dk2"/>
              </a:solidFill>
              <a:latin typeface="Inter"/>
              <a:ea typeface="Inter"/>
              <a:cs typeface="Inter"/>
              <a:sym typeface="Inter"/>
            </a:endParaRPr>
          </a:p>
        </p:txBody>
      </p:sp>
      <p:sp>
        <p:nvSpPr>
          <p:cNvPr id="177" name="Google Shape;177;p18"/>
          <p:cNvSpPr txBox="1"/>
          <p:nvPr/>
        </p:nvSpPr>
        <p:spPr>
          <a:xfrm>
            <a:off x="6738450" y="1241550"/>
            <a:ext cx="2962200" cy="46350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Explain the way that racism and imperialism are connected based on this ad for Pears’ Soap.</a:t>
            </a:r>
            <a:br>
              <a:rPr lang="en" sz="1800">
                <a:solidFill>
                  <a:schemeClr val="dk2"/>
                </a:solidFill>
                <a:latin typeface="Inter"/>
                <a:ea typeface="Inter"/>
                <a:cs typeface="Inter"/>
                <a:sym typeface="Inter"/>
              </a:rPr>
            </a:br>
            <a:endParaRPr sz="1800">
              <a:solidFill>
                <a:schemeClr val="dk2"/>
              </a:solidFill>
              <a:latin typeface="Inter"/>
              <a:ea typeface="Inter"/>
              <a:cs typeface="Inter"/>
              <a:sym typeface="Inter"/>
            </a:endParaRPr>
          </a:p>
          <a:p>
            <a:pPr indent="-342900" lvl="0" marL="457200" rtl="0" algn="l">
              <a:spcBef>
                <a:spcPts val="0"/>
              </a:spcBef>
              <a:spcAft>
                <a:spcPts val="0"/>
              </a:spcAft>
              <a:buClr>
                <a:schemeClr val="dk2"/>
              </a:buClr>
              <a:buSzPts val="1800"/>
              <a:buFont typeface="Inter"/>
              <a:buAutoNum type="arabicPeriod"/>
            </a:pPr>
            <a:r>
              <a:rPr lang="en" sz="1800">
                <a:solidFill>
                  <a:schemeClr val="dk2"/>
                </a:solidFill>
                <a:latin typeface="Inter"/>
                <a:ea typeface="Inter"/>
                <a:cs typeface="Inter"/>
                <a:sym typeface="Inter"/>
              </a:rPr>
              <a:t>How does the child that was “cleaned” by the soap react? Why do you think this reaction is important to understanding the purpose and audience of this ad?</a:t>
            </a:r>
            <a:endParaRPr sz="1800">
              <a:solidFill>
                <a:schemeClr val="dk2"/>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19"/>
          <p:cNvSpPr txBox="1"/>
          <p:nvPr/>
        </p:nvSpPr>
        <p:spPr>
          <a:xfrm>
            <a:off x="985237" y="4899100"/>
            <a:ext cx="8088000" cy="3387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700"/>
              <a:buNone/>
            </a:pPr>
            <a:r>
              <a:t/>
            </a:r>
            <a:endParaRPr sz="2200">
              <a:solidFill>
                <a:srgbClr val="231F20"/>
              </a:solidFill>
              <a:latin typeface="Inter"/>
              <a:ea typeface="Inter"/>
              <a:cs typeface="Inter"/>
              <a:sym typeface="Inter"/>
            </a:endParaRPr>
          </a:p>
        </p:txBody>
      </p:sp>
      <p:sp>
        <p:nvSpPr>
          <p:cNvPr id="183" name="Google Shape;183;p19"/>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84" name="Google Shape;184;p19"/>
          <p:cNvGrpSpPr/>
          <p:nvPr/>
        </p:nvGrpSpPr>
        <p:grpSpPr>
          <a:xfrm>
            <a:off x="-139709" y="6973784"/>
            <a:ext cx="10337824" cy="708336"/>
            <a:chOff x="204" y="0"/>
            <a:chExt cx="25061391" cy="1249931"/>
          </a:xfrm>
        </p:grpSpPr>
        <p:grpSp>
          <p:nvGrpSpPr>
            <p:cNvPr id="185" name="Google Shape;185;p19"/>
            <p:cNvGrpSpPr/>
            <p:nvPr/>
          </p:nvGrpSpPr>
          <p:grpSpPr>
            <a:xfrm rot="5400000">
              <a:off x="12002369" y="-11663474"/>
              <a:ext cx="1249931" cy="24576878"/>
              <a:chOff x="0" y="-38100"/>
              <a:chExt cx="246900" cy="4854692"/>
            </a:xfrm>
          </p:grpSpPr>
          <p:sp>
            <p:nvSpPr>
              <p:cNvPr id="186" name="Google Shape;186;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7" name="Google Shape;187;p19"/>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188" name="Google Shape;188;p19"/>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189" name="Google Shape;189;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90" name="Google Shape;190;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91" name="Google Shape;191;p19"/>
          <p:cNvGrpSpPr/>
          <p:nvPr/>
        </p:nvGrpSpPr>
        <p:grpSpPr>
          <a:xfrm>
            <a:off x="8722535" y="-74080"/>
            <a:ext cx="859444" cy="1338372"/>
            <a:chOff x="0" y="-130721"/>
            <a:chExt cx="2083500" cy="2361695"/>
          </a:xfrm>
        </p:grpSpPr>
        <p:grpSp>
          <p:nvGrpSpPr>
            <p:cNvPr id="192" name="Google Shape;192;p19"/>
            <p:cNvGrpSpPr/>
            <p:nvPr/>
          </p:nvGrpSpPr>
          <p:grpSpPr>
            <a:xfrm>
              <a:off x="75599" y="-130721"/>
              <a:ext cx="1932614" cy="2361695"/>
              <a:chOff x="0" y="-47625"/>
              <a:chExt cx="704100" cy="860425"/>
            </a:xfrm>
          </p:grpSpPr>
          <p:sp>
            <p:nvSpPr>
              <p:cNvPr id="193" name="Google Shape;193;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56575" lIns="56575" spcFirstLastPara="1" rIns="56575" wrap="square" tIns="56575">
                <a:noAutofit/>
              </a:bodyPr>
              <a:lstStyle/>
              <a:p>
                <a:pPr indent="0" lvl="0" marL="0" rtl="0" algn="l">
                  <a:spcBef>
                    <a:spcPts val="0"/>
                  </a:spcBef>
                  <a:spcAft>
                    <a:spcPts val="0"/>
                  </a:spcAft>
                  <a:buNone/>
                </a:pPr>
                <a:r>
                  <a:t/>
                </a:r>
                <a:endParaRPr/>
              </a:p>
            </p:txBody>
          </p:sp>
          <p:sp>
            <p:nvSpPr>
              <p:cNvPr id="194" name="Google Shape;194;p19"/>
              <p:cNvSpPr txBox="1"/>
              <p:nvPr/>
            </p:nvSpPr>
            <p:spPr>
              <a:xfrm>
                <a:off x="0" y="-47625"/>
                <a:ext cx="704100" cy="7335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195" name="Google Shape;195;p19"/>
            <p:cNvSpPr txBox="1"/>
            <p:nvPr/>
          </p:nvSpPr>
          <p:spPr>
            <a:xfrm>
              <a:off x="0" y="447107"/>
              <a:ext cx="2083500" cy="9507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3500">
                  <a:solidFill>
                    <a:schemeClr val="lt1"/>
                  </a:solidFill>
                  <a:latin typeface="Halant"/>
                  <a:ea typeface="Halant"/>
                  <a:cs typeface="Halant"/>
                  <a:sym typeface="Halant"/>
                </a:rPr>
                <a:t>#</a:t>
              </a:r>
              <a:endParaRPr sz="900">
                <a:solidFill>
                  <a:schemeClr val="lt1"/>
                </a:solidFill>
              </a:endParaRPr>
            </a:p>
          </p:txBody>
        </p:sp>
      </p:grpSp>
      <p:sp>
        <p:nvSpPr>
          <p:cNvPr id="196" name="Google Shape;196;p19"/>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97" name="Google Shape;197;p19"/>
          <p:cNvSpPr txBox="1"/>
          <p:nvPr/>
        </p:nvSpPr>
        <p:spPr>
          <a:xfrm>
            <a:off x="662050" y="6283625"/>
            <a:ext cx="4023300" cy="49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Source: Wei, Yi, “Japanese Colonial Ideology in Korea,” </a:t>
            </a:r>
            <a:r>
              <a:rPr i="1" lang="en" sz="1200">
                <a:solidFill>
                  <a:schemeClr val="dk2"/>
                </a:solidFill>
                <a:latin typeface="Inter"/>
                <a:ea typeface="Inter"/>
                <a:cs typeface="Inter"/>
                <a:sym typeface="Inter"/>
              </a:rPr>
              <a:t>The Yale Review of International Studies: Yale’s Undergraduate Global Affairs Journal</a:t>
            </a:r>
            <a:r>
              <a:rPr lang="en" sz="1200">
                <a:solidFill>
                  <a:schemeClr val="dk2"/>
                </a:solidFill>
                <a:latin typeface="Inter"/>
                <a:ea typeface="Inter"/>
                <a:cs typeface="Inter"/>
                <a:sym typeface="Inter"/>
              </a:rPr>
              <a:t>, October 15, 2019.</a:t>
            </a:r>
            <a:endParaRPr sz="1200">
              <a:solidFill>
                <a:schemeClr val="dk2"/>
              </a:solidFill>
              <a:latin typeface="Inter"/>
              <a:ea typeface="Inter"/>
              <a:cs typeface="Inter"/>
              <a:sym typeface="Inter"/>
            </a:endParaRPr>
          </a:p>
        </p:txBody>
      </p:sp>
      <p:sp>
        <p:nvSpPr>
          <p:cNvPr id="198" name="Google Shape;198;p19"/>
          <p:cNvSpPr txBox="1"/>
          <p:nvPr/>
        </p:nvSpPr>
        <p:spPr>
          <a:xfrm>
            <a:off x="260950" y="368425"/>
            <a:ext cx="4825500" cy="58470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2"/>
                </a:solidFill>
                <a:latin typeface="Inter"/>
                <a:ea typeface="Inter"/>
                <a:cs typeface="Inter"/>
                <a:sym typeface="Inter"/>
              </a:rPr>
              <a:t>Before the annexation of 1910, the Japanese epistemic community produced a profuse collection of writings on the Korean body. Japanese ethnographers portrayed Japanese and Koreans as peoples of the same race, with the former being more advanced in terms of civilization. On the one hand, Japanese ethnographers argued that Japanese and Koreans “possessed considerable physiognomic, linguistic, and cultural similarities.” On the other hand, Japanese ethnographers quickly insinuated differences between the two peoples. They branded Koreans as ignorant, lazy, and incapable of initiating progress. This simultaneous similarity in race and differences in dispositions and stages of development validated Japan’s role in leading Korea in civilizational and cultural development.</a:t>
            </a:r>
            <a:endParaRPr>
              <a:solidFill>
                <a:schemeClr val="dk2"/>
              </a:solidFill>
              <a:latin typeface="Inter"/>
              <a:ea typeface="Inter"/>
              <a:cs typeface="Inter"/>
              <a:sym typeface="Inter"/>
            </a:endParaRPr>
          </a:p>
          <a:p>
            <a:pPr indent="0" lvl="0" marL="0" rtl="0" algn="l">
              <a:spcBef>
                <a:spcPts val="0"/>
              </a:spcBef>
              <a:spcAft>
                <a:spcPts val="0"/>
              </a:spcAft>
              <a:buNone/>
            </a:pPr>
            <a:r>
              <a:t/>
            </a:r>
            <a:endParaRPr>
              <a:solidFill>
                <a:schemeClr val="dk2"/>
              </a:solidFill>
              <a:latin typeface="Inter"/>
              <a:ea typeface="Inter"/>
              <a:cs typeface="Inter"/>
              <a:sym typeface="Inter"/>
            </a:endParaRPr>
          </a:p>
          <a:p>
            <a:pPr indent="0" lvl="0" marL="0" rtl="0" algn="l">
              <a:spcBef>
                <a:spcPts val="0"/>
              </a:spcBef>
              <a:spcAft>
                <a:spcPts val="0"/>
              </a:spcAft>
              <a:buNone/>
            </a:pPr>
            <a:r>
              <a:t/>
            </a:r>
            <a:endParaRPr>
              <a:solidFill>
                <a:schemeClr val="dk2"/>
              </a:solidFill>
              <a:latin typeface="Inter"/>
              <a:ea typeface="Inter"/>
              <a:cs typeface="Inter"/>
              <a:sym typeface="Inter"/>
            </a:endParaRPr>
          </a:p>
        </p:txBody>
      </p:sp>
      <p:sp>
        <p:nvSpPr>
          <p:cNvPr id="199" name="Google Shape;199;p19"/>
          <p:cNvSpPr txBox="1"/>
          <p:nvPr/>
        </p:nvSpPr>
        <p:spPr>
          <a:xfrm>
            <a:off x="5312375" y="2079800"/>
            <a:ext cx="4269600" cy="21867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Inter"/>
              <a:buAutoNum type="arabicPeriod"/>
            </a:pPr>
            <a:r>
              <a:t/>
            </a:r>
            <a:endParaRPr sz="1800">
              <a:solidFill>
                <a:schemeClr val="dk2"/>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20"/>
          <p:cNvSpPr txBox="1"/>
          <p:nvPr/>
        </p:nvSpPr>
        <p:spPr>
          <a:xfrm>
            <a:off x="985237" y="4899100"/>
            <a:ext cx="8088000" cy="3387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700"/>
              <a:buNone/>
            </a:pPr>
            <a:r>
              <a:t/>
            </a:r>
            <a:endParaRPr sz="2200">
              <a:solidFill>
                <a:srgbClr val="231F20"/>
              </a:solidFill>
              <a:latin typeface="Inter"/>
              <a:ea typeface="Inter"/>
              <a:cs typeface="Inter"/>
              <a:sym typeface="Inter"/>
            </a:endParaRPr>
          </a:p>
        </p:txBody>
      </p:sp>
      <p:sp>
        <p:nvSpPr>
          <p:cNvPr id="205" name="Google Shape;205;p20"/>
          <p:cNvSpPr/>
          <p:nvPr/>
        </p:nvSpPr>
        <p:spPr>
          <a:xfrm>
            <a:off x="7570292" y="5439093"/>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06" name="Google Shape;206;p20"/>
          <p:cNvGrpSpPr/>
          <p:nvPr/>
        </p:nvGrpSpPr>
        <p:grpSpPr>
          <a:xfrm>
            <a:off x="-139709" y="6973784"/>
            <a:ext cx="10337824" cy="708336"/>
            <a:chOff x="204" y="0"/>
            <a:chExt cx="25061391" cy="1249931"/>
          </a:xfrm>
        </p:grpSpPr>
        <p:grpSp>
          <p:nvGrpSpPr>
            <p:cNvPr id="207" name="Google Shape;207;p20"/>
            <p:cNvGrpSpPr/>
            <p:nvPr/>
          </p:nvGrpSpPr>
          <p:grpSpPr>
            <a:xfrm rot="5400000">
              <a:off x="12002369" y="-11663474"/>
              <a:ext cx="1249931" cy="24576878"/>
              <a:chOff x="0" y="-38100"/>
              <a:chExt cx="246900" cy="4854692"/>
            </a:xfrm>
          </p:grpSpPr>
          <p:sp>
            <p:nvSpPr>
              <p:cNvPr id="208" name="Google Shape;208;p2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09" name="Google Shape;209;p20"/>
              <p:cNvSpPr txBox="1"/>
              <p:nvPr/>
            </p:nvSpPr>
            <p:spPr>
              <a:xfrm>
                <a:off x="0" y="-38100"/>
                <a:ext cx="246900" cy="48546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210" name="Google Shape;210;p20"/>
            <p:cNvSpPr txBox="1"/>
            <p:nvPr/>
          </p:nvSpPr>
          <p:spPr>
            <a:xfrm>
              <a:off x="7951598" y="305302"/>
              <a:ext cx="9176100" cy="4617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211" name="Google Shape;211;p2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12" name="Google Shape;212;p2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13" name="Google Shape;213;p20"/>
          <p:cNvGrpSpPr/>
          <p:nvPr/>
        </p:nvGrpSpPr>
        <p:grpSpPr>
          <a:xfrm>
            <a:off x="8722535" y="-74080"/>
            <a:ext cx="859444" cy="1338372"/>
            <a:chOff x="0" y="-130721"/>
            <a:chExt cx="2083500" cy="2361695"/>
          </a:xfrm>
        </p:grpSpPr>
        <p:grpSp>
          <p:nvGrpSpPr>
            <p:cNvPr id="214" name="Google Shape;214;p20"/>
            <p:cNvGrpSpPr/>
            <p:nvPr/>
          </p:nvGrpSpPr>
          <p:grpSpPr>
            <a:xfrm>
              <a:off x="75599" y="-130721"/>
              <a:ext cx="1932614" cy="2361695"/>
              <a:chOff x="0" y="-47625"/>
              <a:chExt cx="704100" cy="860425"/>
            </a:xfrm>
          </p:grpSpPr>
          <p:sp>
            <p:nvSpPr>
              <p:cNvPr id="215" name="Google Shape;215;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56575" lIns="56575" spcFirstLastPara="1" rIns="56575" wrap="square" tIns="56575">
                <a:noAutofit/>
              </a:bodyPr>
              <a:lstStyle/>
              <a:p>
                <a:pPr indent="0" lvl="0" marL="0" rtl="0" algn="l">
                  <a:spcBef>
                    <a:spcPts val="0"/>
                  </a:spcBef>
                  <a:spcAft>
                    <a:spcPts val="0"/>
                  </a:spcAft>
                  <a:buNone/>
                </a:pPr>
                <a:r>
                  <a:t/>
                </a:r>
                <a:endParaRPr/>
              </a:p>
            </p:txBody>
          </p:sp>
          <p:sp>
            <p:nvSpPr>
              <p:cNvPr id="216" name="Google Shape;216;p20"/>
              <p:cNvSpPr txBox="1"/>
              <p:nvPr/>
            </p:nvSpPr>
            <p:spPr>
              <a:xfrm>
                <a:off x="0" y="-47625"/>
                <a:ext cx="704100" cy="7335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217" name="Google Shape;217;p20"/>
            <p:cNvSpPr txBox="1"/>
            <p:nvPr/>
          </p:nvSpPr>
          <p:spPr>
            <a:xfrm>
              <a:off x="0" y="447107"/>
              <a:ext cx="2083500" cy="9507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3500">
                  <a:solidFill>
                    <a:schemeClr val="lt1"/>
                  </a:solidFill>
                  <a:latin typeface="Halant"/>
                  <a:ea typeface="Halant"/>
                  <a:cs typeface="Halant"/>
                  <a:sym typeface="Halant"/>
                </a:rPr>
                <a:t>#</a:t>
              </a:r>
              <a:endParaRPr sz="900">
                <a:solidFill>
                  <a:schemeClr val="lt1"/>
                </a:solidFill>
              </a:endParaRPr>
            </a:p>
          </p:txBody>
        </p:sp>
      </p:grpSp>
      <p:sp>
        <p:nvSpPr>
          <p:cNvPr id="218" name="Google Shape;218;p20"/>
          <p:cNvSpPr/>
          <p:nvPr/>
        </p:nvSpPr>
        <p:spPr>
          <a:xfrm>
            <a:off x="-1445165" y="-554076"/>
            <a:ext cx="4023360" cy="1870726"/>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19" name="Google Shape;219;p20"/>
          <p:cNvSpPr txBox="1"/>
          <p:nvPr/>
        </p:nvSpPr>
        <p:spPr>
          <a:xfrm>
            <a:off x="662050" y="5750225"/>
            <a:ext cx="4023300" cy="49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Source: Arakawa Goro, </a:t>
            </a:r>
            <a:endParaRPr sz="1200">
              <a:solidFill>
                <a:schemeClr val="dk2"/>
              </a:solidFill>
              <a:latin typeface="Inter"/>
              <a:ea typeface="Inter"/>
              <a:cs typeface="Inter"/>
              <a:sym typeface="Inter"/>
            </a:endParaRPr>
          </a:p>
        </p:txBody>
      </p:sp>
      <p:sp>
        <p:nvSpPr>
          <p:cNvPr id="220" name="Google Shape;220;p20"/>
          <p:cNvSpPr txBox="1"/>
          <p:nvPr/>
        </p:nvSpPr>
        <p:spPr>
          <a:xfrm>
            <a:off x="260950" y="368425"/>
            <a:ext cx="4825500" cy="5070600"/>
          </a:xfrm>
          <a:prstGeom prst="rect">
            <a:avLst/>
          </a:prstGeom>
          <a:solidFill>
            <a:schemeClr val="lt1"/>
          </a:solid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2"/>
                </a:solidFill>
                <a:latin typeface="Inter"/>
                <a:ea typeface="Inter"/>
                <a:cs typeface="Inter"/>
                <a:sym typeface="Inter"/>
              </a:rPr>
              <a:t>There is nothing </a:t>
            </a:r>
            <a:r>
              <a:rPr lang="en" sz="1600">
                <a:solidFill>
                  <a:schemeClr val="dk2"/>
                </a:solidFill>
                <a:latin typeface="Inter"/>
                <a:ea typeface="Inter"/>
                <a:cs typeface="Inter"/>
                <a:sym typeface="Inter"/>
              </a:rPr>
              <a:t>especially</a:t>
            </a:r>
            <a:r>
              <a:rPr lang="en" sz="1600">
                <a:solidFill>
                  <a:schemeClr val="dk2"/>
                </a:solidFill>
                <a:latin typeface="Inter"/>
                <a:ea typeface="Inter"/>
                <a:cs typeface="Inter"/>
                <a:sym typeface="Inter"/>
              </a:rPr>
              <a:t> </a:t>
            </a:r>
            <a:r>
              <a:rPr lang="en" sz="1600">
                <a:solidFill>
                  <a:schemeClr val="dk2"/>
                </a:solidFill>
                <a:latin typeface="Inter"/>
                <a:ea typeface="Inter"/>
                <a:cs typeface="Inter"/>
                <a:sym typeface="Inter"/>
              </a:rPr>
              <a:t>different</a:t>
            </a:r>
            <a:r>
              <a:rPr lang="en" sz="1600">
                <a:solidFill>
                  <a:schemeClr val="dk2"/>
                </a:solidFill>
                <a:latin typeface="Inter"/>
                <a:ea typeface="Inter"/>
                <a:cs typeface="Inter"/>
                <a:sym typeface="Inter"/>
              </a:rPr>
              <a:t> about them. They look just like the Japanese, of the same Oriental race, with the same coloring and physique, and the same black hair…. Considering that the appearance and build of the Koreans and Japanese are generally the same, that the structure and grammar of their language are exactly the same, and that their ancient customs resemble each other’s, you might think the Japanese and Koreans are the same type of human being….</a:t>
            </a:r>
            <a:endParaRPr sz="1600">
              <a:solidFill>
                <a:schemeClr val="dk2"/>
              </a:solidFill>
              <a:latin typeface="Inter"/>
              <a:ea typeface="Inter"/>
              <a:cs typeface="Inter"/>
              <a:sym typeface="Inter"/>
            </a:endParaRPr>
          </a:p>
          <a:p>
            <a:pPr indent="0" lvl="0" marL="0" rtl="0" algn="l">
              <a:spcBef>
                <a:spcPts val="0"/>
              </a:spcBef>
              <a:spcAft>
                <a:spcPts val="0"/>
              </a:spcAft>
              <a:buNone/>
            </a:pPr>
            <a:r>
              <a:rPr lang="en" sz="1600">
                <a:solidFill>
                  <a:schemeClr val="dk2"/>
                </a:solidFill>
                <a:latin typeface="Inter"/>
                <a:ea typeface="Inter"/>
                <a:cs typeface="Inter"/>
                <a:sym typeface="Inter"/>
              </a:rPr>
              <a:t>[But] if you look closely [at the Koreans], they appear to be a bit vacant, their mouths open and their eyes dull, somehow lacking…. In their lines of their mouths and faces you can discern a certain looseness, and when it comes to sanitation and sickness they are loose in the extreme. Indeed, to put it in the worst terms, one could even say that they are closer to beasts than human beings…”</a:t>
            </a:r>
            <a:endParaRPr sz="1600">
              <a:solidFill>
                <a:schemeClr val="dk2"/>
              </a:solidFill>
              <a:latin typeface="Inter"/>
              <a:ea typeface="Inter"/>
              <a:cs typeface="Inter"/>
              <a:sym typeface="Inter"/>
            </a:endParaRPr>
          </a:p>
          <a:p>
            <a:pPr indent="0" lvl="0" marL="0" rtl="0" algn="l">
              <a:spcBef>
                <a:spcPts val="0"/>
              </a:spcBef>
              <a:spcAft>
                <a:spcPts val="0"/>
              </a:spcAft>
              <a:buNone/>
            </a:pPr>
            <a:r>
              <a:t/>
            </a:r>
            <a:endParaRPr sz="1600">
              <a:solidFill>
                <a:schemeClr val="dk2"/>
              </a:solidFill>
              <a:latin typeface="Inter"/>
              <a:ea typeface="Inter"/>
              <a:cs typeface="Inter"/>
              <a:sym typeface="Inter"/>
            </a:endParaRPr>
          </a:p>
          <a:p>
            <a:pPr indent="0" lvl="0" marL="0" rtl="0" algn="l">
              <a:spcBef>
                <a:spcPts val="0"/>
              </a:spcBef>
              <a:spcAft>
                <a:spcPts val="0"/>
              </a:spcAft>
              <a:buNone/>
            </a:pPr>
            <a:r>
              <a:t/>
            </a:r>
            <a:endParaRPr sz="1600">
              <a:solidFill>
                <a:schemeClr val="dk2"/>
              </a:solidFill>
              <a:latin typeface="Inter"/>
              <a:ea typeface="Inter"/>
              <a:cs typeface="Inter"/>
              <a:sym typeface="Inter"/>
            </a:endParaRPr>
          </a:p>
        </p:txBody>
      </p:sp>
      <p:sp>
        <p:nvSpPr>
          <p:cNvPr id="221" name="Google Shape;221;p20"/>
          <p:cNvSpPr txBox="1"/>
          <p:nvPr/>
        </p:nvSpPr>
        <p:spPr>
          <a:xfrm>
            <a:off x="5312375" y="2079800"/>
            <a:ext cx="4269600" cy="21867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342900" lvl="0" marL="457200" rtl="0" algn="l">
              <a:spcBef>
                <a:spcPts val="0"/>
              </a:spcBef>
              <a:spcAft>
                <a:spcPts val="0"/>
              </a:spcAft>
              <a:buClr>
                <a:schemeClr val="dk2"/>
              </a:buClr>
              <a:buSzPts val="1800"/>
              <a:buFont typeface="Inter"/>
              <a:buAutoNum type="arabicPeriod"/>
            </a:pPr>
            <a:r>
              <a:t/>
            </a:r>
            <a:endParaRPr sz="1800">
              <a:solidFill>
                <a:schemeClr val="dk2"/>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21"/>
          <p:cNvSpPr txBox="1"/>
          <p:nvPr/>
        </p:nvSpPr>
        <p:spPr>
          <a:xfrm>
            <a:off x="565776" y="662100"/>
            <a:ext cx="8358900" cy="8157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5300">
                <a:solidFill>
                  <a:schemeClr val="dk1"/>
                </a:solidFill>
                <a:latin typeface="Halant"/>
                <a:ea typeface="Halant"/>
                <a:cs typeface="Halant"/>
                <a:sym typeface="Halant"/>
              </a:rPr>
              <a:t>DISCUSSION QUESTIONS</a:t>
            </a:r>
            <a:endParaRPr sz="900">
              <a:solidFill>
                <a:schemeClr val="dk1"/>
              </a:solidFill>
            </a:endParaRPr>
          </a:p>
        </p:txBody>
      </p:sp>
      <p:sp>
        <p:nvSpPr>
          <p:cNvPr id="227" name="Google Shape;227;p21"/>
          <p:cNvSpPr txBox="1"/>
          <p:nvPr/>
        </p:nvSpPr>
        <p:spPr>
          <a:xfrm>
            <a:off x="1643679" y="2448004"/>
            <a:ext cx="7827900" cy="5850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900">
                <a:solidFill>
                  <a:srgbClr val="231F20"/>
                </a:solidFill>
                <a:latin typeface="Inter"/>
                <a:ea typeface="Inter"/>
                <a:cs typeface="Inter"/>
                <a:sym typeface="Inter"/>
              </a:rPr>
              <a:t>How was the “white man’s burden” and “civilizing mission” utilized to justify European imperialism?</a:t>
            </a:r>
            <a:endParaRPr sz="900"/>
          </a:p>
        </p:txBody>
      </p:sp>
      <p:grpSp>
        <p:nvGrpSpPr>
          <p:cNvPr id="228" name="Google Shape;228;p21"/>
          <p:cNvGrpSpPr/>
          <p:nvPr/>
        </p:nvGrpSpPr>
        <p:grpSpPr>
          <a:xfrm>
            <a:off x="8722535" y="-74080"/>
            <a:ext cx="859444" cy="1338372"/>
            <a:chOff x="0" y="-130721"/>
            <a:chExt cx="2083500" cy="2361695"/>
          </a:xfrm>
        </p:grpSpPr>
        <p:grpSp>
          <p:nvGrpSpPr>
            <p:cNvPr id="229" name="Google Shape;229;p21"/>
            <p:cNvGrpSpPr/>
            <p:nvPr/>
          </p:nvGrpSpPr>
          <p:grpSpPr>
            <a:xfrm>
              <a:off x="75599" y="-130721"/>
              <a:ext cx="1932614" cy="2361695"/>
              <a:chOff x="0" y="-47625"/>
              <a:chExt cx="704100" cy="860425"/>
            </a:xfrm>
          </p:grpSpPr>
          <p:sp>
            <p:nvSpPr>
              <p:cNvPr id="230" name="Google Shape;230;p2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56550" lIns="56550" spcFirstLastPara="1" rIns="56550" wrap="square" tIns="56550">
                <a:noAutofit/>
              </a:bodyPr>
              <a:lstStyle/>
              <a:p>
                <a:pPr indent="0" lvl="0" marL="0" rtl="0" algn="l">
                  <a:spcBef>
                    <a:spcPts val="0"/>
                  </a:spcBef>
                  <a:spcAft>
                    <a:spcPts val="0"/>
                  </a:spcAft>
                  <a:buNone/>
                </a:pPr>
                <a:r>
                  <a:t/>
                </a:r>
                <a:endParaRPr/>
              </a:p>
            </p:txBody>
          </p:sp>
          <p:sp>
            <p:nvSpPr>
              <p:cNvPr id="231" name="Google Shape;231;p21"/>
              <p:cNvSpPr txBox="1"/>
              <p:nvPr/>
            </p:nvSpPr>
            <p:spPr>
              <a:xfrm>
                <a:off x="0" y="-47625"/>
                <a:ext cx="704100" cy="7335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232" name="Google Shape;232;p21"/>
            <p:cNvSpPr txBox="1"/>
            <p:nvPr/>
          </p:nvSpPr>
          <p:spPr>
            <a:xfrm>
              <a:off x="0" y="447107"/>
              <a:ext cx="2083500" cy="923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 sz="3400" u="none" cap="none" strike="noStrike">
                  <a:solidFill>
                    <a:srgbClr val="FFFFFF"/>
                  </a:solidFill>
                  <a:latin typeface="Halant"/>
                  <a:ea typeface="Halant"/>
                  <a:cs typeface="Halant"/>
                  <a:sym typeface="Halant"/>
                </a:rPr>
                <a:t>#</a:t>
              </a:r>
              <a:endParaRPr sz="900"/>
            </a:p>
          </p:txBody>
        </p:sp>
      </p:grpSp>
      <p:sp>
        <p:nvSpPr>
          <p:cNvPr id="233" name="Google Shape;233;p21"/>
          <p:cNvSpPr/>
          <p:nvPr/>
        </p:nvSpPr>
        <p:spPr>
          <a:xfrm>
            <a:off x="5333650" y="6639950"/>
            <a:ext cx="4023360" cy="1870726"/>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34" name="Google Shape;234;p21"/>
          <p:cNvSpPr/>
          <p:nvPr/>
        </p:nvSpPr>
        <p:spPr>
          <a:xfrm>
            <a:off x="860433" y="-1239996"/>
            <a:ext cx="4023360" cy="1870726"/>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35" name="Google Shape;235;p21"/>
          <p:cNvGrpSpPr/>
          <p:nvPr/>
        </p:nvGrpSpPr>
        <p:grpSpPr>
          <a:xfrm>
            <a:off x="101971" y="-109301"/>
            <a:ext cx="515601" cy="7881836"/>
            <a:chOff x="0" y="-38100"/>
            <a:chExt cx="246900" cy="2747433"/>
          </a:xfrm>
        </p:grpSpPr>
        <p:sp>
          <p:nvSpPr>
            <p:cNvPr id="236" name="Google Shape;236;p21"/>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37" name="Google Shape;237;p21"/>
            <p:cNvSpPr txBox="1"/>
            <p:nvPr/>
          </p:nvSpPr>
          <p:spPr>
            <a:xfrm>
              <a:off x="0" y="-38100"/>
              <a:ext cx="246900" cy="27474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chemeClr val="dk1"/>
                </a:solidFill>
                <a:latin typeface="Calibri"/>
                <a:ea typeface="Calibri"/>
                <a:cs typeface="Calibri"/>
                <a:sym typeface="Calibri"/>
              </a:endParaRPr>
            </a:p>
          </p:txBody>
        </p:sp>
      </p:grpSp>
      <p:sp>
        <p:nvSpPr>
          <p:cNvPr id="238" name="Google Shape;238;p21"/>
          <p:cNvSpPr txBox="1"/>
          <p:nvPr/>
        </p:nvSpPr>
        <p:spPr>
          <a:xfrm rot="-5400000">
            <a:off x="-2247640" y="3755507"/>
            <a:ext cx="5199600" cy="2616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700" u="none" cap="none" strike="noStrike">
                <a:solidFill>
                  <a:srgbClr val="231F20"/>
                </a:solidFill>
                <a:latin typeface="Halant"/>
                <a:ea typeface="Halant"/>
                <a:cs typeface="Halant"/>
                <a:sym typeface="Halant"/>
              </a:rPr>
              <a:t>© Thinking Nation 202</a:t>
            </a:r>
            <a:r>
              <a:rPr b="1" lang="en" sz="1700">
                <a:solidFill>
                  <a:srgbClr val="231F20"/>
                </a:solidFill>
                <a:latin typeface="Halant"/>
                <a:ea typeface="Halant"/>
                <a:cs typeface="Halant"/>
                <a:sym typeface="Halant"/>
              </a:rPr>
              <a:t>5</a:t>
            </a:r>
            <a:endParaRPr sz="900"/>
          </a:p>
        </p:txBody>
      </p:sp>
      <p:cxnSp>
        <p:nvCxnSpPr>
          <p:cNvPr id="239" name="Google Shape;239;p21"/>
          <p:cNvCxnSpPr/>
          <p:nvPr/>
        </p:nvCxnSpPr>
        <p:spPr>
          <a:xfrm rot="10800000">
            <a:off x="356663" y="-79230"/>
            <a:ext cx="3000" cy="2265000"/>
          </a:xfrm>
          <a:prstGeom prst="straightConnector1">
            <a:avLst/>
          </a:prstGeom>
          <a:noFill/>
          <a:ln cap="flat" cmpd="sng" w="114300">
            <a:solidFill>
              <a:srgbClr val="000000"/>
            </a:solidFill>
            <a:prstDash val="solid"/>
            <a:round/>
            <a:headEnd len="sm" w="sm" type="none"/>
            <a:tailEnd len="sm" w="sm" type="none"/>
          </a:ln>
        </p:spPr>
      </p:cxnSp>
      <p:cxnSp>
        <p:nvCxnSpPr>
          <p:cNvPr id="240" name="Google Shape;240;p21"/>
          <p:cNvCxnSpPr/>
          <p:nvPr/>
        </p:nvCxnSpPr>
        <p:spPr>
          <a:xfrm rot="10800000">
            <a:off x="354111" y="5507322"/>
            <a:ext cx="3000" cy="2265000"/>
          </a:xfrm>
          <a:prstGeom prst="straightConnector1">
            <a:avLst/>
          </a:prstGeom>
          <a:noFill/>
          <a:ln cap="flat" cmpd="sng" w="114300">
            <a:solidFill>
              <a:srgbClr val="000000"/>
            </a:solidFill>
            <a:prstDash val="solid"/>
            <a:round/>
            <a:headEnd len="sm" w="sm" type="none"/>
            <a:tailEnd len="sm" w="sm" type="none"/>
          </a:ln>
        </p:spPr>
      </p:cxnSp>
      <p:grpSp>
        <p:nvGrpSpPr>
          <p:cNvPr id="241" name="Google Shape;241;p21"/>
          <p:cNvGrpSpPr/>
          <p:nvPr/>
        </p:nvGrpSpPr>
        <p:grpSpPr>
          <a:xfrm>
            <a:off x="937600" y="2295600"/>
            <a:ext cx="607974" cy="640730"/>
            <a:chOff x="0" y="-56030"/>
            <a:chExt cx="812800" cy="812800"/>
          </a:xfrm>
        </p:grpSpPr>
        <p:sp>
          <p:nvSpPr>
            <p:cNvPr id="242" name="Google Shape;242;p21"/>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56550" lIns="56550" spcFirstLastPara="1" rIns="56550" wrap="square" tIns="56550">
              <a:noAutofit/>
            </a:bodyPr>
            <a:lstStyle/>
            <a:p>
              <a:pPr indent="0" lvl="0" marL="0" rtl="0" algn="l">
                <a:spcBef>
                  <a:spcPts val="0"/>
                </a:spcBef>
                <a:spcAft>
                  <a:spcPts val="0"/>
                </a:spcAft>
                <a:buNone/>
              </a:pPr>
              <a:r>
                <a:t/>
              </a:r>
              <a:endParaRPr/>
            </a:p>
          </p:txBody>
        </p:sp>
        <p:sp>
          <p:nvSpPr>
            <p:cNvPr id="243" name="Google Shape;243;p21"/>
            <p:cNvSpPr txBox="1"/>
            <p:nvPr/>
          </p:nvSpPr>
          <p:spPr>
            <a:xfrm>
              <a:off x="76200" y="38100"/>
              <a:ext cx="660300" cy="6984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rgbClr val="000000"/>
                </a:solidFill>
                <a:latin typeface="Calibri"/>
                <a:ea typeface="Calibri"/>
                <a:cs typeface="Calibri"/>
                <a:sym typeface="Calibri"/>
              </a:endParaRPr>
            </a:p>
          </p:txBody>
        </p:sp>
      </p:grpSp>
      <p:sp>
        <p:nvSpPr>
          <p:cNvPr id="244" name="Google Shape;244;p21"/>
          <p:cNvSpPr txBox="1"/>
          <p:nvPr/>
        </p:nvSpPr>
        <p:spPr>
          <a:xfrm>
            <a:off x="937604" y="2393485"/>
            <a:ext cx="608100" cy="4773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3100" u="none" cap="none" strike="noStrike">
                <a:solidFill>
                  <a:srgbClr val="FFFFFF"/>
                </a:solidFill>
                <a:latin typeface="Halant"/>
                <a:ea typeface="Halant"/>
                <a:cs typeface="Halant"/>
                <a:sym typeface="Halant"/>
              </a:rPr>
              <a:t>1</a:t>
            </a:r>
            <a:endParaRPr sz="900">
              <a:solidFill>
                <a:srgbClr val="FFFFFF"/>
              </a:solidFill>
            </a:endParaRPr>
          </a:p>
        </p:txBody>
      </p:sp>
      <p:sp>
        <p:nvSpPr>
          <p:cNvPr id="245" name="Google Shape;245;p21"/>
          <p:cNvSpPr txBox="1"/>
          <p:nvPr/>
        </p:nvSpPr>
        <p:spPr>
          <a:xfrm>
            <a:off x="1643679" y="3819604"/>
            <a:ext cx="7827900" cy="292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0" i="0" lang="en" sz="1900" u="none" cap="none" strike="noStrike">
                <a:solidFill>
                  <a:srgbClr val="231F20"/>
                </a:solidFill>
                <a:latin typeface="Inter"/>
                <a:ea typeface="Inter"/>
                <a:cs typeface="Inter"/>
                <a:sym typeface="Inter"/>
              </a:rPr>
              <a:t>[Content]</a:t>
            </a:r>
            <a:endParaRPr sz="900"/>
          </a:p>
        </p:txBody>
      </p:sp>
      <p:grpSp>
        <p:nvGrpSpPr>
          <p:cNvPr id="246" name="Google Shape;246;p21"/>
          <p:cNvGrpSpPr/>
          <p:nvPr/>
        </p:nvGrpSpPr>
        <p:grpSpPr>
          <a:xfrm>
            <a:off x="937600" y="3667200"/>
            <a:ext cx="607974" cy="640730"/>
            <a:chOff x="0" y="-56030"/>
            <a:chExt cx="812800" cy="812800"/>
          </a:xfrm>
        </p:grpSpPr>
        <p:sp>
          <p:nvSpPr>
            <p:cNvPr id="247" name="Google Shape;247;p21"/>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56550" lIns="56550" spcFirstLastPara="1" rIns="56550" wrap="square" tIns="56550">
              <a:noAutofit/>
            </a:bodyPr>
            <a:lstStyle/>
            <a:p>
              <a:pPr indent="0" lvl="0" marL="0" rtl="0" algn="l">
                <a:spcBef>
                  <a:spcPts val="0"/>
                </a:spcBef>
                <a:spcAft>
                  <a:spcPts val="0"/>
                </a:spcAft>
                <a:buNone/>
              </a:pPr>
              <a:r>
                <a:t/>
              </a:r>
              <a:endParaRPr/>
            </a:p>
          </p:txBody>
        </p:sp>
        <p:sp>
          <p:nvSpPr>
            <p:cNvPr id="248" name="Google Shape;248;p21"/>
            <p:cNvSpPr txBox="1"/>
            <p:nvPr/>
          </p:nvSpPr>
          <p:spPr>
            <a:xfrm>
              <a:off x="76200" y="38100"/>
              <a:ext cx="660300" cy="6984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rgbClr val="000000"/>
                </a:solidFill>
                <a:latin typeface="Calibri"/>
                <a:ea typeface="Calibri"/>
                <a:cs typeface="Calibri"/>
                <a:sym typeface="Calibri"/>
              </a:endParaRPr>
            </a:p>
          </p:txBody>
        </p:sp>
      </p:grpSp>
      <p:sp>
        <p:nvSpPr>
          <p:cNvPr id="249" name="Google Shape;249;p21"/>
          <p:cNvSpPr txBox="1"/>
          <p:nvPr/>
        </p:nvSpPr>
        <p:spPr>
          <a:xfrm>
            <a:off x="937604" y="3765085"/>
            <a:ext cx="608100" cy="4773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 sz="3100">
                <a:solidFill>
                  <a:srgbClr val="FFFFFF"/>
                </a:solidFill>
                <a:latin typeface="Halant"/>
                <a:ea typeface="Halant"/>
                <a:cs typeface="Halant"/>
                <a:sym typeface="Halant"/>
              </a:rPr>
              <a:t>2</a:t>
            </a:r>
            <a:endParaRPr sz="900">
              <a:solidFill>
                <a:srgbClr val="FFFFFF"/>
              </a:solidFill>
            </a:endParaRPr>
          </a:p>
        </p:txBody>
      </p:sp>
      <p:sp>
        <p:nvSpPr>
          <p:cNvPr id="250" name="Google Shape;250;p21"/>
          <p:cNvSpPr txBox="1"/>
          <p:nvPr/>
        </p:nvSpPr>
        <p:spPr>
          <a:xfrm>
            <a:off x="1643679" y="5038804"/>
            <a:ext cx="7827900" cy="292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0" i="0" lang="en" sz="1900" u="none" cap="none" strike="noStrike">
                <a:solidFill>
                  <a:srgbClr val="231F20"/>
                </a:solidFill>
                <a:latin typeface="Inter"/>
                <a:ea typeface="Inter"/>
                <a:cs typeface="Inter"/>
                <a:sym typeface="Inter"/>
              </a:rPr>
              <a:t>[Content]</a:t>
            </a:r>
            <a:endParaRPr sz="900"/>
          </a:p>
        </p:txBody>
      </p:sp>
      <p:grpSp>
        <p:nvGrpSpPr>
          <p:cNvPr id="251" name="Google Shape;251;p21"/>
          <p:cNvGrpSpPr/>
          <p:nvPr/>
        </p:nvGrpSpPr>
        <p:grpSpPr>
          <a:xfrm>
            <a:off x="937600" y="4886400"/>
            <a:ext cx="607974" cy="640730"/>
            <a:chOff x="0" y="-56030"/>
            <a:chExt cx="812800" cy="812800"/>
          </a:xfrm>
        </p:grpSpPr>
        <p:sp>
          <p:nvSpPr>
            <p:cNvPr id="252" name="Google Shape;252;p21"/>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56550" lIns="56550" spcFirstLastPara="1" rIns="56550" wrap="square" tIns="56550">
              <a:noAutofit/>
            </a:bodyPr>
            <a:lstStyle/>
            <a:p>
              <a:pPr indent="0" lvl="0" marL="0" rtl="0" algn="l">
                <a:spcBef>
                  <a:spcPts val="0"/>
                </a:spcBef>
                <a:spcAft>
                  <a:spcPts val="0"/>
                </a:spcAft>
                <a:buNone/>
              </a:pPr>
              <a:r>
                <a:t/>
              </a:r>
              <a:endParaRPr/>
            </a:p>
          </p:txBody>
        </p:sp>
        <p:sp>
          <p:nvSpPr>
            <p:cNvPr id="253" name="Google Shape;253;p21"/>
            <p:cNvSpPr txBox="1"/>
            <p:nvPr/>
          </p:nvSpPr>
          <p:spPr>
            <a:xfrm>
              <a:off x="76200" y="38100"/>
              <a:ext cx="660300" cy="698400"/>
            </a:xfrm>
            <a:prstGeom prst="rect">
              <a:avLst/>
            </a:prstGeom>
            <a:noFill/>
            <a:ln>
              <a:noFill/>
            </a:ln>
          </p:spPr>
          <p:txBody>
            <a:bodyPr anchorCtr="0" anchor="ctr" bIns="31425" lIns="31425" spcFirstLastPara="1" rIns="31425" wrap="square" tIns="31425">
              <a:noAutofit/>
            </a:bodyPr>
            <a:lstStyle/>
            <a:p>
              <a:pPr indent="0" lvl="0" marL="0" marR="0" rtl="0" algn="ctr">
                <a:lnSpc>
                  <a:spcPct val="147722"/>
                </a:lnSpc>
                <a:spcBef>
                  <a:spcPts val="0"/>
                </a:spcBef>
                <a:spcAft>
                  <a:spcPts val="0"/>
                </a:spcAft>
                <a:buNone/>
              </a:pPr>
              <a:r>
                <a:t/>
              </a:r>
              <a:endParaRPr b="0" i="0" sz="1100" u="none" cap="none" strike="noStrike">
                <a:solidFill>
                  <a:srgbClr val="000000"/>
                </a:solidFill>
                <a:latin typeface="Calibri"/>
                <a:ea typeface="Calibri"/>
                <a:cs typeface="Calibri"/>
                <a:sym typeface="Calibri"/>
              </a:endParaRPr>
            </a:p>
          </p:txBody>
        </p:sp>
      </p:grpSp>
      <p:sp>
        <p:nvSpPr>
          <p:cNvPr id="254" name="Google Shape;254;p21"/>
          <p:cNvSpPr txBox="1"/>
          <p:nvPr/>
        </p:nvSpPr>
        <p:spPr>
          <a:xfrm>
            <a:off x="937604" y="4984285"/>
            <a:ext cx="608100" cy="4773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 sz="3100">
                <a:solidFill>
                  <a:srgbClr val="FFFFFF"/>
                </a:solidFill>
                <a:latin typeface="Halant"/>
                <a:ea typeface="Halant"/>
                <a:cs typeface="Halant"/>
                <a:sym typeface="Halant"/>
              </a:rPr>
              <a:t>3</a:t>
            </a:r>
            <a:endParaRPr sz="900">
              <a:solidFill>
                <a:srgbClr val="FFFFF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