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D398CE5-8C2E-4DBD-BA16-ED095B92E1C7}">
  <a:tblStyle styleId="{CD398CE5-8C2E-4DBD-BA16-ED095B92E1C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DBCF8DF-5434-417D-B6F7-3E52ED438E2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14aa7021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14aa7021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8de6c93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f8de6c93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b875ffabe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b875ffab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{CD398CE5-8C2E-4DBD-BA16-ED095B92E1C7}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 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{CD398CE5-8C2E-4DBD-BA16-ED095B92E1C7}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facts, information, documents, etc, that give reason to believe that something is true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variety of historical evidence is nearly infinite.”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Marc Bloch,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Historian’s Craft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1953.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 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Evidence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9"/>
          <p:cNvGraphicFramePr/>
          <p:nvPr/>
        </p:nvGraphicFramePr>
        <p:xfrm>
          <a:off x="204050" y="342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{1DBCF8DF-5434-417D-B6F7-3E52ED438E25}</a:tableStyleId>
              </a:tblPr>
              <a:tblGrid>
                <a:gridCol w="2586825"/>
              </a:tblGrid>
              <a:tr h="675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719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your name?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one question: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Inter"/>
                        <a:buAutoNum type="alphaLcPeriod"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History of your name</a:t>
                      </a:r>
                      <a:endParaRPr sz="11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Inter"/>
                        <a:buAutoNum type="alphaLcPeriod"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Best/Worst Part of Summer</a:t>
                      </a:r>
                      <a:endParaRPr sz="11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Inter"/>
                        <a:buAutoNum type="alphaLcPeriod"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Bucket List Destination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Something you have in common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7" name="Google Shape;157;p29"/>
          <p:cNvGraphicFramePr/>
          <p:nvPr/>
        </p:nvGraphicFramePr>
        <p:xfrm>
          <a:off x="2790900" y="34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{1DBCF8DF-5434-417D-B6F7-3E52ED438E25}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8" name="Google Shape;158;p29"/>
          <p:cNvSpPr txBox="1"/>
          <p:nvPr/>
        </p:nvSpPr>
        <p:spPr>
          <a:xfrm>
            <a:off x="1324050" y="4712575"/>
            <a:ext cx="6495900" cy="3798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