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4508A6-9929-4125-BCE5-F8E665C7B820}">
  <a:tblStyle styleId="{B74508A6-9929-4125-BCE5-F8E665C7B82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Work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ada89120d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ada89120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DwV3OdVaPqw" TargetMode="External"/><Relationship Id="rId6"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398750"/>
          <a:ext cx="3000000" cy="3000000"/>
        </p:xfrm>
        <a:graphic>
          <a:graphicData uri="http://schemas.openxmlformats.org/drawingml/2006/table">
            <a:tbl>
              <a:tblPr>
                <a:noFill/>
                <a:tableStyleId>{B74508A6-9929-4125-BCE5-F8E665C7B820}</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a:t>
                      </a:r>
                      <a:r>
                        <a:rPr lang="en" sz="1100">
                          <a:latin typeface="Inter"/>
                          <a:ea typeface="Inter"/>
                          <a:cs typeface="Inter"/>
                          <a:sym typeface="Inter"/>
                        </a:rPr>
                        <a:t>history</a:t>
                      </a:r>
                      <a:r>
                        <a:rPr lang="en" sz="1100">
                          <a:latin typeface="Inter"/>
                          <a:ea typeface="Inter"/>
                          <a:cs typeface="Inter"/>
                          <a:sym typeface="Inter"/>
                        </a:rPr>
                        <a: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283275" y="7510075"/>
            <a:ext cx="7173300" cy="192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152" name="Google Shape;152;p37"/>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153" name="Google Shape;153;p37"/>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8"/>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64" name="Google Shape;164;p38"/>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65" name="Google Shape;165;p38"/>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66" name="Google Shape;166;p38"/>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67" name="Google Shape;167;p38"/>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68" name="Google Shape;168;p38"/>
          <p:cNvCxnSpPr>
            <a:stCxn id="163"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69" name="Google Shape;169;p38"/>
          <p:cNvCxnSpPr>
            <a:stCxn id="163" idx="0"/>
            <a:endCxn id="165"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70" name="Google Shape;170;p38"/>
          <p:cNvCxnSpPr>
            <a:stCxn id="163" idx="2"/>
            <a:endCxn id="166"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71" name="Google Shape;171;p38"/>
          <p:cNvCxnSpPr>
            <a:stCxn id="163" idx="2"/>
            <a:endCxn id="167"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38"/>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73" name="Google Shape;173;p38"/>
          <p:cNvGraphicFramePr/>
          <p:nvPr/>
        </p:nvGraphicFramePr>
        <p:xfrm>
          <a:off x="551100" y="7362388"/>
          <a:ext cx="3000000" cy="3000000"/>
        </p:xfrm>
        <a:graphic>
          <a:graphicData uri="http://schemas.openxmlformats.org/drawingml/2006/table">
            <a:tbl>
              <a:tblPr>
                <a:noFill/>
                <a:tableStyleId>{B74508A6-9929-4125-BCE5-F8E665C7B820}</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4" name="Google Shape;174;p38"/>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75" name="Google Shape;175;p38"/>
          <p:cNvCxnSpPr>
            <a:stCxn id="163" idx="0"/>
            <a:endCxn id="174"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8"/>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77" name="Google Shape;177;p38"/>
          <p:cNvCxnSpPr>
            <a:stCxn id="163" idx="2"/>
            <a:endCxn id="176"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78" name="Google Shape;178;p38"/>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9" name="Google Shape;179;p38"/>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80" name="Google Shape;180;p38"/>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39"/>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a:t>
            </a:r>
            <a:r>
              <a:rPr lang="en" sz="1100">
                <a:solidFill>
                  <a:schemeClr val="dk1"/>
                </a:solidFill>
                <a:latin typeface="Halant"/>
                <a:ea typeface="Halant"/>
                <a:cs typeface="Halant"/>
                <a:sym typeface="Halant"/>
              </a:rPr>
              <a:t>meaningful</a:t>
            </a:r>
            <a:r>
              <a:rPr lang="en" sz="1100">
                <a:solidFill>
                  <a:schemeClr val="dk1"/>
                </a:solidFill>
                <a:latin typeface="Halant"/>
                <a:ea typeface="Halant"/>
                <a:cs typeface="Halant"/>
                <a:sym typeface="Halant"/>
              </a:rPr>
              <a:t>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189" name="Google Shape;189;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a:t>
            </a:r>
            <a:endParaRPr sz="1900">
              <a:solidFill>
                <a:srgbClr val="000000"/>
              </a:solidFill>
              <a:latin typeface="Halant"/>
              <a:ea typeface="Halant"/>
              <a:cs typeface="Halant"/>
              <a:sym typeface="Halant"/>
            </a:endParaRPr>
          </a:p>
        </p:txBody>
      </p:sp>
      <p:pic>
        <p:nvPicPr>
          <p:cNvPr id="190" name="Google Shape;190;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9"/>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92" name="Google Shape;192;p39"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193" name="Google Shape;193;p39"/>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194" name="Google Shape;194;p39"/>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i="1" sz="1000">
              <a:latin typeface="Inter"/>
              <a:ea typeface="Inter"/>
              <a:cs typeface="Inter"/>
              <a:sym typeface="Inter"/>
            </a:endParaRPr>
          </a:p>
        </p:txBody>
      </p:sp>
      <p:sp>
        <p:nvSpPr>
          <p:cNvPr id="195" name="Google Shape;195;p39"/>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latin typeface="Inter"/>
              <a:ea typeface="Inter"/>
              <a:cs typeface="Inter"/>
              <a:sym typeface="Inter"/>
            </a:endParaRPr>
          </a:p>
        </p:txBody>
      </p:sp>
      <p:sp>
        <p:nvSpPr>
          <p:cNvPr id="196" name="Google Shape;196;p39"/>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02" name="Google Shape;20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40"/>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r>
              <a:rPr lang="en" sz="1300">
                <a:latin typeface="Inter"/>
                <a:ea typeface="Inter"/>
                <a:cs typeface="Inter"/>
                <a:sym typeface="Inter"/>
              </a:rPr>
              <a:t>: </a:t>
            </a:r>
            <a:endParaRPr sz="1300">
              <a:latin typeface="Inter"/>
              <a:ea typeface="Inter"/>
              <a:cs typeface="Inter"/>
              <a:sym typeface="Inter"/>
            </a:endParaRPr>
          </a:p>
        </p:txBody>
      </p:sp>
      <p:sp>
        <p:nvSpPr>
          <p:cNvPr id="207" name="Google Shape;207;p40"/>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208" name="Google Shape;208;p40"/>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09" name="Google Shape;209;p4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0" name="Google Shape;210;p4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1" name="Google Shape;211;p40"/>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12" name="Google Shape;212;p40"/>
          <p:cNvCxnSpPr>
            <a:stCxn id="206" idx="0"/>
            <a:endCxn id="20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13" name="Google Shape;213;p40"/>
          <p:cNvCxnSpPr>
            <a:stCxn id="206" idx="0"/>
            <a:endCxn id="20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14" name="Google Shape;214;p40"/>
          <p:cNvCxnSpPr>
            <a:stCxn id="206" idx="2"/>
            <a:endCxn id="20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p40"/>
          <p:cNvCxnSpPr>
            <a:stCxn id="206" idx="2"/>
            <a:endCxn id="21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16" name="Google Shape;216;p40"/>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300">
              <a:latin typeface="Inter"/>
              <a:ea typeface="Inter"/>
              <a:cs typeface="Inter"/>
              <a:sym typeface="Inter"/>
            </a:endParaRPr>
          </a:p>
        </p:txBody>
      </p:sp>
      <p:pic>
        <p:nvPicPr>
          <p:cNvPr id="217" name="Google Shape;217;p40"/>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18" name="Google Shape;218;p40"/>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