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3BE586B-321E-47C6-828B-3D39B0C10951}">
  <a:tblStyle styleId="{D3BE586B-321E-47C6-828B-3D39B0C1095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14aa70214_0_1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514aa70214_0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e6986912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5e6986912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14aa70214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14aa70214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{D3BE586B-321E-47C6-828B-3D39B0C10951}</a:tableStyleId>
              </a:tblPr>
              <a:tblGrid>
                <a:gridCol w="4572000"/>
                <a:gridCol w="4572000"/>
              </a:tblGrid>
              <a:tr h="2536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569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24050" y="454705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{D3BE586B-321E-47C6-828B-3D39B0C10951}</a:tableStyleId>
              </a:tblPr>
              <a:tblGrid>
                <a:gridCol w="4572000"/>
                <a:gridCol w="4572000"/>
              </a:tblGrid>
              <a:tr h="2536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situation within which something exists or happens, and that can help explain it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“Wrench a historical fact from its context and it instantly becomes insignificant.”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-"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Robert Tracy McKenzie, </a:t>
                      </a:r>
                      <a:r>
                        <a:rPr i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Little Book for New Historians: Why and How to Study History</a:t>
                      </a: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2019.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569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Context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24050" y="454705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248850" y="171450"/>
            <a:ext cx="5005200" cy="44151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piece of context might be important to learning more about this pen?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might the historical significance of this pen be?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1287475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29228" l="7716" r="9931" t="23337"/>
          <a:stretch/>
        </p:blipFill>
        <p:spPr>
          <a:xfrm>
            <a:off x="5277350" y="1050825"/>
            <a:ext cx="3715500" cy="188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/>
        </p:nvSpPr>
        <p:spPr>
          <a:xfrm>
            <a:off x="5148200" y="3037100"/>
            <a:ext cx="3973800" cy="646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Pen used by President Lyndon B. Johnson to sign the 1964 Civil Rights Act. Collection of the Smithsonian National Museum of African American History and Culture.</a:t>
            </a:r>
            <a:endParaRPr sz="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