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1"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B75C9BA4-A3D8-4329-B23B-2868BE211AD6}">
  <a:tblStyle styleId="{B75C9BA4-A3D8-4329-B23B-2868BE211AD6}"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5A94B733-33EF-492F-9CD8-92F42424E252}"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3" name="Shape 63"/>
        <p:cNvGrpSpPr/>
        <p:nvPr/>
      </p:nvGrpSpPr>
      <p:grpSpPr>
        <a:xfrm>
          <a:off x="0" y="0"/>
          <a:ext cx="0" cy="0"/>
          <a:chOff x="0" y="0"/>
          <a:chExt cx="0" cy="0"/>
        </a:xfrm>
      </p:grpSpPr>
      <p:sp>
        <p:nvSpPr>
          <p:cNvPr id="64" name="Google Shape;64;g34e63f7c31a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5" name="Google Shape;65;g34e63f7c31a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5da9bbc352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2" name="Google Shape;72;g35da9bbc352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7" name="Shape 77"/>
        <p:cNvGrpSpPr/>
        <p:nvPr/>
      </p:nvGrpSpPr>
      <p:grpSpPr>
        <a:xfrm>
          <a:off x="0" y="0"/>
          <a:ext cx="0" cy="0"/>
          <a:chOff x="0" y="0"/>
          <a:chExt cx="0" cy="0"/>
        </a:xfrm>
      </p:grpSpPr>
      <p:sp>
        <p:nvSpPr>
          <p:cNvPr id="78" name="Google Shape;78;g34e63f7c31a_0_9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9" name="Google Shape;79;g34e63f7c31a_0_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0" name="Shape 50"/>
        <p:cNvGrpSpPr/>
        <p:nvPr/>
      </p:nvGrpSpPr>
      <p:grpSpPr>
        <a:xfrm>
          <a:off x="0" y="0"/>
          <a:ext cx="0" cy="0"/>
          <a:chOff x="0" y="0"/>
          <a:chExt cx="0" cy="0"/>
        </a:xfrm>
      </p:grpSpPr>
      <p:sp>
        <p:nvSpPr>
          <p:cNvPr id="51" name="Google Shape;51;p13"/>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rtl="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rtl="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rtl="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53" name="Google Shape;53;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4" name="Google Shape;54;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6" name="Shape 56"/>
        <p:cNvGrpSpPr/>
        <p:nvPr/>
      </p:nvGrpSpPr>
      <p:grpSpPr>
        <a:xfrm>
          <a:off x="0" y="0"/>
          <a:ext cx="0" cy="0"/>
          <a:chOff x="0" y="0"/>
          <a:chExt cx="0" cy="0"/>
        </a:xfrm>
      </p:grpSpPr>
      <p:sp>
        <p:nvSpPr>
          <p:cNvPr id="57" name="Google Shape;57;p1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8" name="Google Shape;58;p1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9" name="Google Shape;59;p1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2.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6" name="Shape 66"/>
        <p:cNvGrpSpPr/>
        <p:nvPr/>
      </p:nvGrpSpPr>
      <p:grpSpPr>
        <a:xfrm>
          <a:off x="0" y="0"/>
          <a:ext cx="0" cy="0"/>
          <a:chOff x="0" y="0"/>
          <a:chExt cx="0" cy="0"/>
        </a:xfrm>
      </p:grpSpPr>
      <p:graphicFrame>
        <p:nvGraphicFramePr>
          <p:cNvPr id="67" name="Google Shape;67;p15"/>
          <p:cNvGraphicFramePr/>
          <p:nvPr/>
        </p:nvGraphicFramePr>
        <p:xfrm>
          <a:off x="0" y="0"/>
          <a:ext cx="3000000" cy="3000000"/>
        </p:xfrm>
        <a:graphic>
          <a:graphicData uri="http://schemas.openxmlformats.org/drawingml/2006/table">
            <a:tbl>
              <a:tblPr bandRow="1" firstRow="1">
                <a:noFill/>
                <a:tableStyleId>{B75C9BA4-A3D8-4329-B23B-2868BE211AD6}</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None/>
                      </a:pPr>
                      <a:r>
                        <a:t/>
                      </a:r>
                      <a:endParaRPr sz="16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None/>
                      </a:pPr>
                      <a:r>
                        <a:t/>
                      </a:r>
                      <a:endParaRPr sz="16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8" name="Google Shape;68;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9" name="Google Shape;69;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 name="Shape 73"/>
        <p:cNvGrpSpPr/>
        <p:nvPr/>
      </p:nvGrpSpPr>
      <p:grpSpPr>
        <a:xfrm>
          <a:off x="0" y="0"/>
          <a:ext cx="0" cy="0"/>
          <a:chOff x="0" y="0"/>
          <a:chExt cx="0" cy="0"/>
        </a:xfrm>
      </p:grpSpPr>
      <p:graphicFrame>
        <p:nvGraphicFramePr>
          <p:cNvPr id="74" name="Google Shape;74;p16"/>
          <p:cNvGraphicFramePr/>
          <p:nvPr/>
        </p:nvGraphicFramePr>
        <p:xfrm>
          <a:off x="0" y="0"/>
          <a:ext cx="3000000" cy="3000000"/>
        </p:xfrm>
        <a:graphic>
          <a:graphicData uri="http://schemas.openxmlformats.org/drawingml/2006/table">
            <a:tbl>
              <a:tblPr bandRow="1" firstRow="1">
                <a:noFill/>
                <a:tableStyleId>{B75C9BA4-A3D8-4329-B23B-2868BE211AD6}</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a:solidFill>
                            <a:srgbClr val="001D35"/>
                          </a:solidFill>
                          <a:highlight>
                            <a:srgbClr val="FFFFFF"/>
                          </a:highlight>
                          <a:latin typeface="Inter"/>
                          <a:ea typeface="Inter"/>
                          <a:cs typeface="Inter"/>
                          <a:sym typeface="Inter"/>
                        </a:rPr>
                        <a:t>a roughly 2,000-mile route used by thousands of American pioneers in the mid-1800s to emigrate west from Independence, Missouri, to Oregon City, Oregon; a major pathway for westward migration and played a key role in settling the American West </a:t>
                      </a:r>
                      <a:endParaRPr>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None/>
                      </a:pPr>
                      <a:r>
                        <a:t/>
                      </a:r>
                      <a:endParaRPr sz="16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None/>
                      </a:pPr>
                      <a:r>
                        <a:t/>
                      </a:r>
                      <a:endParaRPr sz="1600">
                        <a:latin typeface="Inter"/>
                        <a:ea typeface="Inter"/>
                        <a:cs typeface="Inter"/>
                        <a:sym typeface="Inter"/>
                      </a:endParaRPr>
                    </a:p>
                    <a:p>
                      <a:pPr indent="-330200" lvl="0" marL="457200" rtl="0" algn="l">
                        <a:spcBef>
                          <a:spcPts val="0"/>
                        </a:spcBef>
                        <a:spcAft>
                          <a:spcPts val="0"/>
                        </a:spcAft>
                        <a:buSzPts val="1600"/>
                        <a:buFont typeface="Inter"/>
                        <a:buChar char="●"/>
                      </a:pPr>
                      <a:r>
                        <a:t/>
                      </a:r>
                      <a:endParaRPr sz="16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75" name="Google Shape;75;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Oregon Trail</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6" name="Google Shape;76;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0" name="Shape 80"/>
        <p:cNvGrpSpPr/>
        <p:nvPr/>
      </p:nvGrpSpPr>
      <p:grpSpPr>
        <a:xfrm>
          <a:off x="0" y="0"/>
          <a:ext cx="0" cy="0"/>
          <a:chOff x="0" y="0"/>
          <a:chExt cx="0" cy="0"/>
        </a:xfrm>
      </p:grpSpPr>
      <p:sp>
        <p:nvSpPr>
          <p:cNvPr id="81" name="Google Shape;81;p17"/>
          <p:cNvSpPr txBox="1"/>
          <p:nvPr>
            <p:ph idx="2" type="body"/>
          </p:nvPr>
        </p:nvSpPr>
        <p:spPr>
          <a:xfrm>
            <a:off x="3898350" y="292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82" name="Google Shape;82;p17"/>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83" name="Google Shape;83;p17"/>
          <p:cNvGraphicFramePr/>
          <p:nvPr/>
        </p:nvGraphicFramePr>
        <p:xfrm>
          <a:off x="612375" y="713825"/>
          <a:ext cx="3000000" cy="3000000"/>
        </p:xfrm>
        <a:graphic>
          <a:graphicData uri="http://schemas.openxmlformats.org/drawingml/2006/table">
            <a:tbl>
              <a:tblPr>
                <a:noFill/>
                <a:tableStyleId>{5A94B733-33EF-492F-9CD8-92F42424E252}</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Adventure</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84" name="Google Shape;84;p1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