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CC63F6-E2D1-47EC-B647-C6B351744323}">
  <a:tblStyle styleId="{61CC63F6-E2D1-47EC-B647-C6B3517443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dfac97328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dfac9732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152e17368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152e1736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2dfac97328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2dfac9732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hyperlink" Target="https://docs.google.com/presentation/d/1ZtQu4ViMFnc7kUz9PmuFUIViZO04qOVYkM9R8MpZkK8/edit?usp=drive_link" TargetMode="External"/><Relationship Id="rId5" Type="http://schemas.openxmlformats.org/officeDocument/2006/relationships/hyperlink" Target="https://docs.google.com/presentation/d/1z3OTAfxdhd00XRg6SYabQc7KXbdcRN7R2SOL8GjI-rw/edit?usp=sharing" TargetMode="External"/><Relationship Id="rId6" Type="http://schemas.openxmlformats.org/officeDocument/2006/relationships/hyperlink" Target="https://docs.google.com/presentation/d/1GIfpLz8DutywF6rI26ihIfeCuD_ZD0JBGEZisbbsbFY/edit?usp=sharing" TargetMode="External"/><Relationship Id="rId7" Type="http://schemas.openxmlformats.org/officeDocument/2006/relationships/hyperlink" Target="https://docs.google.com/presentation/d/1ZtQu4ViMFnc7kUz9PmuFUIViZO04qOVYkM9R8MpZkK8/edit?usp=drive_link" TargetMode="External"/><Relationship Id="rId8" Type="http://schemas.openxmlformats.org/officeDocument/2006/relationships/hyperlink" Target="https://docs.google.com/presentation/d/1HsirW6QZyqgjkn8f6n4O9nOJFXO8WN-u_Eci7gpjaR0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{61CC63F6-E2D1-47EC-B647-C6B351744323}</a:tableStyleId>
              </a:tblPr>
              <a:tblGrid>
                <a:gridCol w="1633350"/>
                <a:gridCol w="4045800"/>
                <a:gridCol w="3669725"/>
              </a:tblGrid>
              <a:tr h="305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Kingdom of Kush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what extent was the Nile River helpful to the development of the Kingdom of Kush?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0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 &amp; Sourcing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10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Exemplar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Kingdom of Kush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Teacher Exemplar + Student Worksheet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Teacher Exemplar + Exit Ticket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Printable Student Worksheet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0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Cataract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Notice-Think-Wonder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0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“Do First”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collective, students will analyze a map of the Kingdom of Kush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question.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88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Document A to all students.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Consider giving students time to analyze the map and answer the question.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share out their responses.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Connect the question to the supporting question.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Document A.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Engage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class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35791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{61CC63F6-E2D1-47EC-B647-C6B351744323}</a:tableStyleId>
              </a:tblPr>
              <a:tblGrid>
                <a:gridCol w="1595125"/>
                <a:gridCol w="4057350"/>
                <a:gridCol w="3702950"/>
              </a:tblGrid>
              <a:tr h="353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Kingdom of Kush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888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engage in a primary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close-read to make conclusions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about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how the Nile River allowed for the development of the Kingdom of Kush. Consider having students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partner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up for this activity.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Note: There are numerous of cities named in both primary sources that may be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challenging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 students to understand. For scaffolding, these cities are highlighted in bold in both sources. The teacher should define them prior to reading.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68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student partners and distribute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Document B questions and distribute Document C.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Document C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 partner, complete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 of Document 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partner, complete Document C.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debrief of Document C.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20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 preparation for the final assessment, 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tudents will engage in a Thesis Building Workshop. Students will conduct a practice round before being released to the Exit Ticket.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7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page 1 of the Thesis Building Workshop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complete the “Practice” independently on page 2, then share responses with a peer.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Optional-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Four Corners: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When reviewing the answer choices, consider having students go to a designated corner in the classroom for each answer choice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turns explaining their choice.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correct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answer choice with the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Collectively, read through page 1 of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Thesis Building Workshop worksheet.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“Practice” round on page 2.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Four Corners activity, if teacher chooses this option.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correct answer choice with the 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{61CC63F6-E2D1-47EC-B647-C6B351744323}</a:tableStyleId>
              </a:tblPr>
              <a:tblGrid>
                <a:gridCol w="1673200"/>
                <a:gridCol w="4057350"/>
                <a:gridCol w="3702950"/>
              </a:tblGrid>
              <a:tr h="10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Kingdom of Kush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71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engage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an Exit Ticket that focuses on creating a thesis statement based on the supporting question.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426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Exit Tickets and provide student instructions.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exit ticket.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STANDARDS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WH1.14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Locate and explain the significance of specific landforms and bodies of water to early complex societies in different regions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WH1.15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Analyze the role of agricultural, technological and cultural innovations in the emergence and maintenance of early complex societies between 10,000 BCE and 500 BCE.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