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1" r:id="rId5"/>
    <p:sldMasterId id="2147483682" r:id="rId6"/>
    <p:sldMasterId id="2147483683"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Lst>
  <p:sldSz cy="10287000" cx="18288000"/>
  <p:notesSz cx="6858000" cy="9144000"/>
  <p:embeddedFontLst>
    <p:embeddedFont>
      <p:font typeface="Halant"/>
      <p:bold r:id="rId22"/>
    </p:embeddedFont>
    <p:embeddedFont>
      <p:font typeface="Inter"/>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A17514B-A96E-4483-9440-A09D296E7F7E}">
  <a:tblStyle styleId="{3A17514B-A96E-4483-9440-A09D296E7F7E}"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2.xml"/><Relationship Id="rId22" Type="http://schemas.openxmlformats.org/officeDocument/2006/relationships/font" Target="fonts/Halant-bold.fntdata"/><Relationship Id="rId21" Type="http://schemas.openxmlformats.org/officeDocument/2006/relationships/slide" Target="slides/slide13.xml"/><Relationship Id="rId24" Type="http://schemas.openxmlformats.org/officeDocument/2006/relationships/font" Target="fonts/Inter-bold.fntdata"/><Relationship Id="rId23" Type="http://schemas.openxmlformats.org/officeDocument/2006/relationships/font" Target="fonts/Inter-regular.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26" Type="http://schemas.openxmlformats.org/officeDocument/2006/relationships/font" Target="fonts/Inter-boldItalic.fntdata"/><Relationship Id="rId25" Type="http://schemas.openxmlformats.org/officeDocument/2006/relationships/font" Target="fonts/Inter-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2ee68f366de_0_1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g2ee68f366de_0_1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2" name="Shape 452"/>
        <p:cNvGrpSpPr/>
        <p:nvPr/>
      </p:nvGrpSpPr>
      <p:grpSpPr>
        <a:xfrm>
          <a:off x="0" y="0"/>
          <a:ext cx="0" cy="0"/>
          <a:chOff x="0" y="0"/>
          <a:chExt cx="0" cy="0"/>
        </a:xfrm>
      </p:grpSpPr>
      <p:sp>
        <p:nvSpPr>
          <p:cNvPr id="453" name="Google Shape;453;g33c5296842a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g33c5296842a_0_3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33c5296842a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g33c5296842a_0_3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33c5296842a_0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g33c5296842a_0_40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33c5296842a_0_4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g33c5296842a_0_47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857933eada_0_7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g2857933eada_0_7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322051a1eae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g322051a1eae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322051a1eae_0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1" name="Google Shape;291;g322051a1eae_0_3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322051a1eae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g322051a1eae_0_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28766e668d4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g28766e668d4_0_4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3c5296842a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g33c5296842a_0_6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33c5296842a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g33c5296842a_0_22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33c5296842a_0_3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g33c5296842a_0_3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4" name="Shape 84"/>
        <p:cNvGrpSpPr/>
        <p:nvPr/>
      </p:nvGrpSpPr>
      <p:grpSpPr>
        <a:xfrm>
          <a:off x="0" y="0"/>
          <a:ext cx="0" cy="0"/>
          <a:chOff x="0" y="0"/>
          <a:chExt cx="0" cy="0"/>
        </a:xfrm>
      </p:grpSpPr>
      <p:sp>
        <p:nvSpPr>
          <p:cNvPr id="85" name="Google Shape;85;p14"/>
          <p:cNvSpPr txBox="1"/>
          <p:nvPr>
            <p:ph type="ctrTitle"/>
          </p:nvPr>
        </p:nvSpPr>
        <p:spPr>
          <a:xfrm>
            <a:off x="623417" y="1489150"/>
            <a:ext cx="17041200" cy="41052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10400"/>
              <a:buNone/>
              <a:defRPr sz="10400"/>
            </a:lvl1pPr>
            <a:lvl2pPr lvl="1" algn="ctr">
              <a:spcBef>
                <a:spcPts val="0"/>
              </a:spcBef>
              <a:spcAft>
                <a:spcPts val="0"/>
              </a:spcAft>
              <a:buSzPts val="10400"/>
              <a:buNone/>
              <a:defRPr sz="10400"/>
            </a:lvl2pPr>
            <a:lvl3pPr lvl="2" algn="ctr">
              <a:spcBef>
                <a:spcPts val="0"/>
              </a:spcBef>
              <a:spcAft>
                <a:spcPts val="0"/>
              </a:spcAft>
              <a:buSzPts val="10400"/>
              <a:buNone/>
              <a:defRPr sz="10400"/>
            </a:lvl3pPr>
            <a:lvl4pPr lvl="3" algn="ctr">
              <a:spcBef>
                <a:spcPts val="0"/>
              </a:spcBef>
              <a:spcAft>
                <a:spcPts val="0"/>
              </a:spcAft>
              <a:buSzPts val="10400"/>
              <a:buNone/>
              <a:defRPr sz="10400"/>
            </a:lvl4pPr>
            <a:lvl5pPr lvl="4" algn="ctr">
              <a:spcBef>
                <a:spcPts val="0"/>
              </a:spcBef>
              <a:spcAft>
                <a:spcPts val="0"/>
              </a:spcAft>
              <a:buSzPts val="10400"/>
              <a:buNone/>
              <a:defRPr sz="10400"/>
            </a:lvl5pPr>
            <a:lvl6pPr lvl="5" algn="ctr">
              <a:spcBef>
                <a:spcPts val="0"/>
              </a:spcBef>
              <a:spcAft>
                <a:spcPts val="0"/>
              </a:spcAft>
              <a:buSzPts val="10400"/>
              <a:buNone/>
              <a:defRPr sz="10400"/>
            </a:lvl6pPr>
            <a:lvl7pPr lvl="6" algn="ctr">
              <a:spcBef>
                <a:spcPts val="0"/>
              </a:spcBef>
              <a:spcAft>
                <a:spcPts val="0"/>
              </a:spcAft>
              <a:buSzPts val="10400"/>
              <a:buNone/>
              <a:defRPr sz="10400"/>
            </a:lvl7pPr>
            <a:lvl8pPr lvl="7" algn="ctr">
              <a:spcBef>
                <a:spcPts val="0"/>
              </a:spcBef>
              <a:spcAft>
                <a:spcPts val="0"/>
              </a:spcAft>
              <a:buSzPts val="10400"/>
              <a:buNone/>
              <a:defRPr sz="10400"/>
            </a:lvl8pPr>
            <a:lvl9pPr lvl="8" algn="ctr">
              <a:spcBef>
                <a:spcPts val="0"/>
              </a:spcBef>
              <a:spcAft>
                <a:spcPts val="0"/>
              </a:spcAft>
              <a:buSzPts val="10400"/>
              <a:buNone/>
              <a:defRPr sz="10400"/>
            </a:lvl9pPr>
          </a:lstStyle>
          <a:p/>
        </p:txBody>
      </p:sp>
      <p:sp>
        <p:nvSpPr>
          <p:cNvPr id="86" name="Google Shape;86;p14"/>
          <p:cNvSpPr txBox="1"/>
          <p:nvPr>
            <p:ph idx="1" type="subTitle"/>
          </p:nvPr>
        </p:nvSpPr>
        <p:spPr>
          <a:xfrm>
            <a:off x="623400" y="5668250"/>
            <a:ext cx="17041200" cy="1585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5600"/>
              <a:buNone/>
              <a:defRPr sz="5600"/>
            </a:lvl1pPr>
            <a:lvl2pPr lvl="1" algn="ctr">
              <a:lnSpc>
                <a:spcPct val="100000"/>
              </a:lnSpc>
              <a:spcBef>
                <a:spcPts val="0"/>
              </a:spcBef>
              <a:spcAft>
                <a:spcPts val="0"/>
              </a:spcAft>
              <a:buSzPts val="5600"/>
              <a:buNone/>
              <a:defRPr sz="5600"/>
            </a:lvl2pPr>
            <a:lvl3pPr lvl="2" algn="ctr">
              <a:lnSpc>
                <a:spcPct val="100000"/>
              </a:lnSpc>
              <a:spcBef>
                <a:spcPts val="0"/>
              </a:spcBef>
              <a:spcAft>
                <a:spcPts val="0"/>
              </a:spcAft>
              <a:buSzPts val="5600"/>
              <a:buNone/>
              <a:defRPr sz="5600"/>
            </a:lvl3pPr>
            <a:lvl4pPr lvl="3" algn="ctr">
              <a:lnSpc>
                <a:spcPct val="100000"/>
              </a:lnSpc>
              <a:spcBef>
                <a:spcPts val="0"/>
              </a:spcBef>
              <a:spcAft>
                <a:spcPts val="0"/>
              </a:spcAft>
              <a:buSzPts val="5600"/>
              <a:buNone/>
              <a:defRPr sz="5600"/>
            </a:lvl4pPr>
            <a:lvl5pPr lvl="4" algn="ctr">
              <a:lnSpc>
                <a:spcPct val="100000"/>
              </a:lnSpc>
              <a:spcBef>
                <a:spcPts val="0"/>
              </a:spcBef>
              <a:spcAft>
                <a:spcPts val="0"/>
              </a:spcAft>
              <a:buSzPts val="5600"/>
              <a:buNone/>
              <a:defRPr sz="5600"/>
            </a:lvl5pPr>
            <a:lvl6pPr lvl="5" algn="ctr">
              <a:lnSpc>
                <a:spcPct val="100000"/>
              </a:lnSpc>
              <a:spcBef>
                <a:spcPts val="0"/>
              </a:spcBef>
              <a:spcAft>
                <a:spcPts val="0"/>
              </a:spcAft>
              <a:buSzPts val="5600"/>
              <a:buNone/>
              <a:defRPr sz="5600"/>
            </a:lvl6pPr>
            <a:lvl7pPr lvl="6" algn="ctr">
              <a:lnSpc>
                <a:spcPct val="100000"/>
              </a:lnSpc>
              <a:spcBef>
                <a:spcPts val="0"/>
              </a:spcBef>
              <a:spcAft>
                <a:spcPts val="0"/>
              </a:spcAft>
              <a:buSzPts val="5600"/>
              <a:buNone/>
              <a:defRPr sz="5600"/>
            </a:lvl7pPr>
            <a:lvl8pPr lvl="7" algn="ctr">
              <a:lnSpc>
                <a:spcPct val="100000"/>
              </a:lnSpc>
              <a:spcBef>
                <a:spcPts val="0"/>
              </a:spcBef>
              <a:spcAft>
                <a:spcPts val="0"/>
              </a:spcAft>
              <a:buSzPts val="5600"/>
              <a:buNone/>
              <a:defRPr sz="5600"/>
            </a:lvl8pPr>
            <a:lvl9pPr lvl="8" algn="ctr">
              <a:lnSpc>
                <a:spcPct val="100000"/>
              </a:lnSpc>
              <a:spcBef>
                <a:spcPts val="0"/>
              </a:spcBef>
              <a:spcAft>
                <a:spcPts val="0"/>
              </a:spcAft>
              <a:buSzPts val="5600"/>
              <a:buNone/>
              <a:defRPr sz="5600"/>
            </a:lvl9pPr>
          </a:lstStyle>
          <a:p/>
        </p:txBody>
      </p:sp>
      <p:sp>
        <p:nvSpPr>
          <p:cNvPr id="87" name="Google Shape;87;p1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8" name="Shape 88"/>
        <p:cNvGrpSpPr/>
        <p:nvPr/>
      </p:nvGrpSpPr>
      <p:grpSpPr>
        <a:xfrm>
          <a:off x="0" y="0"/>
          <a:ext cx="0" cy="0"/>
          <a:chOff x="0" y="0"/>
          <a:chExt cx="0" cy="0"/>
        </a:xfrm>
      </p:grpSpPr>
      <p:sp>
        <p:nvSpPr>
          <p:cNvPr id="89" name="Google Shape;89;p15"/>
          <p:cNvSpPr txBox="1"/>
          <p:nvPr>
            <p:ph type="title"/>
          </p:nvPr>
        </p:nvSpPr>
        <p:spPr>
          <a:xfrm>
            <a:off x="623400" y="4301700"/>
            <a:ext cx="17041200" cy="1683600"/>
          </a:xfrm>
          <a:prstGeom prst="rect">
            <a:avLst/>
          </a:prstGeom>
        </p:spPr>
        <p:txBody>
          <a:bodyPr anchorCtr="0" anchor="ctr" bIns="182850" lIns="182850" spcFirstLastPara="1" rIns="182850" wrap="square" tIns="182850">
            <a:normAutofit/>
          </a:bodyPr>
          <a:lstStyle>
            <a:lvl1pPr lvl="0" algn="ctr">
              <a:spcBef>
                <a:spcPts val="0"/>
              </a:spcBef>
              <a:spcAft>
                <a:spcPts val="0"/>
              </a:spcAft>
              <a:buSzPts val="7200"/>
              <a:buNone/>
              <a:defRPr sz="7200"/>
            </a:lvl1pPr>
            <a:lvl2pPr lvl="1" algn="ctr">
              <a:spcBef>
                <a:spcPts val="0"/>
              </a:spcBef>
              <a:spcAft>
                <a:spcPts val="0"/>
              </a:spcAft>
              <a:buSzPts val="7200"/>
              <a:buNone/>
              <a:defRPr sz="7200"/>
            </a:lvl2pPr>
            <a:lvl3pPr lvl="2" algn="ctr">
              <a:spcBef>
                <a:spcPts val="0"/>
              </a:spcBef>
              <a:spcAft>
                <a:spcPts val="0"/>
              </a:spcAft>
              <a:buSzPts val="7200"/>
              <a:buNone/>
              <a:defRPr sz="7200"/>
            </a:lvl3pPr>
            <a:lvl4pPr lvl="3" algn="ctr">
              <a:spcBef>
                <a:spcPts val="0"/>
              </a:spcBef>
              <a:spcAft>
                <a:spcPts val="0"/>
              </a:spcAft>
              <a:buSzPts val="7200"/>
              <a:buNone/>
              <a:defRPr sz="7200"/>
            </a:lvl4pPr>
            <a:lvl5pPr lvl="4" algn="ctr">
              <a:spcBef>
                <a:spcPts val="0"/>
              </a:spcBef>
              <a:spcAft>
                <a:spcPts val="0"/>
              </a:spcAft>
              <a:buSzPts val="7200"/>
              <a:buNone/>
              <a:defRPr sz="7200"/>
            </a:lvl5pPr>
            <a:lvl6pPr lvl="5" algn="ctr">
              <a:spcBef>
                <a:spcPts val="0"/>
              </a:spcBef>
              <a:spcAft>
                <a:spcPts val="0"/>
              </a:spcAft>
              <a:buSzPts val="7200"/>
              <a:buNone/>
              <a:defRPr sz="7200"/>
            </a:lvl6pPr>
            <a:lvl7pPr lvl="6" algn="ctr">
              <a:spcBef>
                <a:spcPts val="0"/>
              </a:spcBef>
              <a:spcAft>
                <a:spcPts val="0"/>
              </a:spcAft>
              <a:buSzPts val="7200"/>
              <a:buNone/>
              <a:defRPr sz="7200"/>
            </a:lvl7pPr>
            <a:lvl8pPr lvl="7" algn="ctr">
              <a:spcBef>
                <a:spcPts val="0"/>
              </a:spcBef>
              <a:spcAft>
                <a:spcPts val="0"/>
              </a:spcAft>
              <a:buSzPts val="7200"/>
              <a:buNone/>
              <a:defRPr sz="7200"/>
            </a:lvl8pPr>
            <a:lvl9pPr lvl="8" algn="ctr">
              <a:spcBef>
                <a:spcPts val="0"/>
              </a:spcBef>
              <a:spcAft>
                <a:spcPts val="0"/>
              </a:spcAft>
              <a:buSzPts val="7200"/>
              <a:buNone/>
              <a:defRPr sz="7200"/>
            </a:lvl9pPr>
          </a:lstStyle>
          <a:p/>
        </p:txBody>
      </p:sp>
      <p:sp>
        <p:nvSpPr>
          <p:cNvPr id="90" name="Google Shape;90;p15"/>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91" name="Shape 91"/>
        <p:cNvGrpSpPr/>
        <p:nvPr/>
      </p:nvGrpSpPr>
      <p:grpSpPr>
        <a:xfrm>
          <a:off x="0" y="0"/>
          <a:ext cx="0" cy="0"/>
          <a:chOff x="0" y="0"/>
          <a:chExt cx="0" cy="0"/>
        </a:xfrm>
      </p:grpSpPr>
      <p:sp>
        <p:nvSpPr>
          <p:cNvPr id="92" name="Google Shape;92;p16"/>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3" name="Google Shape;93;p16"/>
          <p:cNvSpPr txBox="1"/>
          <p:nvPr>
            <p:ph idx="1" type="body"/>
          </p:nvPr>
        </p:nvSpPr>
        <p:spPr>
          <a:xfrm>
            <a:off x="623400" y="2304950"/>
            <a:ext cx="17041200" cy="6832800"/>
          </a:xfrm>
          <a:prstGeom prst="rect">
            <a:avLst/>
          </a:prstGeom>
        </p:spPr>
        <p:txBody>
          <a:bodyPr anchorCtr="0" anchor="t"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94" name="Google Shape;94;p16"/>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5" name="Shape 95"/>
        <p:cNvGrpSpPr/>
        <p:nvPr/>
      </p:nvGrpSpPr>
      <p:grpSpPr>
        <a:xfrm>
          <a:off x="0" y="0"/>
          <a:ext cx="0" cy="0"/>
          <a:chOff x="0" y="0"/>
          <a:chExt cx="0" cy="0"/>
        </a:xfrm>
      </p:grpSpPr>
      <p:sp>
        <p:nvSpPr>
          <p:cNvPr id="96" name="Google Shape;96;p17"/>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97" name="Google Shape;97;p17"/>
          <p:cNvSpPr txBox="1"/>
          <p:nvPr>
            <p:ph idx="1" type="body"/>
          </p:nvPr>
        </p:nvSpPr>
        <p:spPr>
          <a:xfrm>
            <a:off x="6234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8" name="Google Shape;98;p17"/>
          <p:cNvSpPr txBox="1"/>
          <p:nvPr>
            <p:ph idx="2" type="body"/>
          </p:nvPr>
        </p:nvSpPr>
        <p:spPr>
          <a:xfrm>
            <a:off x="9664800" y="2304950"/>
            <a:ext cx="7999800" cy="6832800"/>
          </a:xfrm>
          <a:prstGeom prst="rect">
            <a:avLst/>
          </a:prstGeom>
        </p:spPr>
        <p:txBody>
          <a:bodyPr anchorCtr="0" anchor="t" bIns="182850" lIns="182850" spcFirstLastPara="1" rIns="182850" wrap="square" tIns="182850">
            <a:normAutofit/>
          </a:bodyPr>
          <a:lstStyle>
            <a:lvl1pPr indent="-406400" lvl="0" marL="457200">
              <a:spcBef>
                <a:spcPts val="0"/>
              </a:spcBef>
              <a:spcAft>
                <a:spcPts val="0"/>
              </a:spcAft>
              <a:buSzPts val="2800"/>
              <a:buChar char="●"/>
              <a:defRPr sz="28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99" name="Google Shape;99;p17"/>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0" name="Shape 100"/>
        <p:cNvGrpSpPr/>
        <p:nvPr/>
      </p:nvGrpSpPr>
      <p:grpSpPr>
        <a:xfrm>
          <a:off x="0" y="0"/>
          <a:ext cx="0" cy="0"/>
          <a:chOff x="0" y="0"/>
          <a:chExt cx="0" cy="0"/>
        </a:xfrm>
      </p:grpSpPr>
      <p:sp>
        <p:nvSpPr>
          <p:cNvPr id="101" name="Google Shape;101;p18"/>
          <p:cNvSpPr txBox="1"/>
          <p:nvPr>
            <p:ph type="title"/>
          </p:nvPr>
        </p:nvSpPr>
        <p:spPr>
          <a:xfrm>
            <a:off x="623400" y="890050"/>
            <a:ext cx="17041200" cy="1145400"/>
          </a:xfrm>
          <a:prstGeom prst="rect">
            <a:avLst/>
          </a:prstGeom>
        </p:spPr>
        <p:txBody>
          <a:bodyPr anchorCtr="0" anchor="t" bIns="182850" lIns="182850" spcFirstLastPara="1" rIns="182850" wrap="square" tIns="182850">
            <a:normAutofit/>
          </a:bodyPr>
          <a:lstStyle>
            <a:lvl1pPr lvl="0">
              <a:spcBef>
                <a:spcPts val="0"/>
              </a:spcBef>
              <a:spcAft>
                <a:spcPts val="0"/>
              </a:spcAft>
              <a:buSzPts val="5600"/>
              <a:buNone/>
              <a:defRPr/>
            </a:lvl1pPr>
            <a:lvl2pPr lvl="1">
              <a:spcBef>
                <a:spcPts val="0"/>
              </a:spcBef>
              <a:spcAft>
                <a:spcPts val="0"/>
              </a:spcAft>
              <a:buSzPts val="5600"/>
              <a:buNone/>
              <a:defRPr/>
            </a:lvl2pPr>
            <a:lvl3pPr lvl="2">
              <a:spcBef>
                <a:spcPts val="0"/>
              </a:spcBef>
              <a:spcAft>
                <a:spcPts val="0"/>
              </a:spcAft>
              <a:buSzPts val="5600"/>
              <a:buNone/>
              <a:defRPr/>
            </a:lvl3pPr>
            <a:lvl4pPr lvl="3">
              <a:spcBef>
                <a:spcPts val="0"/>
              </a:spcBef>
              <a:spcAft>
                <a:spcPts val="0"/>
              </a:spcAft>
              <a:buSzPts val="5600"/>
              <a:buNone/>
              <a:defRPr/>
            </a:lvl4pPr>
            <a:lvl5pPr lvl="4">
              <a:spcBef>
                <a:spcPts val="0"/>
              </a:spcBef>
              <a:spcAft>
                <a:spcPts val="0"/>
              </a:spcAft>
              <a:buSzPts val="5600"/>
              <a:buNone/>
              <a:defRPr/>
            </a:lvl5pPr>
            <a:lvl6pPr lvl="5">
              <a:spcBef>
                <a:spcPts val="0"/>
              </a:spcBef>
              <a:spcAft>
                <a:spcPts val="0"/>
              </a:spcAft>
              <a:buSzPts val="5600"/>
              <a:buNone/>
              <a:defRPr/>
            </a:lvl6pPr>
            <a:lvl7pPr lvl="6">
              <a:spcBef>
                <a:spcPts val="0"/>
              </a:spcBef>
              <a:spcAft>
                <a:spcPts val="0"/>
              </a:spcAft>
              <a:buSzPts val="5600"/>
              <a:buNone/>
              <a:defRPr/>
            </a:lvl7pPr>
            <a:lvl8pPr lvl="7">
              <a:spcBef>
                <a:spcPts val="0"/>
              </a:spcBef>
              <a:spcAft>
                <a:spcPts val="0"/>
              </a:spcAft>
              <a:buSzPts val="5600"/>
              <a:buNone/>
              <a:defRPr/>
            </a:lvl8pPr>
            <a:lvl9pPr lvl="8">
              <a:spcBef>
                <a:spcPts val="0"/>
              </a:spcBef>
              <a:spcAft>
                <a:spcPts val="0"/>
              </a:spcAft>
              <a:buSzPts val="5600"/>
              <a:buNone/>
              <a:defRPr/>
            </a:lvl9pPr>
          </a:lstStyle>
          <a:p/>
        </p:txBody>
      </p:sp>
      <p:sp>
        <p:nvSpPr>
          <p:cNvPr id="102" name="Google Shape;102;p18"/>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3" name="Shape 103"/>
        <p:cNvGrpSpPr/>
        <p:nvPr/>
      </p:nvGrpSpPr>
      <p:grpSpPr>
        <a:xfrm>
          <a:off x="0" y="0"/>
          <a:ext cx="0" cy="0"/>
          <a:chOff x="0" y="0"/>
          <a:chExt cx="0" cy="0"/>
        </a:xfrm>
      </p:grpSpPr>
      <p:sp>
        <p:nvSpPr>
          <p:cNvPr id="104" name="Google Shape;104;p19"/>
          <p:cNvSpPr txBox="1"/>
          <p:nvPr>
            <p:ph type="title"/>
          </p:nvPr>
        </p:nvSpPr>
        <p:spPr>
          <a:xfrm>
            <a:off x="623400" y="1111200"/>
            <a:ext cx="5616000" cy="1511400"/>
          </a:xfrm>
          <a:prstGeom prst="rect">
            <a:avLst/>
          </a:prstGeom>
        </p:spPr>
        <p:txBody>
          <a:bodyPr anchorCtr="0" anchor="b" bIns="182850" lIns="182850" spcFirstLastPara="1" rIns="182850" wrap="square" tIns="18285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05" name="Google Shape;105;p19"/>
          <p:cNvSpPr txBox="1"/>
          <p:nvPr>
            <p:ph idx="1" type="body"/>
          </p:nvPr>
        </p:nvSpPr>
        <p:spPr>
          <a:xfrm>
            <a:off x="623400" y="2779200"/>
            <a:ext cx="5616000" cy="6358800"/>
          </a:xfrm>
          <a:prstGeom prst="rect">
            <a:avLst/>
          </a:prstGeom>
        </p:spPr>
        <p:txBody>
          <a:bodyPr anchorCtr="0" anchor="t" bIns="182850" lIns="182850" spcFirstLastPara="1" rIns="182850" wrap="square" tIns="182850">
            <a:normAutofit/>
          </a:bodyPr>
          <a:lstStyle>
            <a:lvl1pPr indent="-381000" lvl="0" marL="457200">
              <a:spcBef>
                <a:spcPts val="0"/>
              </a:spcBef>
              <a:spcAft>
                <a:spcPts val="0"/>
              </a:spcAft>
              <a:buSzPts val="2400"/>
              <a:buChar char="●"/>
              <a:defRPr sz="2400"/>
            </a:lvl1pPr>
            <a:lvl2pPr indent="-381000" lvl="1" marL="914400">
              <a:spcBef>
                <a:spcPts val="0"/>
              </a:spcBef>
              <a:spcAft>
                <a:spcPts val="0"/>
              </a:spcAft>
              <a:buSzPts val="2400"/>
              <a:buChar char="○"/>
              <a:defRPr sz="2400"/>
            </a:lvl2pPr>
            <a:lvl3pPr indent="-381000" lvl="2" marL="1371600">
              <a:spcBef>
                <a:spcPts val="0"/>
              </a:spcBef>
              <a:spcAft>
                <a:spcPts val="0"/>
              </a:spcAft>
              <a:buSzPts val="2400"/>
              <a:buChar char="■"/>
              <a:defRPr sz="2400"/>
            </a:lvl3pPr>
            <a:lvl4pPr indent="-381000" lvl="3" marL="1828800">
              <a:spcBef>
                <a:spcPts val="0"/>
              </a:spcBef>
              <a:spcAft>
                <a:spcPts val="0"/>
              </a:spcAft>
              <a:buSzPts val="2400"/>
              <a:buChar char="●"/>
              <a:defRPr sz="2400"/>
            </a:lvl4pPr>
            <a:lvl5pPr indent="-381000" lvl="4" marL="2286000">
              <a:spcBef>
                <a:spcPts val="0"/>
              </a:spcBef>
              <a:spcAft>
                <a:spcPts val="0"/>
              </a:spcAft>
              <a:buSzPts val="2400"/>
              <a:buChar char="○"/>
              <a:defRPr sz="2400"/>
            </a:lvl5pPr>
            <a:lvl6pPr indent="-381000" lvl="5" marL="2743200">
              <a:spcBef>
                <a:spcPts val="0"/>
              </a:spcBef>
              <a:spcAft>
                <a:spcPts val="0"/>
              </a:spcAft>
              <a:buSzPts val="2400"/>
              <a:buChar char="■"/>
              <a:defRPr sz="2400"/>
            </a:lvl6pPr>
            <a:lvl7pPr indent="-381000" lvl="6" marL="3200400">
              <a:spcBef>
                <a:spcPts val="0"/>
              </a:spcBef>
              <a:spcAft>
                <a:spcPts val="0"/>
              </a:spcAft>
              <a:buSzPts val="2400"/>
              <a:buChar char="●"/>
              <a:defRPr sz="2400"/>
            </a:lvl7pPr>
            <a:lvl8pPr indent="-381000" lvl="7" marL="3657600">
              <a:spcBef>
                <a:spcPts val="0"/>
              </a:spcBef>
              <a:spcAft>
                <a:spcPts val="0"/>
              </a:spcAft>
              <a:buSzPts val="2400"/>
              <a:buChar char="○"/>
              <a:defRPr sz="2400"/>
            </a:lvl8pPr>
            <a:lvl9pPr indent="-381000" lvl="8" marL="4114800">
              <a:spcBef>
                <a:spcPts val="0"/>
              </a:spcBef>
              <a:spcAft>
                <a:spcPts val="0"/>
              </a:spcAft>
              <a:buSzPts val="2400"/>
              <a:buChar char="■"/>
              <a:defRPr sz="2400"/>
            </a:lvl9pPr>
          </a:lstStyle>
          <a:p/>
        </p:txBody>
      </p:sp>
      <p:sp>
        <p:nvSpPr>
          <p:cNvPr id="106" name="Google Shape;106;p19"/>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07" name="Shape 107"/>
        <p:cNvGrpSpPr/>
        <p:nvPr/>
      </p:nvGrpSpPr>
      <p:grpSpPr>
        <a:xfrm>
          <a:off x="0" y="0"/>
          <a:ext cx="0" cy="0"/>
          <a:chOff x="0" y="0"/>
          <a:chExt cx="0" cy="0"/>
        </a:xfrm>
      </p:grpSpPr>
      <p:sp>
        <p:nvSpPr>
          <p:cNvPr id="108" name="Google Shape;108;p20"/>
          <p:cNvSpPr txBox="1"/>
          <p:nvPr>
            <p:ph type="title"/>
          </p:nvPr>
        </p:nvSpPr>
        <p:spPr>
          <a:xfrm>
            <a:off x="980500" y="900300"/>
            <a:ext cx="12735600" cy="8181600"/>
          </a:xfrm>
          <a:prstGeom prst="rect">
            <a:avLst/>
          </a:prstGeom>
        </p:spPr>
        <p:txBody>
          <a:bodyPr anchorCtr="0" anchor="ctr" bIns="182850" lIns="182850" spcFirstLastPara="1" rIns="182850" wrap="square" tIns="182850">
            <a:normAutofit/>
          </a:bodyPr>
          <a:lstStyle>
            <a:lvl1pPr lvl="0">
              <a:spcBef>
                <a:spcPts val="0"/>
              </a:spcBef>
              <a:spcAft>
                <a:spcPts val="0"/>
              </a:spcAft>
              <a:buSzPts val="9600"/>
              <a:buNone/>
              <a:defRPr sz="9600"/>
            </a:lvl1pPr>
            <a:lvl2pPr lvl="1">
              <a:spcBef>
                <a:spcPts val="0"/>
              </a:spcBef>
              <a:spcAft>
                <a:spcPts val="0"/>
              </a:spcAft>
              <a:buSzPts val="9600"/>
              <a:buNone/>
              <a:defRPr sz="9600"/>
            </a:lvl2pPr>
            <a:lvl3pPr lvl="2">
              <a:spcBef>
                <a:spcPts val="0"/>
              </a:spcBef>
              <a:spcAft>
                <a:spcPts val="0"/>
              </a:spcAft>
              <a:buSzPts val="9600"/>
              <a:buNone/>
              <a:defRPr sz="9600"/>
            </a:lvl3pPr>
            <a:lvl4pPr lvl="3">
              <a:spcBef>
                <a:spcPts val="0"/>
              </a:spcBef>
              <a:spcAft>
                <a:spcPts val="0"/>
              </a:spcAft>
              <a:buSzPts val="9600"/>
              <a:buNone/>
              <a:defRPr sz="9600"/>
            </a:lvl4pPr>
            <a:lvl5pPr lvl="4">
              <a:spcBef>
                <a:spcPts val="0"/>
              </a:spcBef>
              <a:spcAft>
                <a:spcPts val="0"/>
              </a:spcAft>
              <a:buSzPts val="9600"/>
              <a:buNone/>
              <a:defRPr sz="9600"/>
            </a:lvl5pPr>
            <a:lvl6pPr lvl="5">
              <a:spcBef>
                <a:spcPts val="0"/>
              </a:spcBef>
              <a:spcAft>
                <a:spcPts val="0"/>
              </a:spcAft>
              <a:buSzPts val="9600"/>
              <a:buNone/>
              <a:defRPr sz="9600"/>
            </a:lvl6pPr>
            <a:lvl7pPr lvl="6">
              <a:spcBef>
                <a:spcPts val="0"/>
              </a:spcBef>
              <a:spcAft>
                <a:spcPts val="0"/>
              </a:spcAft>
              <a:buSzPts val="9600"/>
              <a:buNone/>
              <a:defRPr sz="9600"/>
            </a:lvl7pPr>
            <a:lvl8pPr lvl="7">
              <a:spcBef>
                <a:spcPts val="0"/>
              </a:spcBef>
              <a:spcAft>
                <a:spcPts val="0"/>
              </a:spcAft>
              <a:buSzPts val="9600"/>
              <a:buNone/>
              <a:defRPr sz="9600"/>
            </a:lvl8pPr>
            <a:lvl9pPr lvl="8">
              <a:spcBef>
                <a:spcPts val="0"/>
              </a:spcBef>
              <a:spcAft>
                <a:spcPts val="0"/>
              </a:spcAft>
              <a:buSzPts val="9600"/>
              <a:buNone/>
              <a:defRPr sz="9600"/>
            </a:lvl9pPr>
          </a:lstStyle>
          <a:p/>
        </p:txBody>
      </p:sp>
      <p:sp>
        <p:nvSpPr>
          <p:cNvPr id="109" name="Google Shape;109;p20"/>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0" name="Shape 110"/>
        <p:cNvGrpSpPr/>
        <p:nvPr/>
      </p:nvGrpSpPr>
      <p:grpSpPr>
        <a:xfrm>
          <a:off x="0" y="0"/>
          <a:ext cx="0" cy="0"/>
          <a:chOff x="0" y="0"/>
          <a:chExt cx="0" cy="0"/>
        </a:xfrm>
      </p:grpSpPr>
      <p:sp>
        <p:nvSpPr>
          <p:cNvPr id="111" name="Google Shape;111;p21"/>
          <p:cNvSpPr/>
          <p:nvPr/>
        </p:nvSpPr>
        <p:spPr>
          <a:xfrm>
            <a:off x="9144000" y="-250"/>
            <a:ext cx="9144000" cy="10287000"/>
          </a:xfrm>
          <a:prstGeom prst="rect">
            <a:avLst/>
          </a:prstGeom>
          <a:solidFill>
            <a:schemeClr val="lt2"/>
          </a:solidFill>
          <a:ln>
            <a:noFill/>
          </a:ln>
        </p:spPr>
        <p:txBody>
          <a:bodyPr anchorCtr="0" anchor="ctr" bIns="182850" lIns="182850" spcFirstLastPara="1" rIns="182850" wrap="square" tIns="182850">
            <a:noAutofit/>
          </a:bodyPr>
          <a:lstStyle/>
          <a:p>
            <a:pPr indent="0" lvl="0" marL="0" rtl="0" algn="l">
              <a:spcBef>
                <a:spcPts val="0"/>
              </a:spcBef>
              <a:spcAft>
                <a:spcPts val="0"/>
              </a:spcAft>
              <a:buNone/>
            </a:pPr>
            <a:r>
              <a:t/>
            </a:r>
            <a:endParaRPr/>
          </a:p>
        </p:txBody>
      </p:sp>
      <p:sp>
        <p:nvSpPr>
          <p:cNvPr id="112" name="Google Shape;112;p21"/>
          <p:cNvSpPr txBox="1"/>
          <p:nvPr>
            <p:ph type="title"/>
          </p:nvPr>
        </p:nvSpPr>
        <p:spPr>
          <a:xfrm>
            <a:off x="531000" y="2466350"/>
            <a:ext cx="8090400" cy="29646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8400"/>
              <a:buNone/>
              <a:defRPr sz="8400"/>
            </a:lvl1pPr>
            <a:lvl2pPr lvl="1" algn="ctr">
              <a:spcBef>
                <a:spcPts val="0"/>
              </a:spcBef>
              <a:spcAft>
                <a:spcPts val="0"/>
              </a:spcAft>
              <a:buSzPts val="8400"/>
              <a:buNone/>
              <a:defRPr sz="8400"/>
            </a:lvl2pPr>
            <a:lvl3pPr lvl="2" algn="ctr">
              <a:spcBef>
                <a:spcPts val="0"/>
              </a:spcBef>
              <a:spcAft>
                <a:spcPts val="0"/>
              </a:spcAft>
              <a:buSzPts val="8400"/>
              <a:buNone/>
              <a:defRPr sz="8400"/>
            </a:lvl3pPr>
            <a:lvl4pPr lvl="3" algn="ctr">
              <a:spcBef>
                <a:spcPts val="0"/>
              </a:spcBef>
              <a:spcAft>
                <a:spcPts val="0"/>
              </a:spcAft>
              <a:buSzPts val="8400"/>
              <a:buNone/>
              <a:defRPr sz="8400"/>
            </a:lvl4pPr>
            <a:lvl5pPr lvl="4" algn="ctr">
              <a:spcBef>
                <a:spcPts val="0"/>
              </a:spcBef>
              <a:spcAft>
                <a:spcPts val="0"/>
              </a:spcAft>
              <a:buSzPts val="8400"/>
              <a:buNone/>
              <a:defRPr sz="8400"/>
            </a:lvl5pPr>
            <a:lvl6pPr lvl="5" algn="ctr">
              <a:spcBef>
                <a:spcPts val="0"/>
              </a:spcBef>
              <a:spcAft>
                <a:spcPts val="0"/>
              </a:spcAft>
              <a:buSzPts val="8400"/>
              <a:buNone/>
              <a:defRPr sz="8400"/>
            </a:lvl6pPr>
            <a:lvl7pPr lvl="6" algn="ctr">
              <a:spcBef>
                <a:spcPts val="0"/>
              </a:spcBef>
              <a:spcAft>
                <a:spcPts val="0"/>
              </a:spcAft>
              <a:buSzPts val="8400"/>
              <a:buNone/>
              <a:defRPr sz="8400"/>
            </a:lvl7pPr>
            <a:lvl8pPr lvl="7" algn="ctr">
              <a:spcBef>
                <a:spcPts val="0"/>
              </a:spcBef>
              <a:spcAft>
                <a:spcPts val="0"/>
              </a:spcAft>
              <a:buSzPts val="8400"/>
              <a:buNone/>
              <a:defRPr sz="8400"/>
            </a:lvl8pPr>
            <a:lvl9pPr lvl="8" algn="ctr">
              <a:spcBef>
                <a:spcPts val="0"/>
              </a:spcBef>
              <a:spcAft>
                <a:spcPts val="0"/>
              </a:spcAft>
              <a:buSzPts val="8400"/>
              <a:buNone/>
              <a:defRPr sz="8400"/>
            </a:lvl9pPr>
          </a:lstStyle>
          <a:p/>
        </p:txBody>
      </p:sp>
      <p:sp>
        <p:nvSpPr>
          <p:cNvPr id="113" name="Google Shape;113;p21"/>
          <p:cNvSpPr txBox="1"/>
          <p:nvPr>
            <p:ph idx="1" type="subTitle"/>
          </p:nvPr>
        </p:nvSpPr>
        <p:spPr>
          <a:xfrm>
            <a:off x="531000" y="5606150"/>
            <a:ext cx="8090400" cy="2470200"/>
          </a:xfrm>
          <a:prstGeom prst="rect">
            <a:avLst/>
          </a:prstGeom>
        </p:spPr>
        <p:txBody>
          <a:bodyPr anchorCtr="0" anchor="t" bIns="182850" lIns="182850" spcFirstLastPara="1" rIns="182850" wrap="square" tIns="18285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14" name="Google Shape;114;p21"/>
          <p:cNvSpPr txBox="1"/>
          <p:nvPr>
            <p:ph idx="2" type="body"/>
          </p:nvPr>
        </p:nvSpPr>
        <p:spPr>
          <a:xfrm>
            <a:off x="9879000" y="1448150"/>
            <a:ext cx="7674000" cy="7390200"/>
          </a:xfrm>
          <a:prstGeom prst="rect">
            <a:avLst/>
          </a:prstGeom>
        </p:spPr>
        <p:txBody>
          <a:bodyPr anchorCtr="0" anchor="ctr" bIns="182850" lIns="182850" spcFirstLastPara="1" rIns="182850" wrap="square" tIns="182850">
            <a:normAutofit/>
          </a:bodyPr>
          <a:lstStyle>
            <a:lvl1pPr indent="-457200" lvl="0" marL="457200">
              <a:spcBef>
                <a:spcPts val="0"/>
              </a:spcBef>
              <a:spcAft>
                <a:spcPts val="0"/>
              </a:spcAft>
              <a:buSzPts val="3600"/>
              <a:buChar char="●"/>
              <a:defRPr/>
            </a:lvl1pPr>
            <a:lvl2pPr indent="-406400" lvl="1" marL="914400">
              <a:spcBef>
                <a:spcPts val="0"/>
              </a:spcBef>
              <a:spcAft>
                <a:spcPts val="0"/>
              </a:spcAft>
              <a:buSzPts val="2800"/>
              <a:buChar char="○"/>
              <a:defRPr/>
            </a:lvl2pPr>
            <a:lvl3pPr indent="-406400" lvl="2" marL="1371600">
              <a:spcBef>
                <a:spcPts val="0"/>
              </a:spcBef>
              <a:spcAft>
                <a:spcPts val="0"/>
              </a:spcAft>
              <a:buSzPts val="2800"/>
              <a:buChar char="■"/>
              <a:defRPr/>
            </a:lvl3pPr>
            <a:lvl4pPr indent="-406400" lvl="3" marL="1828800">
              <a:spcBef>
                <a:spcPts val="0"/>
              </a:spcBef>
              <a:spcAft>
                <a:spcPts val="0"/>
              </a:spcAft>
              <a:buSzPts val="2800"/>
              <a:buChar char="●"/>
              <a:defRPr/>
            </a:lvl4pPr>
            <a:lvl5pPr indent="-406400" lvl="4" marL="2286000">
              <a:spcBef>
                <a:spcPts val="0"/>
              </a:spcBef>
              <a:spcAft>
                <a:spcPts val="0"/>
              </a:spcAft>
              <a:buSzPts val="2800"/>
              <a:buChar char="○"/>
              <a:defRPr/>
            </a:lvl5pPr>
            <a:lvl6pPr indent="-406400" lvl="5" marL="2743200">
              <a:spcBef>
                <a:spcPts val="0"/>
              </a:spcBef>
              <a:spcAft>
                <a:spcPts val="0"/>
              </a:spcAft>
              <a:buSzPts val="2800"/>
              <a:buChar char="■"/>
              <a:defRPr/>
            </a:lvl6pPr>
            <a:lvl7pPr indent="-406400" lvl="6" marL="3200400">
              <a:spcBef>
                <a:spcPts val="0"/>
              </a:spcBef>
              <a:spcAft>
                <a:spcPts val="0"/>
              </a:spcAft>
              <a:buSzPts val="2800"/>
              <a:buChar char="●"/>
              <a:defRPr/>
            </a:lvl7pPr>
            <a:lvl8pPr indent="-406400" lvl="7" marL="3657600">
              <a:spcBef>
                <a:spcPts val="0"/>
              </a:spcBef>
              <a:spcAft>
                <a:spcPts val="0"/>
              </a:spcAft>
              <a:buSzPts val="2800"/>
              <a:buChar char="○"/>
              <a:defRPr/>
            </a:lvl8pPr>
            <a:lvl9pPr indent="-406400" lvl="8" marL="4114800">
              <a:spcBef>
                <a:spcPts val="0"/>
              </a:spcBef>
              <a:spcAft>
                <a:spcPts val="0"/>
              </a:spcAft>
              <a:buSzPts val="2800"/>
              <a:buChar char="■"/>
              <a:defRPr/>
            </a:lvl9pPr>
          </a:lstStyle>
          <a:p/>
        </p:txBody>
      </p:sp>
      <p:sp>
        <p:nvSpPr>
          <p:cNvPr id="115" name="Google Shape;115;p21"/>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16" name="Shape 116"/>
        <p:cNvGrpSpPr/>
        <p:nvPr/>
      </p:nvGrpSpPr>
      <p:grpSpPr>
        <a:xfrm>
          <a:off x="0" y="0"/>
          <a:ext cx="0" cy="0"/>
          <a:chOff x="0" y="0"/>
          <a:chExt cx="0" cy="0"/>
        </a:xfrm>
      </p:grpSpPr>
      <p:sp>
        <p:nvSpPr>
          <p:cNvPr id="117" name="Google Shape;117;p22"/>
          <p:cNvSpPr txBox="1"/>
          <p:nvPr>
            <p:ph idx="1" type="body"/>
          </p:nvPr>
        </p:nvSpPr>
        <p:spPr>
          <a:xfrm>
            <a:off x="623400" y="8461150"/>
            <a:ext cx="11997600" cy="1210200"/>
          </a:xfrm>
          <a:prstGeom prst="rect">
            <a:avLst/>
          </a:prstGeom>
        </p:spPr>
        <p:txBody>
          <a:bodyPr anchorCtr="0" anchor="ctr" bIns="182850" lIns="182850" spcFirstLastPara="1" rIns="182850" wrap="square" tIns="182850">
            <a:normAutofit/>
          </a:bodyPr>
          <a:lstStyle>
            <a:lvl1pPr indent="-228600" lvl="0" marL="457200">
              <a:lnSpc>
                <a:spcPct val="100000"/>
              </a:lnSpc>
              <a:spcBef>
                <a:spcPts val="0"/>
              </a:spcBef>
              <a:spcAft>
                <a:spcPts val="0"/>
              </a:spcAft>
              <a:buSzPts val="3600"/>
              <a:buNone/>
              <a:defRPr/>
            </a:lvl1pPr>
          </a:lstStyle>
          <a:p/>
        </p:txBody>
      </p:sp>
      <p:sp>
        <p:nvSpPr>
          <p:cNvPr id="118" name="Google Shape;118;p22"/>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19" name="Shape 119"/>
        <p:cNvGrpSpPr/>
        <p:nvPr/>
      </p:nvGrpSpPr>
      <p:grpSpPr>
        <a:xfrm>
          <a:off x="0" y="0"/>
          <a:ext cx="0" cy="0"/>
          <a:chOff x="0" y="0"/>
          <a:chExt cx="0" cy="0"/>
        </a:xfrm>
      </p:grpSpPr>
      <p:sp>
        <p:nvSpPr>
          <p:cNvPr id="120" name="Google Shape;120;p23"/>
          <p:cNvSpPr txBox="1"/>
          <p:nvPr>
            <p:ph hasCustomPrompt="1" type="title"/>
          </p:nvPr>
        </p:nvSpPr>
        <p:spPr>
          <a:xfrm>
            <a:off x="623400" y="2212250"/>
            <a:ext cx="17041200" cy="3927000"/>
          </a:xfrm>
          <a:prstGeom prst="rect">
            <a:avLst/>
          </a:prstGeom>
        </p:spPr>
        <p:txBody>
          <a:bodyPr anchorCtr="0" anchor="b" bIns="182850" lIns="182850" spcFirstLastPara="1" rIns="182850" wrap="square" tIns="182850">
            <a:normAutofit/>
          </a:bodyPr>
          <a:lstStyle>
            <a:lvl1pPr lvl="0" algn="ctr">
              <a:spcBef>
                <a:spcPts val="0"/>
              </a:spcBef>
              <a:spcAft>
                <a:spcPts val="0"/>
              </a:spcAft>
              <a:buSzPts val="24000"/>
              <a:buNone/>
              <a:defRPr sz="24000"/>
            </a:lvl1pPr>
            <a:lvl2pPr lvl="1" algn="ctr">
              <a:spcBef>
                <a:spcPts val="0"/>
              </a:spcBef>
              <a:spcAft>
                <a:spcPts val="0"/>
              </a:spcAft>
              <a:buSzPts val="24000"/>
              <a:buNone/>
              <a:defRPr sz="24000"/>
            </a:lvl2pPr>
            <a:lvl3pPr lvl="2" algn="ctr">
              <a:spcBef>
                <a:spcPts val="0"/>
              </a:spcBef>
              <a:spcAft>
                <a:spcPts val="0"/>
              </a:spcAft>
              <a:buSzPts val="24000"/>
              <a:buNone/>
              <a:defRPr sz="24000"/>
            </a:lvl3pPr>
            <a:lvl4pPr lvl="3" algn="ctr">
              <a:spcBef>
                <a:spcPts val="0"/>
              </a:spcBef>
              <a:spcAft>
                <a:spcPts val="0"/>
              </a:spcAft>
              <a:buSzPts val="24000"/>
              <a:buNone/>
              <a:defRPr sz="24000"/>
            </a:lvl4pPr>
            <a:lvl5pPr lvl="4" algn="ctr">
              <a:spcBef>
                <a:spcPts val="0"/>
              </a:spcBef>
              <a:spcAft>
                <a:spcPts val="0"/>
              </a:spcAft>
              <a:buSzPts val="24000"/>
              <a:buNone/>
              <a:defRPr sz="24000"/>
            </a:lvl5pPr>
            <a:lvl6pPr lvl="5" algn="ctr">
              <a:spcBef>
                <a:spcPts val="0"/>
              </a:spcBef>
              <a:spcAft>
                <a:spcPts val="0"/>
              </a:spcAft>
              <a:buSzPts val="24000"/>
              <a:buNone/>
              <a:defRPr sz="24000"/>
            </a:lvl6pPr>
            <a:lvl7pPr lvl="6" algn="ctr">
              <a:spcBef>
                <a:spcPts val="0"/>
              </a:spcBef>
              <a:spcAft>
                <a:spcPts val="0"/>
              </a:spcAft>
              <a:buSzPts val="24000"/>
              <a:buNone/>
              <a:defRPr sz="24000"/>
            </a:lvl7pPr>
            <a:lvl8pPr lvl="7" algn="ctr">
              <a:spcBef>
                <a:spcPts val="0"/>
              </a:spcBef>
              <a:spcAft>
                <a:spcPts val="0"/>
              </a:spcAft>
              <a:buSzPts val="24000"/>
              <a:buNone/>
              <a:defRPr sz="24000"/>
            </a:lvl8pPr>
            <a:lvl9pPr lvl="8" algn="ctr">
              <a:spcBef>
                <a:spcPts val="0"/>
              </a:spcBef>
              <a:spcAft>
                <a:spcPts val="0"/>
              </a:spcAft>
              <a:buSzPts val="24000"/>
              <a:buNone/>
              <a:defRPr sz="24000"/>
            </a:lvl9pPr>
          </a:lstStyle>
          <a:p>
            <a:r>
              <a:t>xx%</a:t>
            </a:r>
          </a:p>
        </p:txBody>
      </p:sp>
      <p:sp>
        <p:nvSpPr>
          <p:cNvPr id="121" name="Google Shape;121;p23"/>
          <p:cNvSpPr txBox="1"/>
          <p:nvPr>
            <p:ph idx="1" type="body"/>
          </p:nvPr>
        </p:nvSpPr>
        <p:spPr>
          <a:xfrm>
            <a:off x="623400" y="6304450"/>
            <a:ext cx="17041200" cy="2601600"/>
          </a:xfrm>
          <a:prstGeom prst="rect">
            <a:avLst/>
          </a:prstGeom>
        </p:spPr>
        <p:txBody>
          <a:bodyPr anchorCtr="0" anchor="t" bIns="182850" lIns="182850" spcFirstLastPara="1" rIns="182850" wrap="square" tIns="182850">
            <a:normAutofit/>
          </a:bodyPr>
          <a:lstStyle>
            <a:lvl1pPr indent="-457200" lvl="0" marL="457200" algn="ctr">
              <a:spcBef>
                <a:spcPts val="0"/>
              </a:spcBef>
              <a:spcAft>
                <a:spcPts val="0"/>
              </a:spcAft>
              <a:buSzPts val="3600"/>
              <a:buChar char="●"/>
              <a:defRPr/>
            </a:lvl1pPr>
            <a:lvl2pPr indent="-406400" lvl="1" marL="914400" algn="ctr">
              <a:spcBef>
                <a:spcPts val="0"/>
              </a:spcBef>
              <a:spcAft>
                <a:spcPts val="0"/>
              </a:spcAft>
              <a:buSzPts val="2800"/>
              <a:buChar char="○"/>
              <a:defRPr/>
            </a:lvl2pPr>
            <a:lvl3pPr indent="-406400" lvl="2" marL="1371600" algn="ctr">
              <a:spcBef>
                <a:spcPts val="0"/>
              </a:spcBef>
              <a:spcAft>
                <a:spcPts val="0"/>
              </a:spcAft>
              <a:buSzPts val="2800"/>
              <a:buChar char="■"/>
              <a:defRPr/>
            </a:lvl3pPr>
            <a:lvl4pPr indent="-406400" lvl="3" marL="1828800" algn="ctr">
              <a:spcBef>
                <a:spcPts val="0"/>
              </a:spcBef>
              <a:spcAft>
                <a:spcPts val="0"/>
              </a:spcAft>
              <a:buSzPts val="2800"/>
              <a:buChar char="●"/>
              <a:defRPr/>
            </a:lvl4pPr>
            <a:lvl5pPr indent="-406400" lvl="4" marL="2286000" algn="ctr">
              <a:spcBef>
                <a:spcPts val="0"/>
              </a:spcBef>
              <a:spcAft>
                <a:spcPts val="0"/>
              </a:spcAft>
              <a:buSzPts val="2800"/>
              <a:buChar char="○"/>
              <a:defRPr/>
            </a:lvl5pPr>
            <a:lvl6pPr indent="-406400" lvl="5" marL="2743200" algn="ctr">
              <a:spcBef>
                <a:spcPts val="0"/>
              </a:spcBef>
              <a:spcAft>
                <a:spcPts val="0"/>
              </a:spcAft>
              <a:buSzPts val="2800"/>
              <a:buChar char="■"/>
              <a:defRPr/>
            </a:lvl6pPr>
            <a:lvl7pPr indent="-406400" lvl="6" marL="3200400" algn="ctr">
              <a:spcBef>
                <a:spcPts val="0"/>
              </a:spcBef>
              <a:spcAft>
                <a:spcPts val="0"/>
              </a:spcAft>
              <a:buSzPts val="2800"/>
              <a:buChar char="●"/>
              <a:defRPr/>
            </a:lvl7pPr>
            <a:lvl8pPr indent="-406400" lvl="7" marL="3657600" algn="ctr">
              <a:spcBef>
                <a:spcPts val="0"/>
              </a:spcBef>
              <a:spcAft>
                <a:spcPts val="0"/>
              </a:spcAft>
              <a:buSzPts val="2800"/>
              <a:buChar char="○"/>
              <a:defRPr/>
            </a:lvl8pPr>
            <a:lvl9pPr indent="-406400" lvl="8" marL="4114800" algn="ctr">
              <a:spcBef>
                <a:spcPts val="0"/>
              </a:spcBef>
              <a:spcAft>
                <a:spcPts val="0"/>
              </a:spcAft>
              <a:buSzPts val="2800"/>
              <a:buChar char="■"/>
              <a:defRPr/>
            </a:lvl9pPr>
          </a:lstStyle>
          <a:p/>
        </p:txBody>
      </p:sp>
      <p:sp>
        <p:nvSpPr>
          <p:cNvPr id="122" name="Google Shape;122;p23"/>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3" name="Shape 123"/>
        <p:cNvGrpSpPr/>
        <p:nvPr/>
      </p:nvGrpSpPr>
      <p:grpSpPr>
        <a:xfrm>
          <a:off x="0" y="0"/>
          <a:ext cx="0" cy="0"/>
          <a:chOff x="0" y="0"/>
          <a:chExt cx="0" cy="0"/>
        </a:xfrm>
      </p:grpSpPr>
      <p:sp>
        <p:nvSpPr>
          <p:cNvPr id="124" name="Google Shape;124;p24"/>
          <p:cNvSpPr txBox="1"/>
          <p:nvPr>
            <p:ph idx="12" type="sldNum"/>
          </p:nvPr>
        </p:nvSpPr>
        <p:spPr>
          <a:xfrm>
            <a:off x="16944916" y="9326434"/>
            <a:ext cx="1097400" cy="787200"/>
          </a:xfrm>
          <a:prstGeom prst="rect">
            <a:avLst/>
          </a:prstGeom>
        </p:spPr>
        <p:txBody>
          <a:bodyPr anchorCtr="0" anchor="ctr" bIns="182850" lIns="182850" spcFirstLastPara="1" rIns="182850" wrap="square" tIns="18285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31" name="Shape 131"/>
        <p:cNvGrpSpPr/>
        <p:nvPr/>
      </p:nvGrpSpPr>
      <p:grpSpPr>
        <a:xfrm>
          <a:off x="0" y="0"/>
          <a:ext cx="0" cy="0"/>
          <a:chOff x="0" y="0"/>
          <a:chExt cx="0" cy="0"/>
        </a:xfrm>
      </p:grpSpPr>
      <p:sp>
        <p:nvSpPr>
          <p:cNvPr id="132" name="Google Shape;132;p2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3" name="Google Shape;133;p2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4" name="Google Shape;134;p2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5" name="Shape 135"/>
        <p:cNvGrpSpPr/>
        <p:nvPr/>
      </p:nvGrpSpPr>
      <p:grpSpPr>
        <a:xfrm>
          <a:off x="0" y="0"/>
          <a:ext cx="0" cy="0"/>
          <a:chOff x="0" y="0"/>
          <a:chExt cx="0" cy="0"/>
        </a:xfrm>
      </p:grpSpPr>
      <p:sp>
        <p:nvSpPr>
          <p:cNvPr id="136" name="Google Shape;136;p27"/>
          <p:cNvSpPr txBox="1"/>
          <p:nvPr>
            <p:ph type="ctrTitle"/>
          </p:nvPr>
        </p:nvSpPr>
        <p:spPr>
          <a:xfrm>
            <a:off x="685800" y="2130425"/>
            <a:ext cx="7772400" cy="1470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38" name="Google Shape;138;p27"/>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9" name="Google Shape;139;p27"/>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0" name="Google Shape;140;p27"/>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41" name="Shape 141"/>
        <p:cNvGrpSpPr/>
        <p:nvPr/>
      </p:nvGrpSpPr>
      <p:grpSpPr>
        <a:xfrm>
          <a:off x="0" y="0"/>
          <a:ext cx="0" cy="0"/>
          <a:chOff x="0" y="0"/>
          <a:chExt cx="0" cy="0"/>
        </a:xfrm>
      </p:grpSpPr>
      <p:sp>
        <p:nvSpPr>
          <p:cNvPr id="142" name="Google Shape;142;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3" name="Google Shape;143;p28"/>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44" name="Google Shape;144;p28"/>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5" name="Google Shape;145;p28"/>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6" name="Google Shape;146;p28"/>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7" name="Shape 147"/>
        <p:cNvGrpSpPr/>
        <p:nvPr/>
      </p:nvGrpSpPr>
      <p:grpSpPr>
        <a:xfrm>
          <a:off x="0" y="0"/>
          <a:ext cx="0" cy="0"/>
          <a:chOff x="0" y="0"/>
          <a:chExt cx="0" cy="0"/>
        </a:xfrm>
      </p:grpSpPr>
      <p:sp>
        <p:nvSpPr>
          <p:cNvPr id="148" name="Google Shape;148;p29"/>
          <p:cNvSpPr txBox="1"/>
          <p:nvPr>
            <p:ph type="title"/>
          </p:nvPr>
        </p:nvSpPr>
        <p:spPr>
          <a:xfrm>
            <a:off x="722313" y="4406900"/>
            <a:ext cx="7772400" cy="1362000"/>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9" name="Google Shape;149;p29"/>
          <p:cNvSpPr txBox="1"/>
          <p:nvPr>
            <p:ph idx="1" type="body"/>
          </p:nvPr>
        </p:nvSpPr>
        <p:spPr>
          <a:xfrm>
            <a:off x="722313" y="2906713"/>
            <a:ext cx="7772400" cy="1500300"/>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150" name="Google Shape;150;p29"/>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1" name="Google Shape;151;p29"/>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2" name="Google Shape;152;p29"/>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153" name="Shape 153"/>
        <p:cNvGrpSpPr/>
        <p:nvPr/>
      </p:nvGrpSpPr>
      <p:grpSpPr>
        <a:xfrm>
          <a:off x="0" y="0"/>
          <a:ext cx="0" cy="0"/>
          <a:chOff x="0" y="0"/>
          <a:chExt cx="0" cy="0"/>
        </a:xfrm>
      </p:grpSpPr>
      <p:sp>
        <p:nvSpPr>
          <p:cNvPr id="154" name="Google Shape;154;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5" name="Google Shape;155;p30"/>
          <p:cNvSpPr txBox="1"/>
          <p:nvPr>
            <p:ph idx="1" type="body"/>
          </p:nvPr>
        </p:nvSpPr>
        <p:spPr>
          <a:xfrm>
            <a:off x="457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56" name="Google Shape;156;p30"/>
          <p:cNvSpPr txBox="1"/>
          <p:nvPr>
            <p:ph idx="2" type="body"/>
          </p:nvPr>
        </p:nvSpPr>
        <p:spPr>
          <a:xfrm>
            <a:off x="4648200" y="1600200"/>
            <a:ext cx="4038600" cy="4526100"/>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157" name="Google Shape;157;p30"/>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8" name="Google Shape;158;p30"/>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9" name="Google Shape;159;p30"/>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160" name="Shape 160"/>
        <p:cNvGrpSpPr/>
        <p:nvPr/>
      </p:nvGrpSpPr>
      <p:grpSpPr>
        <a:xfrm>
          <a:off x="0" y="0"/>
          <a:ext cx="0" cy="0"/>
          <a:chOff x="0" y="0"/>
          <a:chExt cx="0" cy="0"/>
        </a:xfrm>
      </p:grpSpPr>
      <p:sp>
        <p:nvSpPr>
          <p:cNvPr id="161" name="Google Shape;161;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2" name="Google Shape;162;p31"/>
          <p:cNvSpPr txBox="1"/>
          <p:nvPr>
            <p:ph idx="1" type="body"/>
          </p:nvPr>
        </p:nvSpPr>
        <p:spPr>
          <a:xfrm>
            <a:off x="457200" y="1535113"/>
            <a:ext cx="40401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63" name="Google Shape;163;p31"/>
          <p:cNvSpPr txBox="1"/>
          <p:nvPr>
            <p:ph idx="2" type="body"/>
          </p:nvPr>
        </p:nvSpPr>
        <p:spPr>
          <a:xfrm>
            <a:off x="457200" y="2174875"/>
            <a:ext cx="40401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64" name="Google Shape;164;p31"/>
          <p:cNvSpPr txBox="1"/>
          <p:nvPr>
            <p:ph idx="3" type="body"/>
          </p:nvPr>
        </p:nvSpPr>
        <p:spPr>
          <a:xfrm>
            <a:off x="4645025" y="1535113"/>
            <a:ext cx="4041900" cy="639900"/>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165" name="Google Shape;165;p31"/>
          <p:cNvSpPr txBox="1"/>
          <p:nvPr>
            <p:ph idx="4" type="body"/>
          </p:nvPr>
        </p:nvSpPr>
        <p:spPr>
          <a:xfrm>
            <a:off x="4645025" y="2174875"/>
            <a:ext cx="4041900" cy="3951300"/>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166" name="Google Shape;166;p31"/>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7" name="Google Shape;167;p31"/>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8" name="Google Shape;168;p31"/>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69" name="Shape 169"/>
        <p:cNvGrpSpPr/>
        <p:nvPr/>
      </p:nvGrpSpPr>
      <p:grpSpPr>
        <a:xfrm>
          <a:off x="0" y="0"/>
          <a:ext cx="0" cy="0"/>
          <a:chOff x="0" y="0"/>
          <a:chExt cx="0" cy="0"/>
        </a:xfrm>
      </p:grpSpPr>
      <p:sp>
        <p:nvSpPr>
          <p:cNvPr id="170" name="Google Shape;170;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1" name="Google Shape;171;p32"/>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2" name="Google Shape;172;p32"/>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3" name="Google Shape;173;p32"/>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174" name="Shape 174"/>
        <p:cNvGrpSpPr/>
        <p:nvPr/>
      </p:nvGrpSpPr>
      <p:grpSpPr>
        <a:xfrm>
          <a:off x="0" y="0"/>
          <a:ext cx="0" cy="0"/>
          <a:chOff x="0" y="0"/>
          <a:chExt cx="0" cy="0"/>
        </a:xfrm>
      </p:grpSpPr>
      <p:sp>
        <p:nvSpPr>
          <p:cNvPr id="175" name="Google Shape;175;p33"/>
          <p:cNvSpPr txBox="1"/>
          <p:nvPr>
            <p:ph type="title"/>
          </p:nvPr>
        </p:nvSpPr>
        <p:spPr>
          <a:xfrm>
            <a:off x="457200" y="273050"/>
            <a:ext cx="3008400" cy="11622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6" name="Google Shape;176;p33"/>
          <p:cNvSpPr txBox="1"/>
          <p:nvPr>
            <p:ph idx="1" type="body"/>
          </p:nvPr>
        </p:nvSpPr>
        <p:spPr>
          <a:xfrm>
            <a:off x="3575050" y="273050"/>
            <a:ext cx="5111700" cy="5853000"/>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177" name="Google Shape;177;p33"/>
          <p:cNvSpPr txBox="1"/>
          <p:nvPr>
            <p:ph idx="2" type="body"/>
          </p:nvPr>
        </p:nvSpPr>
        <p:spPr>
          <a:xfrm>
            <a:off x="457200" y="1435100"/>
            <a:ext cx="3008400" cy="46911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78" name="Google Shape;178;p33"/>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9" name="Google Shape;179;p33"/>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0" name="Google Shape;180;p33"/>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81" name="Shape 181"/>
        <p:cNvGrpSpPr/>
        <p:nvPr/>
      </p:nvGrpSpPr>
      <p:grpSpPr>
        <a:xfrm>
          <a:off x="0" y="0"/>
          <a:ext cx="0" cy="0"/>
          <a:chOff x="0" y="0"/>
          <a:chExt cx="0" cy="0"/>
        </a:xfrm>
      </p:grpSpPr>
      <p:sp>
        <p:nvSpPr>
          <p:cNvPr id="182" name="Google Shape;182;p34"/>
          <p:cNvSpPr txBox="1"/>
          <p:nvPr>
            <p:ph type="title"/>
          </p:nvPr>
        </p:nvSpPr>
        <p:spPr>
          <a:xfrm>
            <a:off x="1792288" y="4800600"/>
            <a:ext cx="5486400" cy="56670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3" name="Google Shape;183;p34"/>
          <p:cNvSpPr/>
          <p:nvPr>
            <p:ph idx="2" type="pic"/>
          </p:nvPr>
        </p:nvSpPr>
        <p:spPr>
          <a:xfrm>
            <a:off x="1792288" y="612775"/>
            <a:ext cx="5486400" cy="4114800"/>
          </a:xfrm>
          <a:prstGeom prst="rect">
            <a:avLst/>
          </a:prstGeom>
          <a:noFill/>
          <a:ln>
            <a:noFill/>
          </a:ln>
        </p:spPr>
      </p:sp>
      <p:sp>
        <p:nvSpPr>
          <p:cNvPr id="184" name="Google Shape;184;p34"/>
          <p:cNvSpPr txBox="1"/>
          <p:nvPr>
            <p:ph idx="1" type="body"/>
          </p:nvPr>
        </p:nvSpPr>
        <p:spPr>
          <a:xfrm>
            <a:off x="1792288" y="5367338"/>
            <a:ext cx="5486400" cy="804900"/>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185" name="Google Shape;185;p34"/>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6" name="Google Shape;186;p34"/>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7" name="Google Shape;187;p34"/>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88" name="Shape 188"/>
        <p:cNvGrpSpPr/>
        <p:nvPr/>
      </p:nvGrpSpPr>
      <p:grpSpPr>
        <a:xfrm>
          <a:off x="0" y="0"/>
          <a:ext cx="0" cy="0"/>
          <a:chOff x="0" y="0"/>
          <a:chExt cx="0" cy="0"/>
        </a:xfrm>
      </p:grpSpPr>
      <p:sp>
        <p:nvSpPr>
          <p:cNvPr id="189" name="Google Shape;189;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0" name="Google Shape;190;p35"/>
          <p:cNvSpPr txBox="1"/>
          <p:nvPr>
            <p:ph idx="1" type="body"/>
          </p:nvPr>
        </p:nvSpPr>
        <p:spPr>
          <a:xfrm rot="5400000">
            <a:off x="2308950" y="-251550"/>
            <a:ext cx="4526100"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1" name="Google Shape;191;p3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2" name="Google Shape;192;p3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3" name="Google Shape;193;p3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94" name="Shape 194"/>
        <p:cNvGrpSpPr/>
        <p:nvPr/>
      </p:nvGrpSpPr>
      <p:grpSpPr>
        <a:xfrm>
          <a:off x="0" y="0"/>
          <a:ext cx="0" cy="0"/>
          <a:chOff x="0" y="0"/>
          <a:chExt cx="0" cy="0"/>
        </a:xfrm>
      </p:grpSpPr>
      <p:sp>
        <p:nvSpPr>
          <p:cNvPr id="195" name="Google Shape;195;p36"/>
          <p:cNvSpPr txBox="1"/>
          <p:nvPr>
            <p:ph type="title"/>
          </p:nvPr>
        </p:nvSpPr>
        <p:spPr>
          <a:xfrm rot="5400000">
            <a:off x="4732350" y="2171688"/>
            <a:ext cx="5851500"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6"/>
          <p:cNvSpPr txBox="1"/>
          <p:nvPr>
            <p:ph idx="1" type="body"/>
          </p:nvPr>
        </p:nvSpPr>
        <p:spPr>
          <a:xfrm rot="5400000">
            <a:off x="541350" y="190488"/>
            <a:ext cx="5851500"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197" name="Google Shape;197;p36"/>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8" name="Google Shape;198;p36"/>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9" name="Google Shape;199;p36"/>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2" Type="http://schemas.openxmlformats.org/officeDocument/2006/relationships/theme" Target="../theme/theme4.xml"/><Relationship Id="rId9" Type="http://schemas.openxmlformats.org/officeDocument/2006/relationships/slideLayout" Target="../slideLayouts/slideLayout31.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0" name="Shape 80"/>
        <p:cNvGrpSpPr/>
        <p:nvPr/>
      </p:nvGrpSpPr>
      <p:grpSpPr>
        <a:xfrm>
          <a:off x="0" y="0"/>
          <a:ext cx="0" cy="0"/>
          <a:chOff x="0" y="0"/>
          <a:chExt cx="0" cy="0"/>
        </a:xfrm>
      </p:grpSpPr>
      <p:sp>
        <p:nvSpPr>
          <p:cNvPr id="81" name="Google Shape;81;p13"/>
          <p:cNvSpPr txBox="1"/>
          <p:nvPr>
            <p:ph type="title"/>
          </p:nvPr>
        </p:nvSpPr>
        <p:spPr>
          <a:xfrm>
            <a:off x="623400" y="890050"/>
            <a:ext cx="17041200" cy="1145400"/>
          </a:xfrm>
          <a:prstGeom prst="rect">
            <a:avLst/>
          </a:prstGeom>
          <a:noFill/>
          <a:ln>
            <a:noFill/>
          </a:ln>
        </p:spPr>
        <p:txBody>
          <a:bodyPr anchorCtr="0" anchor="t" bIns="182850" lIns="182850" spcFirstLastPara="1" rIns="182850" wrap="square" tIns="182850">
            <a:normAutofit/>
          </a:bodyPr>
          <a:lstStyle>
            <a:lvl1pPr lvl="0">
              <a:spcBef>
                <a:spcPts val="0"/>
              </a:spcBef>
              <a:spcAft>
                <a:spcPts val="0"/>
              </a:spcAft>
              <a:buClr>
                <a:schemeClr val="dk1"/>
              </a:buClr>
              <a:buSzPts val="5600"/>
              <a:buNone/>
              <a:defRPr sz="5600">
                <a:solidFill>
                  <a:schemeClr val="dk1"/>
                </a:solidFill>
              </a:defRPr>
            </a:lvl1pPr>
            <a:lvl2pPr lvl="1">
              <a:spcBef>
                <a:spcPts val="0"/>
              </a:spcBef>
              <a:spcAft>
                <a:spcPts val="0"/>
              </a:spcAft>
              <a:buClr>
                <a:schemeClr val="dk1"/>
              </a:buClr>
              <a:buSzPts val="5600"/>
              <a:buNone/>
              <a:defRPr sz="5600">
                <a:solidFill>
                  <a:schemeClr val="dk1"/>
                </a:solidFill>
              </a:defRPr>
            </a:lvl2pPr>
            <a:lvl3pPr lvl="2">
              <a:spcBef>
                <a:spcPts val="0"/>
              </a:spcBef>
              <a:spcAft>
                <a:spcPts val="0"/>
              </a:spcAft>
              <a:buClr>
                <a:schemeClr val="dk1"/>
              </a:buClr>
              <a:buSzPts val="5600"/>
              <a:buNone/>
              <a:defRPr sz="5600">
                <a:solidFill>
                  <a:schemeClr val="dk1"/>
                </a:solidFill>
              </a:defRPr>
            </a:lvl3pPr>
            <a:lvl4pPr lvl="3">
              <a:spcBef>
                <a:spcPts val="0"/>
              </a:spcBef>
              <a:spcAft>
                <a:spcPts val="0"/>
              </a:spcAft>
              <a:buClr>
                <a:schemeClr val="dk1"/>
              </a:buClr>
              <a:buSzPts val="5600"/>
              <a:buNone/>
              <a:defRPr sz="5600">
                <a:solidFill>
                  <a:schemeClr val="dk1"/>
                </a:solidFill>
              </a:defRPr>
            </a:lvl4pPr>
            <a:lvl5pPr lvl="4">
              <a:spcBef>
                <a:spcPts val="0"/>
              </a:spcBef>
              <a:spcAft>
                <a:spcPts val="0"/>
              </a:spcAft>
              <a:buClr>
                <a:schemeClr val="dk1"/>
              </a:buClr>
              <a:buSzPts val="5600"/>
              <a:buNone/>
              <a:defRPr sz="5600">
                <a:solidFill>
                  <a:schemeClr val="dk1"/>
                </a:solidFill>
              </a:defRPr>
            </a:lvl5pPr>
            <a:lvl6pPr lvl="5">
              <a:spcBef>
                <a:spcPts val="0"/>
              </a:spcBef>
              <a:spcAft>
                <a:spcPts val="0"/>
              </a:spcAft>
              <a:buClr>
                <a:schemeClr val="dk1"/>
              </a:buClr>
              <a:buSzPts val="5600"/>
              <a:buNone/>
              <a:defRPr sz="5600">
                <a:solidFill>
                  <a:schemeClr val="dk1"/>
                </a:solidFill>
              </a:defRPr>
            </a:lvl6pPr>
            <a:lvl7pPr lvl="6">
              <a:spcBef>
                <a:spcPts val="0"/>
              </a:spcBef>
              <a:spcAft>
                <a:spcPts val="0"/>
              </a:spcAft>
              <a:buClr>
                <a:schemeClr val="dk1"/>
              </a:buClr>
              <a:buSzPts val="5600"/>
              <a:buNone/>
              <a:defRPr sz="5600">
                <a:solidFill>
                  <a:schemeClr val="dk1"/>
                </a:solidFill>
              </a:defRPr>
            </a:lvl7pPr>
            <a:lvl8pPr lvl="7">
              <a:spcBef>
                <a:spcPts val="0"/>
              </a:spcBef>
              <a:spcAft>
                <a:spcPts val="0"/>
              </a:spcAft>
              <a:buClr>
                <a:schemeClr val="dk1"/>
              </a:buClr>
              <a:buSzPts val="5600"/>
              <a:buNone/>
              <a:defRPr sz="5600">
                <a:solidFill>
                  <a:schemeClr val="dk1"/>
                </a:solidFill>
              </a:defRPr>
            </a:lvl8pPr>
            <a:lvl9pPr lvl="8">
              <a:spcBef>
                <a:spcPts val="0"/>
              </a:spcBef>
              <a:spcAft>
                <a:spcPts val="0"/>
              </a:spcAft>
              <a:buClr>
                <a:schemeClr val="dk1"/>
              </a:buClr>
              <a:buSzPts val="5600"/>
              <a:buNone/>
              <a:defRPr sz="5600">
                <a:solidFill>
                  <a:schemeClr val="dk1"/>
                </a:solidFill>
              </a:defRPr>
            </a:lvl9pPr>
          </a:lstStyle>
          <a:p/>
        </p:txBody>
      </p:sp>
      <p:sp>
        <p:nvSpPr>
          <p:cNvPr id="82" name="Google Shape;82;p13"/>
          <p:cNvSpPr txBox="1"/>
          <p:nvPr>
            <p:ph idx="1" type="body"/>
          </p:nvPr>
        </p:nvSpPr>
        <p:spPr>
          <a:xfrm>
            <a:off x="623400" y="2304950"/>
            <a:ext cx="17041200" cy="6832800"/>
          </a:xfrm>
          <a:prstGeom prst="rect">
            <a:avLst/>
          </a:prstGeom>
          <a:noFill/>
          <a:ln>
            <a:noFill/>
          </a:ln>
        </p:spPr>
        <p:txBody>
          <a:bodyPr anchorCtr="0" anchor="t" bIns="182850" lIns="182850" spcFirstLastPara="1" rIns="182850" wrap="square" tIns="182850">
            <a:normAutofit/>
          </a:bodyPr>
          <a:lstStyle>
            <a:lvl1pPr indent="-457200" lvl="0" marL="457200">
              <a:lnSpc>
                <a:spcPct val="115000"/>
              </a:lnSpc>
              <a:spcBef>
                <a:spcPts val="0"/>
              </a:spcBef>
              <a:spcAft>
                <a:spcPts val="0"/>
              </a:spcAft>
              <a:buClr>
                <a:schemeClr val="dk2"/>
              </a:buClr>
              <a:buSzPts val="3600"/>
              <a:buChar char="●"/>
              <a:defRPr sz="3600">
                <a:solidFill>
                  <a:schemeClr val="dk2"/>
                </a:solidFill>
              </a:defRPr>
            </a:lvl1pPr>
            <a:lvl2pPr indent="-406400" lvl="1" marL="914400">
              <a:lnSpc>
                <a:spcPct val="115000"/>
              </a:lnSpc>
              <a:spcBef>
                <a:spcPts val="0"/>
              </a:spcBef>
              <a:spcAft>
                <a:spcPts val="0"/>
              </a:spcAft>
              <a:buClr>
                <a:schemeClr val="dk2"/>
              </a:buClr>
              <a:buSzPts val="2800"/>
              <a:buChar char="○"/>
              <a:defRPr sz="2800">
                <a:solidFill>
                  <a:schemeClr val="dk2"/>
                </a:solidFill>
              </a:defRPr>
            </a:lvl2pPr>
            <a:lvl3pPr indent="-406400" lvl="2" marL="1371600">
              <a:lnSpc>
                <a:spcPct val="115000"/>
              </a:lnSpc>
              <a:spcBef>
                <a:spcPts val="0"/>
              </a:spcBef>
              <a:spcAft>
                <a:spcPts val="0"/>
              </a:spcAft>
              <a:buClr>
                <a:schemeClr val="dk2"/>
              </a:buClr>
              <a:buSzPts val="2800"/>
              <a:buChar char="■"/>
              <a:defRPr sz="2800">
                <a:solidFill>
                  <a:schemeClr val="dk2"/>
                </a:solidFill>
              </a:defRPr>
            </a:lvl3pPr>
            <a:lvl4pPr indent="-406400" lvl="3" marL="1828800">
              <a:lnSpc>
                <a:spcPct val="115000"/>
              </a:lnSpc>
              <a:spcBef>
                <a:spcPts val="0"/>
              </a:spcBef>
              <a:spcAft>
                <a:spcPts val="0"/>
              </a:spcAft>
              <a:buClr>
                <a:schemeClr val="dk2"/>
              </a:buClr>
              <a:buSzPts val="2800"/>
              <a:buChar char="●"/>
              <a:defRPr sz="2800">
                <a:solidFill>
                  <a:schemeClr val="dk2"/>
                </a:solidFill>
              </a:defRPr>
            </a:lvl4pPr>
            <a:lvl5pPr indent="-406400" lvl="4" marL="2286000">
              <a:lnSpc>
                <a:spcPct val="115000"/>
              </a:lnSpc>
              <a:spcBef>
                <a:spcPts val="0"/>
              </a:spcBef>
              <a:spcAft>
                <a:spcPts val="0"/>
              </a:spcAft>
              <a:buClr>
                <a:schemeClr val="dk2"/>
              </a:buClr>
              <a:buSzPts val="2800"/>
              <a:buChar char="○"/>
              <a:defRPr sz="2800">
                <a:solidFill>
                  <a:schemeClr val="dk2"/>
                </a:solidFill>
              </a:defRPr>
            </a:lvl5pPr>
            <a:lvl6pPr indent="-406400" lvl="5" marL="2743200">
              <a:lnSpc>
                <a:spcPct val="115000"/>
              </a:lnSpc>
              <a:spcBef>
                <a:spcPts val="0"/>
              </a:spcBef>
              <a:spcAft>
                <a:spcPts val="0"/>
              </a:spcAft>
              <a:buClr>
                <a:schemeClr val="dk2"/>
              </a:buClr>
              <a:buSzPts val="2800"/>
              <a:buChar char="■"/>
              <a:defRPr sz="2800">
                <a:solidFill>
                  <a:schemeClr val="dk2"/>
                </a:solidFill>
              </a:defRPr>
            </a:lvl6pPr>
            <a:lvl7pPr indent="-406400" lvl="6" marL="3200400">
              <a:lnSpc>
                <a:spcPct val="115000"/>
              </a:lnSpc>
              <a:spcBef>
                <a:spcPts val="0"/>
              </a:spcBef>
              <a:spcAft>
                <a:spcPts val="0"/>
              </a:spcAft>
              <a:buClr>
                <a:schemeClr val="dk2"/>
              </a:buClr>
              <a:buSzPts val="2800"/>
              <a:buChar char="●"/>
              <a:defRPr sz="2800">
                <a:solidFill>
                  <a:schemeClr val="dk2"/>
                </a:solidFill>
              </a:defRPr>
            </a:lvl7pPr>
            <a:lvl8pPr indent="-406400" lvl="7" marL="3657600">
              <a:lnSpc>
                <a:spcPct val="115000"/>
              </a:lnSpc>
              <a:spcBef>
                <a:spcPts val="0"/>
              </a:spcBef>
              <a:spcAft>
                <a:spcPts val="0"/>
              </a:spcAft>
              <a:buClr>
                <a:schemeClr val="dk2"/>
              </a:buClr>
              <a:buSzPts val="2800"/>
              <a:buChar char="○"/>
              <a:defRPr sz="2800">
                <a:solidFill>
                  <a:schemeClr val="dk2"/>
                </a:solidFill>
              </a:defRPr>
            </a:lvl8pPr>
            <a:lvl9pPr indent="-406400" lvl="8" marL="4114800">
              <a:lnSpc>
                <a:spcPct val="115000"/>
              </a:lnSpc>
              <a:spcBef>
                <a:spcPts val="0"/>
              </a:spcBef>
              <a:spcAft>
                <a:spcPts val="0"/>
              </a:spcAft>
              <a:buClr>
                <a:schemeClr val="dk2"/>
              </a:buClr>
              <a:buSzPts val="2800"/>
              <a:buChar char="■"/>
              <a:defRPr sz="2800">
                <a:solidFill>
                  <a:schemeClr val="dk2"/>
                </a:solidFill>
              </a:defRPr>
            </a:lvl9pPr>
          </a:lstStyle>
          <a:p/>
        </p:txBody>
      </p:sp>
      <p:sp>
        <p:nvSpPr>
          <p:cNvPr id="83" name="Google Shape;83;p13"/>
          <p:cNvSpPr txBox="1"/>
          <p:nvPr>
            <p:ph idx="12" type="sldNum"/>
          </p:nvPr>
        </p:nvSpPr>
        <p:spPr>
          <a:xfrm>
            <a:off x="16944916" y="9326434"/>
            <a:ext cx="1097400" cy="787200"/>
          </a:xfrm>
          <a:prstGeom prst="rect">
            <a:avLst/>
          </a:prstGeom>
          <a:noFill/>
          <a:ln>
            <a:noFill/>
          </a:ln>
        </p:spPr>
        <p:txBody>
          <a:bodyPr anchorCtr="0" anchor="ctr" bIns="182850" lIns="182850" spcFirstLastPara="1" rIns="182850" wrap="square" tIns="182850">
            <a:normAutofit/>
          </a:bodyPr>
          <a:lstStyle>
            <a:lvl1pPr lvl="0" algn="r">
              <a:buNone/>
              <a:defRPr sz="2000">
                <a:solidFill>
                  <a:schemeClr val="dk2"/>
                </a:solidFill>
              </a:defRPr>
            </a:lvl1pPr>
            <a:lvl2pPr lvl="1" algn="r">
              <a:buNone/>
              <a:defRPr sz="2000">
                <a:solidFill>
                  <a:schemeClr val="dk2"/>
                </a:solidFill>
              </a:defRPr>
            </a:lvl2pPr>
            <a:lvl3pPr lvl="2" algn="r">
              <a:buNone/>
              <a:defRPr sz="2000">
                <a:solidFill>
                  <a:schemeClr val="dk2"/>
                </a:solidFill>
              </a:defRPr>
            </a:lvl3pPr>
            <a:lvl4pPr lvl="3" algn="r">
              <a:buNone/>
              <a:defRPr sz="2000">
                <a:solidFill>
                  <a:schemeClr val="dk2"/>
                </a:solidFill>
              </a:defRPr>
            </a:lvl4pPr>
            <a:lvl5pPr lvl="4" algn="r">
              <a:buNone/>
              <a:defRPr sz="2000">
                <a:solidFill>
                  <a:schemeClr val="dk2"/>
                </a:solidFill>
              </a:defRPr>
            </a:lvl5pPr>
            <a:lvl6pPr lvl="5" algn="r">
              <a:buNone/>
              <a:defRPr sz="2000">
                <a:solidFill>
                  <a:schemeClr val="dk2"/>
                </a:solidFill>
              </a:defRPr>
            </a:lvl6pPr>
            <a:lvl7pPr lvl="6" algn="r">
              <a:buNone/>
              <a:defRPr sz="2000">
                <a:solidFill>
                  <a:schemeClr val="dk2"/>
                </a:solidFill>
              </a:defRPr>
            </a:lvl7pPr>
            <a:lvl8pPr lvl="7" algn="r">
              <a:buNone/>
              <a:defRPr sz="2000">
                <a:solidFill>
                  <a:schemeClr val="dk2"/>
                </a:solidFill>
              </a:defRPr>
            </a:lvl8pPr>
            <a:lvl9pPr lvl="8" algn="r">
              <a:buNone/>
              <a:defRPr sz="2000">
                <a:solidFill>
                  <a:schemeClr val="dk2"/>
                </a:solidFil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5" name="Shape 125"/>
        <p:cNvGrpSpPr/>
        <p:nvPr/>
      </p:nvGrpSpPr>
      <p:grpSpPr>
        <a:xfrm>
          <a:off x="0" y="0"/>
          <a:ext cx="0" cy="0"/>
          <a:chOff x="0" y="0"/>
          <a:chExt cx="0" cy="0"/>
        </a:xfrm>
      </p:grpSpPr>
      <p:sp>
        <p:nvSpPr>
          <p:cNvPr id="126" name="Google Shape;126;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27" name="Google Shape;127;p25"/>
          <p:cNvSpPr txBox="1"/>
          <p:nvPr>
            <p:ph idx="1" type="body"/>
          </p:nvPr>
        </p:nvSpPr>
        <p:spPr>
          <a:xfrm>
            <a:off x="457200" y="1600200"/>
            <a:ext cx="8229600" cy="4526100"/>
          </a:xfrm>
          <a:prstGeom prst="rect">
            <a:avLst/>
          </a:prstGeom>
          <a:noFill/>
          <a:ln>
            <a:noFill/>
          </a:ln>
        </p:spPr>
        <p:txBody>
          <a:bodyPr anchorCtr="0" anchor="t" bIns="45700" lIns="91425" spcFirstLastPara="1" rIns="91425" wrap="square" tIns="45700">
            <a:normAutofit/>
          </a:bodyPr>
          <a:lstStyle>
            <a:lvl1pPr indent="-431800" lvl="0" marL="457200" marR="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8" name="Google Shape;128;p25"/>
          <p:cNvSpPr txBox="1"/>
          <p:nvPr>
            <p:ph idx="10" type="dt"/>
          </p:nvPr>
        </p:nvSpPr>
        <p:spPr>
          <a:xfrm>
            <a:off x="457200" y="6356350"/>
            <a:ext cx="2133600" cy="365100"/>
          </a:xfrm>
          <a:prstGeom prst="rect">
            <a:avLst/>
          </a:prstGeom>
          <a:noFill/>
          <a:ln>
            <a:noFill/>
          </a:ln>
        </p:spPr>
        <p:txBody>
          <a:bodyPr anchorCtr="0" anchor="ctr" bIns="45700" lIns="91425" spcFirstLastPara="1" rIns="91425" wrap="square" tIns="45700">
            <a:noAutofit/>
          </a:bodyPr>
          <a:lstStyle>
            <a:lvl1pPr lvl="0" marR="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9" name="Google Shape;129;p25"/>
          <p:cNvSpPr txBox="1"/>
          <p:nvPr>
            <p:ph idx="11" type="ftr"/>
          </p:nvPr>
        </p:nvSpPr>
        <p:spPr>
          <a:xfrm>
            <a:off x="3124200" y="6356350"/>
            <a:ext cx="2895600" cy="365100"/>
          </a:xfrm>
          <a:prstGeom prst="rect">
            <a:avLst/>
          </a:prstGeom>
          <a:noFill/>
          <a:ln>
            <a:noFill/>
          </a:ln>
        </p:spPr>
        <p:txBody>
          <a:bodyPr anchorCtr="0" anchor="ctr" bIns="45700" lIns="91425" spcFirstLastPara="1" rIns="91425" wrap="square" tIns="45700">
            <a:noAutofit/>
          </a:bodyPr>
          <a:lstStyle>
            <a:lvl1pPr lvl="0" marR="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0" name="Google Shape;130;p25"/>
          <p:cNvSpPr txBox="1"/>
          <p:nvPr>
            <p:ph idx="12" type="sldNum"/>
          </p:nvPr>
        </p:nvSpPr>
        <p:spPr>
          <a:xfrm>
            <a:off x="6553200" y="6356350"/>
            <a:ext cx="2133600" cy="365100"/>
          </a:xfrm>
          <a:prstGeom prst="rect">
            <a:avLst/>
          </a:prstGeom>
          <a:noFill/>
          <a:ln>
            <a:noFill/>
          </a:ln>
        </p:spPr>
        <p:txBody>
          <a:bodyPr anchorCtr="0" anchor="ctr" bIns="45700" lIns="91425" spcFirstLastPara="1" rIns="91425" wrap="square" tIns="45700">
            <a:noAutofit/>
          </a:bodyPr>
          <a:lstStyle>
            <a:lvl1pPr indent="0" lvl="0" marL="0" marR="0" algn="r">
              <a:spcBef>
                <a:spcPts val="0"/>
              </a:spcBef>
              <a:buNone/>
              <a:defRPr b="0" i="0" sz="1200" u="none" cap="none" strike="noStrike">
                <a:solidFill>
                  <a:srgbClr val="888888"/>
                </a:solidFill>
                <a:latin typeface="Calibri"/>
                <a:ea typeface="Calibri"/>
                <a:cs typeface="Calibri"/>
                <a:sym typeface="Calibri"/>
              </a:defRPr>
            </a:lvl1pPr>
            <a:lvl2pPr indent="0" lvl="1" marL="0" marR="0" algn="r">
              <a:spcBef>
                <a:spcPts val="0"/>
              </a:spcBef>
              <a:buNone/>
              <a:defRPr b="0" i="0" sz="1200" u="none" cap="none" strike="noStrike">
                <a:solidFill>
                  <a:srgbClr val="888888"/>
                </a:solidFill>
                <a:latin typeface="Calibri"/>
                <a:ea typeface="Calibri"/>
                <a:cs typeface="Calibri"/>
                <a:sym typeface="Calibri"/>
              </a:defRPr>
            </a:lvl2pPr>
            <a:lvl3pPr indent="0" lvl="2" marL="0" marR="0" algn="r">
              <a:spcBef>
                <a:spcPts val="0"/>
              </a:spcBef>
              <a:buNone/>
              <a:defRPr b="0" i="0" sz="1200" u="none" cap="none" strike="noStrike">
                <a:solidFill>
                  <a:srgbClr val="888888"/>
                </a:solidFill>
                <a:latin typeface="Calibri"/>
                <a:ea typeface="Calibri"/>
                <a:cs typeface="Calibri"/>
                <a:sym typeface="Calibri"/>
              </a:defRPr>
            </a:lvl3pPr>
            <a:lvl4pPr indent="0" lvl="3" marL="0" marR="0" algn="r">
              <a:spcBef>
                <a:spcPts val="0"/>
              </a:spcBef>
              <a:buNone/>
              <a:defRPr b="0" i="0" sz="1200" u="none" cap="none" strike="noStrike">
                <a:solidFill>
                  <a:srgbClr val="888888"/>
                </a:solidFill>
                <a:latin typeface="Calibri"/>
                <a:ea typeface="Calibri"/>
                <a:cs typeface="Calibri"/>
                <a:sym typeface="Calibri"/>
              </a:defRPr>
            </a:lvl4pPr>
            <a:lvl5pPr indent="0" lvl="4" marL="0" marR="0" algn="r">
              <a:spcBef>
                <a:spcPts val="0"/>
              </a:spcBef>
              <a:buNone/>
              <a:defRPr b="0" i="0" sz="1200" u="none" cap="none" strike="noStrike">
                <a:solidFill>
                  <a:srgbClr val="888888"/>
                </a:solidFill>
                <a:latin typeface="Calibri"/>
                <a:ea typeface="Calibri"/>
                <a:cs typeface="Calibri"/>
                <a:sym typeface="Calibri"/>
              </a:defRPr>
            </a:lvl5pPr>
            <a:lvl6pPr indent="0" lvl="5" marL="0" marR="0" algn="r">
              <a:spcBef>
                <a:spcPts val="0"/>
              </a:spcBef>
              <a:buNone/>
              <a:defRPr b="0" i="0" sz="1200" u="none" cap="none" strike="noStrike">
                <a:solidFill>
                  <a:srgbClr val="888888"/>
                </a:solidFill>
                <a:latin typeface="Calibri"/>
                <a:ea typeface="Calibri"/>
                <a:cs typeface="Calibri"/>
                <a:sym typeface="Calibri"/>
              </a:defRPr>
            </a:lvl6pPr>
            <a:lvl7pPr indent="0" lvl="6" marL="0" marR="0" algn="r">
              <a:spcBef>
                <a:spcPts val="0"/>
              </a:spcBef>
              <a:buNone/>
              <a:defRPr b="0" i="0" sz="1200" u="none" cap="none" strike="noStrike">
                <a:solidFill>
                  <a:srgbClr val="888888"/>
                </a:solidFill>
                <a:latin typeface="Calibri"/>
                <a:ea typeface="Calibri"/>
                <a:cs typeface="Calibri"/>
                <a:sym typeface="Calibri"/>
              </a:defRPr>
            </a:lvl7pPr>
            <a:lvl8pPr indent="0" lvl="7" marL="0" marR="0" algn="r">
              <a:spcBef>
                <a:spcPts val="0"/>
              </a:spcBef>
              <a:buNone/>
              <a:defRPr b="0" i="0" sz="1200" u="none" cap="none" strike="noStrike">
                <a:solidFill>
                  <a:srgbClr val="888888"/>
                </a:solidFill>
                <a:latin typeface="Calibri"/>
                <a:ea typeface="Calibri"/>
                <a:cs typeface="Calibri"/>
                <a:sym typeface="Calibri"/>
              </a:defRPr>
            </a:lvl8pPr>
            <a:lvl9pPr indent="0" lvl="8" marL="0" marR="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1.jpg"/><Relationship Id="rId5" Type="http://schemas.openxmlformats.org/officeDocument/2006/relationships/image" Target="../media/image2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 Id="rId3" Type="http://schemas.openxmlformats.org/officeDocument/2006/relationships/image" Target="../media/image10.png"/><Relationship Id="rId4" Type="http://schemas.openxmlformats.org/officeDocument/2006/relationships/image" Target="../media/image17.png"/><Relationship Id="rId5" Type="http://schemas.openxmlformats.org/officeDocument/2006/relationships/image" Target="../media/image15.png"/><Relationship Id="rId6" Type="http://schemas.openxmlformats.org/officeDocument/2006/relationships/image" Target="../media/image18.png"/><Relationship Id="rId7"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hyperlink" Target="http://www.youtube.com/watch?v=Br8x1F6KmiQ" TargetMode="External"/><Relationship Id="rId6"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hyperlink" Target="http://www.youtube.com/watch?v=Br8x1F6KmiQ" TargetMode="External"/><Relationship Id="rId6" Type="http://schemas.openxmlformats.org/officeDocument/2006/relationships/image" Target="../media/image16.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hyperlink" Target="http://www.youtube.com/watch?v=Br8x1F6KmiQ" TargetMode="External"/><Relationship Id="rId6" Type="http://schemas.openxmlformats.org/officeDocument/2006/relationships/image" Target="../media/image1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hyperlink" Target="http://www.youtube.com/watch?v=Br8x1F6KmiQ" TargetMode="External"/><Relationship Id="rId6"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png"/><Relationship Id="rId5" Type="http://schemas.openxmlformats.org/officeDocument/2006/relationships/hyperlink" Target="http://www.youtube.com/watch?v=Ej1UFvx0Hc4" TargetMode="External"/><Relationship Id="rId6" Type="http://schemas.openxmlformats.org/officeDocument/2006/relationships/image" Target="../media/image2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grpSp>
        <p:nvGrpSpPr>
          <p:cNvPr id="204" name="Google Shape;204;p37"/>
          <p:cNvGrpSpPr/>
          <p:nvPr/>
        </p:nvGrpSpPr>
        <p:grpSpPr>
          <a:xfrm>
            <a:off x="-31071" y="-180826"/>
            <a:ext cx="4239337" cy="10467984"/>
            <a:chOff x="0" y="-241102"/>
            <a:chExt cx="5652450" cy="13957313"/>
          </a:xfrm>
        </p:grpSpPr>
        <p:grpSp>
          <p:nvGrpSpPr>
            <p:cNvPr id="205" name="Google Shape;205;p37"/>
            <p:cNvGrpSpPr/>
            <p:nvPr/>
          </p:nvGrpSpPr>
          <p:grpSpPr>
            <a:xfrm>
              <a:off x="2826056" y="-241102"/>
              <a:ext cx="2826394" cy="13957313"/>
              <a:chOff x="0" y="-47625"/>
              <a:chExt cx="558300" cy="2757000"/>
            </a:xfrm>
          </p:grpSpPr>
          <p:sp>
            <p:nvSpPr>
              <p:cNvPr id="206" name="Google Shape;206;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07" name="Google Shape;207;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08" name="Google Shape;208;p37"/>
            <p:cNvGrpSpPr/>
            <p:nvPr/>
          </p:nvGrpSpPr>
          <p:grpSpPr>
            <a:xfrm>
              <a:off x="1413028" y="-241102"/>
              <a:ext cx="2826394" cy="13957313"/>
              <a:chOff x="0" y="-47625"/>
              <a:chExt cx="558300" cy="2757000"/>
            </a:xfrm>
          </p:grpSpPr>
          <p:sp>
            <p:nvSpPr>
              <p:cNvPr id="209" name="Google Shape;209;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10" name="Google Shape;210;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11" name="Google Shape;211;p37"/>
            <p:cNvGrpSpPr/>
            <p:nvPr/>
          </p:nvGrpSpPr>
          <p:grpSpPr>
            <a:xfrm>
              <a:off x="0" y="-241102"/>
              <a:ext cx="2826394" cy="13957313"/>
              <a:chOff x="0" y="-47625"/>
              <a:chExt cx="558300" cy="2757000"/>
            </a:xfrm>
          </p:grpSpPr>
          <p:sp>
            <p:nvSpPr>
              <p:cNvPr id="212" name="Google Shape;212;p37"/>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13" name="Google Shape;213;p37"/>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14" name="Google Shape;214;p37"/>
          <p:cNvSpPr txBox="1"/>
          <p:nvPr/>
        </p:nvSpPr>
        <p:spPr>
          <a:xfrm>
            <a:off x="4208263" y="2888603"/>
            <a:ext cx="14079900" cy="37248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2099">
                <a:solidFill>
                  <a:srgbClr val="231F20"/>
                </a:solidFill>
                <a:latin typeface="Halant"/>
                <a:ea typeface="Halant"/>
                <a:cs typeface="Halant"/>
                <a:sym typeface="Halant"/>
              </a:rPr>
              <a:t>MOTIVES FOR MIGRATION</a:t>
            </a:r>
            <a:endParaRPr sz="100"/>
          </a:p>
        </p:txBody>
      </p:sp>
      <p:sp>
        <p:nvSpPr>
          <p:cNvPr id="215" name="Google Shape;215;p37"/>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16" name="Google Shape;216;p37"/>
          <p:cNvSpPr txBox="1"/>
          <p:nvPr/>
        </p:nvSpPr>
        <p:spPr>
          <a:xfrm>
            <a:off x="4387525" y="6613400"/>
            <a:ext cx="13721400" cy="7851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100" u="none" cap="none" strike="noStrike">
                <a:solidFill>
                  <a:srgbClr val="231F20"/>
                </a:solidFill>
                <a:latin typeface="Inter"/>
                <a:ea typeface="Inter"/>
                <a:cs typeface="Inter"/>
                <a:sym typeface="Inter"/>
              </a:rPr>
              <a:t>Unit </a:t>
            </a:r>
            <a:r>
              <a:rPr lang="en-US" sz="5100">
                <a:solidFill>
                  <a:srgbClr val="231F20"/>
                </a:solidFill>
                <a:latin typeface="Inter"/>
                <a:ea typeface="Inter"/>
                <a:cs typeface="Inter"/>
                <a:sym typeface="Inter"/>
              </a:rPr>
              <a:t>3</a:t>
            </a:r>
            <a:r>
              <a:rPr lang="en-US" sz="5100">
                <a:solidFill>
                  <a:srgbClr val="231F20"/>
                </a:solidFill>
                <a:latin typeface="Inter"/>
                <a:ea typeface="Inter"/>
                <a:cs typeface="Inter"/>
                <a:sym typeface="Inter"/>
              </a:rPr>
              <a:t>:</a:t>
            </a:r>
            <a:r>
              <a:rPr b="0" i="0" lang="en-US" sz="5100" u="none" cap="none" strike="noStrike">
                <a:solidFill>
                  <a:srgbClr val="231F20"/>
                </a:solidFill>
                <a:latin typeface="Inter"/>
                <a:ea typeface="Inter"/>
                <a:cs typeface="Inter"/>
                <a:sym typeface="Inter"/>
              </a:rPr>
              <a:t> </a:t>
            </a:r>
            <a:r>
              <a:rPr lang="en-US" sz="5100">
                <a:solidFill>
                  <a:srgbClr val="231F20"/>
                </a:solidFill>
                <a:latin typeface="Inter"/>
                <a:ea typeface="Inter"/>
                <a:cs typeface="Inter"/>
                <a:sym typeface="Inter"/>
              </a:rPr>
              <a:t>The English Colonies (1607-1754)</a:t>
            </a:r>
            <a:endParaRPr sz="5100"/>
          </a:p>
        </p:txBody>
      </p:sp>
      <p:sp>
        <p:nvSpPr>
          <p:cNvPr id="217" name="Google Shape;217;p37"/>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18" name="Google Shape;218;p37"/>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9" name="Google Shape;219;p37"/>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20" name="Google Shape;220;p37"/>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46"/>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57" name="Google Shape;457;p46"/>
          <p:cNvGrpSpPr/>
          <p:nvPr/>
        </p:nvGrpSpPr>
        <p:grpSpPr>
          <a:xfrm>
            <a:off x="15859155" y="-98041"/>
            <a:ext cx="1562625" cy="1771271"/>
            <a:chOff x="0" y="-130721"/>
            <a:chExt cx="2083500" cy="2361695"/>
          </a:xfrm>
        </p:grpSpPr>
        <p:grpSp>
          <p:nvGrpSpPr>
            <p:cNvPr id="458" name="Google Shape;458;p46"/>
            <p:cNvGrpSpPr/>
            <p:nvPr/>
          </p:nvGrpSpPr>
          <p:grpSpPr>
            <a:xfrm>
              <a:off x="75599" y="-130721"/>
              <a:ext cx="1932614" cy="2361695"/>
              <a:chOff x="0" y="-47625"/>
              <a:chExt cx="704100" cy="860425"/>
            </a:xfrm>
          </p:grpSpPr>
          <p:sp>
            <p:nvSpPr>
              <p:cNvPr id="459" name="Google Shape;459;p4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4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1" name="Google Shape;461;p4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8</a:t>
              </a:r>
              <a:endParaRPr>
                <a:solidFill>
                  <a:schemeClr val="dk1"/>
                </a:solidFill>
              </a:endParaRPr>
            </a:p>
          </p:txBody>
        </p:sp>
      </p:grpSp>
      <p:sp>
        <p:nvSpPr>
          <p:cNvPr id="462" name="Google Shape;462;p46"/>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63" name="Google Shape;463;p46"/>
          <p:cNvGrpSpPr/>
          <p:nvPr/>
        </p:nvGrpSpPr>
        <p:grpSpPr>
          <a:xfrm>
            <a:off x="-254016" y="9230009"/>
            <a:ext cx="18796043" cy="937448"/>
            <a:chOff x="204" y="0"/>
            <a:chExt cx="25061391" cy="1249931"/>
          </a:xfrm>
        </p:grpSpPr>
        <p:grpSp>
          <p:nvGrpSpPr>
            <p:cNvPr id="464" name="Google Shape;464;p46"/>
            <p:cNvGrpSpPr/>
            <p:nvPr/>
          </p:nvGrpSpPr>
          <p:grpSpPr>
            <a:xfrm rot="5400000">
              <a:off x="12002369" y="-11663474"/>
              <a:ext cx="1249931" cy="24576878"/>
              <a:chOff x="0" y="-38100"/>
              <a:chExt cx="246900" cy="4854692"/>
            </a:xfrm>
          </p:grpSpPr>
          <p:sp>
            <p:nvSpPr>
              <p:cNvPr id="465" name="Google Shape;465;p4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66" name="Google Shape;466;p4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67" name="Google Shape;467;p4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68" name="Google Shape;468;p4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69" name="Google Shape;469;p4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70" name="Google Shape;470;p46"/>
          <p:cNvSpPr txBox="1"/>
          <p:nvPr/>
        </p:nvSpPr>
        <p:spPr>
          <a:xfrm>
            <a:off x="725174" y="8763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EARLY ENGLISH COLONIES</a:t>
            </a:r>
            <a:endParaRPr/>
          </a:p>
        </p:txBody>
      </p:sp>
      <p:sp>
        <p:nvSpPr>
          <p:cNvPr id="471" name="Google Shape;471;p46"/>
          <p:cNvSpPr txBox="1"/>
          <p:nvPr/>
        </p:nvSpPr>
        <p:spPr>
          <a:xfrm>
            <a:off x="5536350" y="2959364"/>
            <a:ext cx="70518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lang="en-US" sz="3000">
                <a:solidFill>
                  <a:schemeClr val="dk1"/>
                </a:solidFill>
                <a:latin typeface="Inter"/>
                <a:ea typeface="Inter"/>
                <a:cs typeface="Inter"/>
                <a:sym typeface="Inter"/>
              </a:rPr>
              <a:t>Over the next 100 years, the English established 13 colonies along the Atlantic Coast of North America, Each with its own government and social conventions. These colonies are geographically divided among the New England Colonies, The Middle Colonies, and the Southern Colonies.</a:t>
            </a:r>
            <a:endParaRPr sz="3000">
              <a:solidFill>
                <a:schemeClr val="dk1"/>
              </a:solidFill>
              <a:latin typeface="Inter"/>
              <a:ea typeface="Inter"/>
              <a:cs typeface="Inter"/>
              <a:sym typeface="Inter"/>
            </a:endParaRPr>
          </a:p>
        </p:txBody>
      </p:sp>
      <p:sp>
        <p:nvSpPr>
          <p:cNvPr id="472" name="Google Shape;472;p46"/>
          <p:cNvSpPr txBox="1"/>
          <p:nvPr/>
        </p:nvSpPr>
        <p:spPr>
          <a:xfrm>
            <a:off x="408900" y="7195350"/>
            <a:ext cx="4736700" cy="7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John Smith and William Hole, “Virginia,” 1624. Library of Congress.</a:t>
            </a:r>
            <a:endParaRPr sz="1200">
              <a:solidFill>
                <a:schemeClr val="dk1"/>
              </a:solidFill>
              <a:latin typeface="Inter"/>
              <a:ea typeface="Inter"/>
              <a:cs typeface="Inter"/>
              <a:sym typeface="Inter"/>
            </a:endParaRPr>
          </a:p>
        </p:txBody>
      </p:sp>
      <p:pic>
        <p:nvPicPr>
          <p:cNvPr id="473" name="Google Shape;473;p46"/>
          <p:cNvPicPr preferRelativeResize="0"/>
          <p:nvPr/>
        </p:nvPicPr>
        <p:blipFill rotWithShape="1">
          <a:blip r:embed="rId4">
            <a:alphaModFix/>
          </a:blip>
          <a:srcRect b="3520" l="5051" r="5060" t="7130"/>
          <a:stretch/>
        </p:blipFill>
        <p:spPr>
          <a:xfrm>
            <a:off x="204450" y="2840877"/>
            <a:ext cx="4941175" cy="4115974"/>
          </a:xfrm>
          <a:prstGeom prst="rect">
            <a:avLst/>
          </a:prstGeom>
          <a:noFill/>
          <a:ln>
            <a:noFill/>
          </a:ln>
        </p:spPr>
      </p:pic>
      <p:pic>
        <p:nvPicPr>
          <p:cNvPr id="474" name="Google Shape;474;p46"/>
          <p:cNvPicPr preferRelativeResize="0"/>
          <p:nvPr/>
        </p:nvPicPr>
        <p:blipFill>
          <a:blip r:embed="rId5">
            <a:alphaModFix/>
          </a:blip>
          <a:stretch>
            <a:fillRect/>
          </a:stretch>
        </p:blipFill>
        <p:spPr>
          <a:xfrm>
            <a:off x="12708675" y="2840878"/>
            <a:ext cx="5374884" cy="4115974"/>
          </a:xfrm>
          <a:prstGeom prst="rect">
            <a:avLst/>
          </a:prstGeom>
          <a:noFill/>
          <a:ln>
            <a:noFill/>
          </a:ln>
        </p:spPr>
      </p:pic>
      <p:sp>
        <p:nvSpPr>
          <p:cNvPr id="475" name="Google Shape;475;p46"/>
          <p:cNvSpPr txBox="1"/>
          <p:nvPr/>
        </p:nvSpPr>
        <p:spPr>
          <a:xfrm>
            <a:off x="12708675" y="7281375"/>
            <a:ext cx="4736700" cy="7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Thomas Jefferys, “</a:t>
            </a:r>
            <a:r>
              <a:rPr lang="en-US" sz="1200">
                <a:solidFill>
                  <a:schemeClr val="dk1"/>
                </a:solidFill>
                <a:highlight>
                  <a:srgbClr val="FFFFFF"/>
                </a:highlight>
                <a:latin typeface="Inter"/>
                <a:ea typeface="Inter"/>
                <a:cs typeface="Inter"/>
                <a:sym typeface="Inter"/>
              </a:rPr>
              <a:t>A map of the most inhabited part of New England,” November 29, 1755. Library of Congress.</a:t>
            </a:r>
            <a:endParaRPr sz="1200">
              <a:solidFill>
                <a:schemeClr val="dk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47"/>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81" name="Google Shape;481;p47"/>
          <p:cNvGrpSpPr/>
          <p:nvPr/>
        </p:nvGrpSpPr>
        <p:grpSpPr>
          <a:xfrm>
            <a:off x="15859155" y="-98041"/>
            <a:ext cx="1562625" cy="1771271"/>
            <a:chOff x="0" y="-130721"/>
            <a:chExt cx="2083500" cy="2361695"/>
          </a:xfrm>
        </p:grpSpPr>
        <p:grpSp>
          <p:nvGrpSpPr>
            <p:cNvPr id="482" name="Google Shape;482;p47"/>
            <p:cNvGrpSpPr/>
            <p:nvPr/>
          </p:nvGrpSpPr>
          <p:grpSpPr>
            <a:xfrm>
              <a:off x="75599" y="-130721"/>
              <a:ext cx="1932614" cy="2361695"/>
              <a:chOff x="0" y="-47625"/>
              <a:chExt cx="704100" cy="860425"/>
            </a:xfrm>
          </p:grpSpPr>
          <p:sp>
            <p:nvSpPr>
              <p:cNvPr id="483" name="Google Shape;483;p4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4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85" name="Google Shape;485;p4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9</a:t>
              </a:r>
              <a:endParaRPr>
                <a:solidFill>
                  <a:schemeClr val="dk1"/>
                </a:solidFill>
              </a:endParaRPr>
            </a:p>
          </p:txBody>
        </p:sp>
      </p:grpSp>
      <p:sp>
        <p:nvSpPr>
          <p:cNvPr id="486" name="Google Shape;486;p47"/>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87" name="Google Shape;487;p47"/>
          <p:cNvGrpSpPr/>
          <p:nvPr/>
        </p:nvGrpSpPr>
        <p:grpSpPr>
          <a:xfrm>
            <a:off x="-254016" y="9230009"/>
            <a:ext cx="18796043" cy="937448"/>
            <a:chOff x="204" y="0"/>
            <a:chExt cx="25061391" cy="1249931"/>
          </a:xfrm>
        </p:grpSpPr>
        <p:grpSp>
          <p:nvGrpSpPr>
            <p:cNvPr id="488" name="Google Shape;488;p47"/>
            <p:cNvGrpSpPr/>
            <p:nvPr/>
          </p:nvGrpSpPr>
          <p:grpSpPr>
            <a:xfrm rot="5400000">
              <a:off x="12002369" y="-11663474"/>
              <a:ext cx="1249931" cy="24576878"/>
              <a:chOff x="0" y="-38100"/>
              <a:chExt cx="246900" cy="4854692"/>
            </a:xfrm>
          </p:grpSpPr>
          <p:sp>
            <p:nvSpPr>
              <p:cNvPr id="489" name="Google Shape;489;p4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90" name="Google Shape;490;p4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91" name="Google Shape;491;p4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92" name="Google Shape;492;p4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93" name="Google Shape;493;p4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94" name="Google Shape;494;p47"/>
          <p:cNvSpPr txBox="1"/>
          <p:nvPr/>
        </p:nvSpPr>
        <p:spPr>
          <a:xfrm>
            <a:off x="725174" y="8763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EARLY ENGLISH COLONIES</a:t>
            </a:r>
            <a:endParaRPr/>
          </a:p>
        </p:txBody>
      </p:sp>
      <p:sp>
        <p:nvSpPr>
          <p:cNvPr id="495" name="Google Shape;495;p47"/>
          <p:cNvSpPr/>
          <p:nvPr/>
        </p:nvSpPr>
        <p:spPr>
          <a:xfrm>
            <a:off x="1741663" y="2445900"/>
            <a:ext cx="3998700" cy="6011400"/>
          </a:xfrm>
          <a:prstGeom prst="rect">
            <a:avLst/>
          </a:prstGeom>
          <a:solidFill>
            <a:srgbClr val="6484F3"/>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Inter"/>
                <a:ea typeface="Inter"/>
                <a:cs typeface="Inter"/>
                <a:sym typeface="Inter"/>
              </a:rPr>
              <a:t>New England Colonies</a:t>
            </a:r>
            <a:endParaRPr b="1" sz="3000">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Massachusetts</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New Hampshire</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Rhode Island</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Connecticut</a:t>
            </a:r>
            <a:endParaRPr sz="3000">
              <a:solidFill>
                <a:schemeClr val="dk1"/>
              </a:solidFill>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a:p>
            <a:pPr indent="0" lvl="0" marL="0" rtl="0" algn="ctr">
              <a:spcBef>
                <a:spcPts val="0"/>
              </a:spcBef>
              <a:spcAft>
                <a:spcPts val="0"/>
              </a:spcAft>
              <a:buClr>
                <a:schemeClr val="dk1"/>
              </a:buClr>
              <a:buSzPts val="1100"/>
              <a:buFont typeface="Arial"/>
              <a:buNone/>
            </a:pPr>
            <a:r>
              <a:rPr b="1" lang="en-US" sz="3000">
                <a:solidFill>
                  <a:schemeClr val="dk1"/>
                </a:solidFill>
                <a:latin typeface="Inter"/>
                <a:ea typeface="Inter"/>
                <a:cs typeface="Inter"/>
                <a:sym typeface="Inter"/>
              </a:rPr>
              <a:t>Climate + Geography</a:t>
            </a:r>
            <a:endParaRPr b="1" sz="3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US" sz="3000">
                <a:solidFill>
                  <a:schemeClr val="dk1"/>
                </a:solidFill>
                <a:latin typeface="Inter"/>
                <a:ea typeface="Inter"/>
                <a:cs typeface="Inter"/>
                <a:sym typeface="Inter"/>
              </a:rPr>
              <a:t>Cold with long winters. Rocky soil and dense forests. </a:t>
            </a:r>
            <a:endParaRPr sz="3000">
              <a:solidFill>
                <a:schemeClr val="dk1"/>
              </a:solidFill>
              <a:latin typeface="Inter"/>
              <a:ea typeface="Inter"/>
              <a:cs typeface="Inter"/>
              <a:sym typeface="Inter"/>
            </a:endParaRPr>
          </a:p>
        </p:txBody>
      </p:sp>
      <p:sp>
        <p:nvSpPr>
          <p:cNvPr id="496" name="Google Shape;496;p47"/>
          <p:cNvSpPr/>
          <p:nvPr/>
        </p:nvSpPr>
        <p:spPr>
          <a:xfrm>
            <a:off x="7144650" y="2445900"/>
            <a:ext cx="3998700" cy="6011400"/>
          </a:xfrm>
          <a:prstGeom prst="rect">
            <a:avLst/>
          </a:prstGeom>
          <a:solidFill>
            <a:srgbClr val="38E0A4"/>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Inter"/>
                <a:ea typeface="Inter"/>
                <a:cs typeface="Inter"/>
                <a:sym typeface="Inter"/>
              </a:rPr>
              <a:t>Middle</a:t>
            </a:r>
            <a:endParaRPr b="1" sz="3000">
              <a:latin typeface="Inter"/>
              <a:ea typeface="Inter"/>
              <a:cs typeface="Inter"/>
              <a:sym typeface="Inter"/>
            </a:endParaRPr>
          </a:p>
          <a:p>
            <a:pPr indent="0" lvl="0" marL="0" rtl="0" algn="ctr">
              <a:spcBef>
                <a:spcPts val="0"/>
              </a:spcBef>
              <a:spcAft>
                <a:spcPts val="0"/>
              </a:spcAft>
              <a:buNone/>
            </a:pPr>
            <a:r>
              <a:rPr b="1" lang="en-US" sz="3000">
                <a:latin typeface="Inter"/>
                <a:ea typeface="Inter"/>
                <a:cs typeface="Inter"/>
                <a:sym typeface="Inter"/>
              </a:rPr>
              <a:t>Colonies</a:t>
            </a:r>
            <a:endParaRPr b="1" sz="3000">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New York</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Pennsylvania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New Jersey</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Delaware</a:t>
            </a:r>
            <a:endParaRPr sz="3000">
              <a:solidFill>
                <a:schemeClr val="dk1"/>
              </a:solidFill>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a:p>
            <a:pPr indent="0" lvl="0" marL="0" rtl="0" algn="ctr">
              <a:spcBef>
                <a:spcPts val="0"/>
              </a:spcBef>
              <a:spcAft>
                <a:spcPts val="0"/>
              </a:spcAft>
              <a:buNone/>
            </a:pPr>
            <a:r>
              <a:rPr b="1" lang="en-US" sz="3000">
                <a:solidFill>
                  <a:schemeClr val="dk1"/>
                </a:solidFill>
                <a:latin typeface="Inter"/>
                <a:ea typeface="Inter"/>
                <a:cs typeface="Inter"/>
                <a:sym typeface="Inter"/>
              </a:rPr>
              <a:t>Climate + Geography</a:t>
            </a:r>
            <a:endParaRPr b="1" sz="3000">
              <a:solidFill>
                <a:schemeClr val="dk1"/>
              </a:solidFill>
              <a:latin typeface="Inter"/>
              <a:ea typeface="Inter"/>
              <a:cs typeface="Inter"/>
              <a:sym typeface="Inter"/>
            </a:endParaRPr>
          </a:p>
          <a:p>
            <a:pPr indent="0" lvl="0" marL="0" rtl="0" algn="l">
              <a:spcBef>
                <a:spcPts val="0"/>
              </a:spcBef>
              <a:spcAft>
                <a:spcPts val="0"/>
              </a:spcAft>
              <a:buNone/>
            </a:pPr>
            <a:r>
              <a:rPr lang="en-US" sz="3000">
                <a:solidFill>
                  <a:schemeClr val="dk1"/>
                </a:solidFill>
                <a:latin typeface="Inter"/>
                <a:ea typeface="Inter"/>
                <a:cs typeface="Inter"/>
                <a:sym typeface="Inter"/>
              </a:rPr>
              <a:t>Warmer with </a:t>
            </a:r>
            <a:r>
              <a:rPr lang="en-US" sz="3000">
                <a:solidFill>
                  <a:schemeClr val="dk1"/>
                </a:solidFill>
                <a:latin typeface="Inter"/>
                <a:ea typeface="Inter"/>
                <a:cs typeface="Inter"/>
                <a:sym typeface="Inter"/>
              </a:rPr>
              <a:t>fertile</a:t>
            </a:r>
            <a:r>
              <a:rPr lang="en-US" sz="3000">
                <a:solidFill>
                  <a:schemeClr val="dk1"/>
                </a:solidFill>
                <a:latin typeface="Inter"/>
                <a:ea typeface="Inter"/>
                <a:cs typeface="Inter"/>
                <a:sym typeface="Inter"/>
              </a:rPr>
              <a:t> soil, navigable rivers, and wide valleys</a:t>
            </a:r>
            <a:endParaRPr sz="3000">
              <a:solidFill>
                <a:schemeClr val="dk1"/>
              </a:solidFill>
              <a:latin typeface="Inter"/>
              <a:ea typeface="Inter"/>
              <a:cs typeface="Inter"/>
              <a:sym typeface="Inter"/>
            </a:endParaRPr>
          </a:p>
        </p:txBody>
      </p:sp>
      <p:sp>
        <p:nvSpPr>
          <p:cNvPr id="497" name="Google Shape;497;p47"/>
          <p:cNvSpPr/>
          <p:nvPr/>
        </p:nvSpPr>
        <p:spPr>
          <a:xfrm>
            <a:off x="12547638" y="2445900"/>
            <a:ext cx="3998700" cy="6011400"/>
          </a:xfrm>
          <a:prstGeom prst="rect">
            <a:avLst/>
          </a:prstGeom>
          <a:solidFill>
            <a:srgbClr val="F1AF4B"/>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US" sz="3000">
                <a:latin typeface="Inter"/>
                <a:ea typeface="Inter"/>
                <a:cs typeface="Inter"/>
                <a:sym typeface="Inter"/>
              </a:rPr>
              <a:t>Southern</a:t>
            </a:r>
            <a:r>
              <a:rPr b="1" lang="en-US" sz="3000">
                <a:latin typeface="Inter"/>
                <a:ea typeface="Inter"/>
                <a:cs typeface="Inter"/>
                <a:sym typeface="Inter"/>
              </a:rPr>
              <a:t> Colonies</a:t>
            </a:r>
            <a:endParaRPr b="1" sz="3000">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Maryland</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Virginia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North Carolina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South Carolina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Georgia</a:t>
            </a:r>
            <a:endParaRPr sz="3000">
              <a:solidFill>
                <a:schemeClr val="dk1"/>
              </a:solidFill>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a:p>
            <a:pPr indent="0" lvl="0" marL="0" rtl="0" algn="ctr">
              <a:spcBef>
                <a:spcPts val="0"/>
              </a:spcBef>
              <a:spcAft>
                <a:spcPts val="0"/>
              </a:spcAft>
              <a:buNone/>
            </a:pPr>
            <a:r>
              <a:rPr b="1" lang="en-US" sz="3000">
                <a:solidFill>
                  <a:schemeClr val="dk1"/>
                </a:solidFill>
                <a:latin typeface="Inter"/>
                <a:ea typeface="Inter"/>
                <a:cs typeface="Inter"/>
                <a:sym typeface="Inter"/>
              </a:rPr>
              <a:t>Climate + Geography</a:t>
            </a:r>
            <a:endParaRPr b="1" sz="3000">
              <a:solidFill>
                <a:schemeClr val="dk1"/>
              </a:solidFill>
              <a:latin typeface="Inter"/>
              <a:ea typeface="Inter"/>
              <a:cs typeface="Inter"/>
              <a:sym typeface="Inter"/>
            </a:endParaRPr>
          </a:p>
          <a:p>
            <a:pPr indent="0" lvl="0" marL="0" rtl="0" algn="l">
              <a:spcBef>
                <a:spcPts val="0"/>
              </a:spcBef>
              <a:spcAft>
                <a:spcPts val="0"/>
              </a:spcAft>
              <a:buNone/>
            </a:pPr>
            <a:r>
              <a:rPr lang="en-US" sz="3000">
                <a:solidFill>
                  <a:schemeClr val="dk1"/>
                </a:solidFill>
                <a:latin typeface="Inter"/>
                <a:ea typeface="Inter"/>
                <a:cs typeface="Inter"/>
                <a:sym typeface="Inter"/>
              </a:rPr>
              <a:t>Humid and warmer with fertile soil and coastal plains</a:t>
            </a:r>
            <a:endParaRPr sz="3000">
              <a:solidFill>
                <a:schemeClr val="dk1"/>
              </a:solidFill>
              <a:latin typeface="Inter"/>
              <a:ea typeface="Inter"/>
              <a:cs typeface="Inter"/>
              <a:sym typeface="Inte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9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48"/>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03" name="Google Shape;503;p48"/>
          <p:cNvGrpSpPr/>
          <p:nvPr/>
        </p:nvGrpSpPr>
        <p:grpSpPr>
          <a:xfrm>
            <a:off x="15859155" y="-98041"/>
            <a:ext cx="1562625" cy="1771271"/>
            <a:chOff x="0" y="-130721"/>
            <a:chExt cx="2083500" cy="2361695"/>
          </a:xfrm>
        </p:grpSpPr>
        <p:grpSp>
          <p:nvGrpSpPr>
            <p:cNvPr id="504" name="Google Shape;504;p48"/>
            <p:cNvGrpSpPr/>
            <p:nvPr/>
          </p:nvGrpSpPr>
          <p:grpSpPr>
            <a:xfrm>
              <a:off x="75599" y="-130721"/>
              <a:ext cx="1932614" cy="2361695"/>
              <a:chOff x="0" y="-47625"/>
              <a:chExt cx="704100" cy="860425"/>
            </a:xfrm>
          </p:grpSpPr>
          <p:sp>
            <p:nvSpPr>
              <p:cNvPr id="505" name="Google Shape;505;p4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6" name="Google Shape;506;p4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07" name="Google Shape;507;p4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10</a:t>
              </a:r>
              <a:endParaRPr>
                <a:solidFill>
                  <a:schemeClr val="dk1"/>
                </a:solidFill>
              </a:endParaRPr>
            </a:p>
          </p:txBody>
        </p:sp>
      </p:grpSp>
      <p:sp>
        <p:nvSpPr>
          <p:cNvPr id="508" name="Google Shape;508;p48"/>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509" name="Google Shape;509;p48"/>
          <p:cNvGrpSpPr/>
          <p:nvPr/>
        </p:nvGrpSpPr>
        <p:grpSpPr>
          <a:xfrm>
            <a:off x="-254016" y="9230009"/>
            <a:ext cx="18796043" cy="937448"/>
            <a:chOff x="204" y="0"/>
            <a:chExt cx="25061391" cy="1249931"/>
          </a:xfrm>
        </p:grpSpPr>
        <p:grpSp>
          <p:nvGrpSpPr>
            <p:cNvPr id="510" name="Google Shape;510;p48"/>
            <p:cNvGrpSpPr/>
            <p:nvPr/>
          </p:nvGrpSpPr>
          <p:grpSpPr>
            <a:xfrm rot="5400000">
              <a:off x="12002369" y="-11663474"/>
              <a:ext cx="1249931" cy="24576878"/>
              <a:chOff x="0" y="-38100"/>
              <a:chExt cx="246900" cy="4854692"/>
            </a:xfrm>
          </p:grpSpPr>
          <p:sp>
            <p:nvSpPr>
              <p:cNvPr id="511" name="Google Shape;511;p4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12" name="Google Shape;512;p4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13" name="Google Shape;513;p4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14" name="Google Shape;514;p4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15" name="Google Shape;515;p4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516" name="Google Shape;516;p48"/>
          <p:cNvPicPr preferRelativeResize="0"/>
          <p:nvPr/>
        </p:nvPicPr>
        <p:blipFill rotWithShape="1">
          <a:blip r:embed="rId4">
            <a:alphaModFix/>
          </a:blip>
          <a:srcRect b="0" l="0" r="0" t="724"/>
          <a:stretch/>
        </p:blipFill>
        <p:spPr>
          <a:xfrm>
            <a:off x="846400" y="287252"/>
            <a:ext cx="7330885" cy="8784950"/>
          </a:xfrm>
          <a:prstGeom prst="rect">
            <a:avLst/>
          </a:prstGeom>
          <a:noFill/>
          <a:ln>
            <a:noFill/>
          </a:ln>
        </p:spPr>
      </p:pic>
      <p:sp>
        <p:nvSpPr>
          <p:cNvPr id="517" name="Google Shape;517;p48"/>
          <p:cNvSpPr txBox="1"/>
          <p:nvPr/>
        </p:nvSpPr>
        <p:spPr>
          <a:xfrm>
            <a:off x="7344215" y="3138527"/>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Massachusetts</a:t>
            </a:r>
            <a:endParaRPr b="1" sz="1200">
              <a:solidFill>
                <a:srgbClr val="E95C3D"/>
              </a:solidFill>
              <a:latin typeface="Inter"/>
              <a:ea typeface="Inter"/>
              <a:cs typeface="Inter"/>
              <a:sym typeface="Inter"/>
            </a:endParaRPr>
          </a:p>
        </p:txBody>
      </p:sp>
      <p:sp>
        <p:nvSpPr>
          <p:cNvPr id="518" name="Google Shape;518;p48"/>
          <p:cNvSpPr txBox="1"/>
          <p:nvPr/>
        </p:nvSpPr>
        <p:spPr>
          <a:xfrm>
            <a:off x="2011219" y="5709922"/>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Virginia</a:t>
            </a:r>
            <a:endParaRPr b="1" sz="1200">
              <a:solidFill>
                <a:srgbClr val="E95C3D"/>
              </a:solidFill>
              <a:latin typeface="Inter"/>
              <a:ea typeface="Inter"/>
              <a:cs typeface="Inter"/>
              <a:sym typeface="Inter"/>
            </a:endParaRPr>
          </a:p>
        </p:txBody>
      </p:sp>
      <p:sp>
        <p:nvSpPr>
          <p:cNvPr id="519" name="Google Shape;519;p48"/>
          <p:cNvSpPr txBox="1"/>
          <p:nvPr/>
        </p:nvSpPr>
        <p:spPr>
          <a:xfrm>
            <a:off x="3878667" y="2124355"/>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New Hampshire</a:t>
            </a:r>
            <a:endParaRPr b="1" sz="1200">
              <a:solidFill>
                <a:srgbClr val="E95C3D"/>
              </a:solidFill>
              <a:latin typeface="Inter"/>
              <a:ea typeface="Inter"/>
              <a:cs typeface="Inter"/>
              <a:sym typeface="Inter"/>
            </a:endParaRPr>
          </a:p>
        </p:txBody>
      </p:sp>
      <p:sp>
        <p:nvSpPr>
          <p:cNvPr id="520" name="Google Shape;520;p48"/>
          <p:cNvSpPr txBox="1"/>
          <p:nvPr/>
        </p:nvSpPr>
        <p:spPr>
          <a:xfrm>
            <a:off x="6498515" y="4244807"/>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Connecticut</a:t>
            </a:r>
            <a:endParaRPr b="1" sz="1200">
              <a:solidFill>
                <a:srgbClr val="E95C3D"/>
              </a:solidFill>
              <a:latin typeface="Inter"/>
              <a:ea typeface="Inter"/>
              <a:cs typeface="Inter"/>
              <a:sym typeface="Inter"/>
            </a:endParaRPr>
          </a:p>
        </p:txBody>
      </p:sp>
      <p:sp>
        <p:nvSpPr>
          <p:cNvPr id="521" name="Google Shape;521;p48"/>
          <p:cNvSpPr txBox="1"/>
          <p:nvPr/>
        </p:nvSpPr>
        <p:spPr>
          <a:xfrm>
            <a:off x="6930288" y="3827177"/>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Rhode Island</a:t>
            </a:r>
            <a:endParaRPr b="1" sz="1200">
              <a:solidFill>
                <a:srgbClr val="E95C3D"/>
              </a:solidFill>
              <a:latin typeface="Inter"/>
              <a:ea typeface="Inter"/>
              <a:cs typeface="Inter"/>
              <a:sym typeface="Inter"/>
            </a:endParaRPr>
          </a:p>
        </p:txBody>
      </p:sp>
      <p:sp>
        <p:nvSpPr>
          <p:cNvPr id="522" name="Google Shape;522;p48"/>
          <p:cNvSpPr txBox="1"/>
          <p:nvPr/>
        </p:nvSpPr>
        <p:spPr>
          <a:xfrm>
            <a:off x="4703205" y="7687107"/>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South Carolina</a:t>
            </a:r>
            <a:endParaRPr b="1" sz="1200">
              <a:solidFill>
                <a:srgbClr val="E95C3D"/>
              </a:solidFill>
              <a:latin typeface="Inter"/>
              <a:ea typeface="Inter"/>
              <a:cs typeface="Inter"/>
              <a:sym typeface="Inter"/>
            </a:endParaRPr>
          </a:p>
        </p:txBody>
      </p:sp>
      <p:sp>
        <p:nvSpPr>
          <p:cNvPr id="523" name="Google Shape;523;p48"/>
          <p:cNvSpPr txBox="1"/>
          <p:nvPr/>
        </p:nvSpPr>
        <p:spPr>
          <a:xfrm>
            <a:off x="5498531" y="6885930"/>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North Carolina</a:t>
            </a:r>
            <a:endParaRPr b="1" sz="1200">
              <a:solidFill>
                <a:srgbClr val="E95C3D"/>
              </a:solidFill>
              <a:latin typeface="Inter"/>
              <a:ea typeface="Inter"/>
              <a:cs typeface="Inter"/>
              <a:sym typeface="Inter"/>
            </a:endParaRPr>
          </a:p>
        </p:txBody>
      </p:sp>
      <p:sp>
        <p:nvSpPr>
          <p:cNvPr id="524" name="Google Shape;524;p48"/>
          <p:cNvSpPr txBox="1"/>
          <p:nvPr/>
        </p:nvSpPr>
        <p:spPr>
          <a:xfrm>
            <a:off x="5771769" y="5565376"/>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Maryland</a:t>
            </a:r>
            <a:endParaRPr b="1" sz="1200">
              <a:solidFill>
                <a:srgbClr val="E95C3D"/>
              </a:solidFill>
              <a:latin typeface="Inter"/>
              <a:ea typeface="Inter"/>
              <a:cs typeface="Inter"/>
              <a:sym typeface="Inter"/>
            </a:endParaRPr>
          </a:p>
        </p:txBody>
      </p:sp>
      <p:sp>
        <p:nvSpPr>
          <p:cNvPr id="525" name="Google Shape;525;p48"/>
          <p:cNvSpPr txBox="1"/>
          <p:nvPr/>
        </p:nvSpPr>
        <p:spPr>
          <a:xfrm>
            <a:off x="3082587" y="3855998"/>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Pennsylvania</a:t>
            </a:r>
            <a:endParaRPr b="1" sz="1200">
              <a:solidFill>
                <a:srgbClr val="E95C3D"/>
              </a:solidFill>
              <a:latin typeface="Inter"/>
              <a:ea typeface="Inter"/>
              <a:cs typeface="Inter"/>
              <a:sym typeface="Inter"/>
            </a:endParaRPr>
          </a:p>
        </p:txBody>
      </p:sp>
      <p:sp>
        <p:nvSpPr>
          <p:cNvPr id="526" name="Google Shape;526;p48"/>
          <p:cNvSpPr txBox="1"/>
          <p:nvPr/>
        </p:nvSpPr>
        <p:spPr>
          <a:xfrm>
            <a:off x="6213852" y="4662436"/>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New Jersey</a:t>
            </a:r>
            <a:endParaRPr b="1" sz="1200">
              <a:solidFill>
                <a:srgbClr val="E95C3D"/>
              </a:solidFill>
              <a:latin typeface="Inter"/>
              <a:ea typeface="Inter"/>
              <a:cs typeface="Inter"/>
              <a:sym typeface="Inter"/>
            </a:endParaRPr>
          </a:p>
        </p:txBody>
      </p:sp>
      <p:sp>
        <p:nvSpPr>
          <p:cNvPr id="527" name="Google Shape;527;p48"/>
          <p:cNvSpPr txBox="1"/>
          <p:nvPr/>
        </p:nvSpPr>
        <p:spPr>
          <a:xfrm>
            <a:off x="6009858" y="5113906"/>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Delaware</a:t>
            </a:r>
            <a:endParaRPr b="1" sz="1200">
              <a:solidFill>
                <a:srgbClr val="E95C3D"/>
              </a:solidFill>
              <a:latin typeface="Inter"/>
              <a:ea typeface="Inter"/>
              <a:cs typeface="Inter"/>
              <a:sym typeface="Inter"/>
            </a:endParaRPr>
          </a:p>
        </p:txBody>
      </p:sp>
      <p:sp>
        <p:nvSpPr>
          <p:cNvPr id="528" name="Google Shape;528;p48"/>
          <p:cNvSpPr txBox="1"/>
          <p:nvPr/>
        </p:nvSpPr>
        <p:spPr>
          <a:xfrm>
            <a:off x="3416508" y="2845211"/>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New York</a:t>
            </a:r>
            <a:endParaRPr b="1" sz="1200">
              <a:solidFill>
                <a:srgbClr val="E95C3D"/>
              </a:solidFill>
              <a:latin typeface="Inter"/>
              <a:ea typeface="Inter"/>
              <a:cs typeface="Inter"/>
              <a:sym typeface="Inter"/>
            </a:endParaRPr>
          </a:p>
        </p:txBody>
      </p:sp>
      <p:sp>
        <p:nvSpPr>
          <p:cNvPr id="529" name="Google Shape;529;p48"/>
          <p:cNvSpPr txBox="1"/>
          <p:nvPr/>
        </p:nvSpPr>
        <p:spPr>
          <a:xfrm>
            <a:off x="965505" y="7147283"/>
            <a:ext cx="1701900" cy="3498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US" sz="1200">
                <a:solidFill>
                  <a:srgbClr val="E95C3D"/>
                </a:solidFill>
                <a:latin typeface="Inter"/>
                <a:ea typeface="Inter"/>
                <a:cs typeface="Inter"/>
                <a:sym typeface="Inter"/>
              </a:rPr>
              <a:t>Georgia</a:t>
            </a:r>
            <a:endParaRPr b="1" sz="1200">
              <a:solidFill>
                <a:srgbClr val="E95C3D"/>
              </a:solidFill>
              <a:latin typeface="Inter"/>
              <a:ea typeface="Inter"/>
              <a:cs typeface="Inter"/>
              <a:sym typeface="Inter"/>
            </a:endParaRPr>
          </a:p>
        </p:txBody>
      </p:sp>
      <p:cxnSp>
        <p:nvCxnSpPr>
          <p:cNvPr id="530" name="Google Shape;530;p48"/>
          <p:cNvCxnSpPr>
            <a:stCxn id="519" idx="3"/>
          </p:cNvCxnSpPr>
          <p:nvPr/>
        </p:nvCxnSpPr>
        <p:spPr>
          <a:xfrm>
            <a:off x="5580567" y="2299255"/>
            <a:ext cx="992400" cy="642000"/>
          </a:xfrm>
          <a:prstGeom prst="straightConnector1">
            <a:avLst/>
          </a:prstGeom>
          <a:noFill/>
          <a:ln cap="flat" cmpd="sng" w="9525">
            <a:solidFill>
              <a:srgbClr val="000000"/>
            </a:solidFill>
            <a:prstDash val="solid"/>
            <a:round/>
            <a:headEnd len="med" w="med" type="none"/>
            <a:tailEnd len="med" w="med" type="none"/>
          </a:ln>
        </p:spPr>
      </p:cxnSp>
      <p:cxnSp>
        <p:nvCxnSpPr>
          <p:cNvPr id="531" name="Google Shape;531;p48"/>
          <p:cNvCxnSpPr>
            <a:stCxn id="517" idx="0"/>
          </p:cNvCxnSpPr>
          <p:nvPr/>
        </p:nvCxnSpPr>
        <p:spPr>
          <a:xfrm rot="10800000">
            <a:off x="7035065" y="2246927"/>
            <a:ext cx="1160100" cy="891600"/>
          </a:xfrm>
          <a:prstGeom prst="straightConnector1">
            <a:avLst/>
          </a:prstGeom>
          <a:noFill/>
          <a:ln cap="flat" cmpd="sng" w="9525">
            <a:solidFill>
              <a:srgbClr val="000000"/>
            </a:solidFill>
            <a:prstDash val="solid"/>
            <a:round/>
            <a:headEnd len="med" w="med" type="none"/>
            <a:tailEnd len="med" w="med" type="none"/>
          </a:ln>
        </p:spPr>
      </p:cxnSp>
      <p:cxnSp>
        <p:nvCxnSpPr>
          <p:cNvPr id="532" name="Google Shape;532;p48"/>
          <p:cNvCxnSpPr>
            <a:stCxn id="517" idx="1"/>
          </p:cNvCxnSpPr>
          <p:nvPr/>
        </p:nvCxnSpPr>
        <p:spPr>
          <a:xfrm flipH="1">
            <a:off x="6752015" y="3313427"/>
            <a:ext cx="592200" cy="101400"/>
          </a:xfrm>
          <a:prstGeom prst="straightConnector1">
            <a:avLst/>
          </a:prstGeom>
          <a:noFill/>
          <a:ln cap="flat" cmpd="sng" w="9525">
            <a:solidFill>
              <a:srgbClr val="000000"/>
            </a:solidFill>
            <a:prstDash val="solid"/>
            <a:round/>
            <a:headEnd len="med" w="med" type="none"/>
            <a:tailEnd len="med" w="med" type="none"/>
          </a:ln>
        </p:spPr>
      </p:cxnSp>
      <p:cxnSp>
        <p:nvCxnSpPr>
          <p:cNvPr id="533" name="Google Shape;533;p48"/>
          <p:cNvCxnSpPr>
            <a:stCxn id="521" idx="1"/>
          </p:cNvCxnSpPr>
          <p:nvPr/>
        </p:nvCxnSpPr>
        <p:spPr>
          <a:xfrm rot="10800000">
            <a:off x="6737088" y="3724277"/>
            <a:ext cx="193200" cy="277800"/>
          </a:xfrm>
          <a:prstGeom prst="straightConnector1">
            <a:avLst/>
          </a:prstGeom>
          <a:noFill/>
          <a:ln cap="flat" cmpd="sng" w="9525">
            <a:solidFill>
              <a:srgbClr val="000000"/>
            </a:solidFill>
            <a:prstDash val="solid"/>
            <a:round/>
            <a:headEnd len="med" w="med" type="none"/>
            <a:tailEnd len="med" w="med" type="none"/>
          </a:ln>
        </p:spPr>
      </p:cxnSp>
      <p:cxnSp>
        <p:nvCxnSpPr>
          <p:cNvPr id="534" name="Google Shape;534;p48"/>
          <p:cNvCxnSpPr>
            <a:stCxn id="528" idx="3"/>
          </p:cNvCxnSpPr>
          <p:nvPr/>
        </p:nvCxnSpPr>
        <p:spPr>
          <a:xfrm>
            <a:off x="5118408" y="3020111"/>
            <a:ext cx="529500" cy="554100"/>
          </a:xfrm>
          <a:prstGeom prst="straightConnector1">
            <a:avLst/>
          </a:prstGeom>
          <a:noFill/>
          <a:ln cap="flat" cmpd="sng" w="9525">
            <a:solidFill>
              <a:srgbClr val="000000"/>
            </a:solidFill>
            <a:prstDash val="solid"/>
            <a:round/>
            <a:headEnd len="med" w="med" type="none"/>
            <a:tailEnd len="med" w="med" type="none"/>
          </a:ln>
        </p:spPr>
      </p:cxnSp>
      <p:cxnSp>
        <p:nvCxnSpPr>
          <p:cNvPr id="535" name="Google Shape;535;p48"/>
          <p:cNvCxnSpPr>
            <a:stCxn id="520" idx="1"/>
          </p:cNvCxnSpPr>
          <p:nvPr/>
        </p:nvCxnSpPr>
        <p:spPr>
          <a:xfrm rot="10800000">
            <a:off x="6334415" y="3794807"/>
            <a:ext cx="164100" cy="624900"/>
          </a:xfrm>
          <a:prstGeom prst="straightConnector1">
            <a:avLst/>
          </a:prstGeom>
          <a:noFill/>
          <a:ln cap="flat" cmpd="sng" w="9525">
            <a:solidFill>
              <a:srgbClr val="000000"/>
            </a:solidFill>
            <a:prstDash val="solid"/>
            <a:round/>
            <a:headEnd len="med" w="med" type="none"/>
            <a:tailEnd len="med" w="med" type="none"/>
          </a:ln>
        </p:spPr>
      </p:cxnSp>
      <p:cxnSp>
        <p:nvCxnSpPr>
          <p:cNvPr id="536" name="Google Shape;536;p48"/>
          <p:cNvCxnSpPr>
            <a:stCxn id="525" idx="2"/>
          </p:cNvCxnSpPr>
          <p:nvPr/>
        </p:nvCxnSpPr>
        <p:spPr>
          <a:xfrm>
            <a:off x="3933537" y="4205798"/>
            <a:ext cx="879000" cy="339600"/>
          </a:xfrm>
          <a:prstGeom prst="straightConnector1">
            <a:avLst/>
          </a:prstGeom>
          <a:noFill/>
          <a:ln cap="flat" cmpd="sng" w="9525">
            <a:solidFill>
              <a:srgbClr val="000000"/>
            </a:solidFill>
            <a:prstDash val="solid"/>
            <a:round/>
            <a:headEnd len="med" w="med" type="none"/>
            <a:tailEnd len="med" w="med" type="none"/>
          </a:ln>
        </p:spPr>
      </p:cxnSp>
      <p:cxnSp>
        <p:nvCxnSpPr>
          <p:cNvPr id="537" name="Google Shape;537;p48"/>
          <p:cNvCxnSpPr>
            <a:stCxn id="526" idx="1"/>
          </p:cNvCxnSpPr>
          <p:nvPr/>
        </p:nvCxnSpPr>
        <p:spPr>
          <a:xfrm rot="10800000">
            <a:off x="5856852" y="4470136"/>
            <a:ext cx="357000" cy="367200"/>
          </a:xfrm>
          <a:prstGeom prst="straightConnector1">
            <a:avLst/>
          </a:prstGeom>
          <a:noFill/>
          <a:ln cap="flat" cmpd="sng" w="9525">
            <a:solidFill>
              <a:srgbClr val="000000"/>
            </a:solidFill>
            <a:prstDash val="solid"/>
            <a:round/>
            <a:headEnd len="med" w="med" type="none"/>
            <a:tailEnd len="med" w="med" type="none"/>
          </a:ln>
        </p:spPr>
      </p:cxnSp>
      <p:cxnSp>
        <p:nvCxnSpPr>
          <p:cNvPr id="538" name="Google Shape;538;p48"/>
          <p:cNvCxnSpPr>
            <a:stCxn id="524" idx="1"/>
          </p:cNvCxnSpPr>
          <p:nvPr/>
        </p:nvCxnSpPr>
        <p:spPr>
          <a:xfrm rot="10800000">
            <a:off x="5066469" y="4976476"/>
            <a:ext cx="705300" cy="763800"/>
          </a:xfrm>
          <a:prstGeom prst="straightConnector1">
            <a:avLst/>
          </a:prstGeom>
          <a:noFill/>
          <a:ln cap="flat" cmpd="sng" w="9525">
            <a:solidFill>
              <a:srgbClr val="000000"/>
            </a:solidFill>
            <a:prstDash val="solid"/>
            <a:round/>
            <a:headEnd len="med" w="med" type="none"/>
            <a:tailEnd len="med" w="med" type="none"/>
          </a:ln>
        </p:spPr>
      </p:cxnSp>
      <p:cxnSp>
        <p:nvCxnSpPr>
          <p:cNvPr id="539" name="Google Shape;539;p48"/>
          <p:cNvCxnSpPr>
            <a:stCxn id="527" idx="1"/>
          </p:cNvCxnSpPr>
          <p:nvPr/>
        </p:nvCxnSpPr>
        <p:spPr>
          <a:xfrm rot="10800000">
            <a:off x="5558358" y="4990906"/>
            <a:ext cx="451500" cy="297900"/>
          </a:xfrm>
          <a:prstGeom prst="straightConnector1">
            <a:avLst/>
          </a:prstGeom>
          <a:noFill/>
          <a:ln cap="flat" cmpd="sng" w="9525">
            <a:solidFill>
              <a:srgbClr val="000000"/>
            </a:solidFill>
            <a:prstDash val="solid"/>
            <a:round/>
            <a:headEnd len="med" w="med" type="none"/>
            <a:tailEnd len="med" w="med" type="none"/>
          </a:ln>
        </p:spPr>
      </p:cxnSp>
      <p:cxnSp>
        <p:nvCxnSpPr>
          <p:cNvPr id="540" name="Google Shape;540;p48"/>
          <p:cNvCxnSpPr>
            <a:stCxn id="518" idx="3"/>
          </p:cNvCxnSpPr>
          <p:nvPr/>
        </p:nvCxnSpPr>
        <p:spPr>
          <a:xfrm flipH="1" rot="10800000">
            <a:off x="3713119" y="5586622"/>
            <a:ext cx="741600" cy="298200"/>
          </a:xfrm>
          <a:prstGeom prst="straightConnector1">
            <a:avLst/>
          </a:prstGeom>
          <a:noFill/>
          <a:ln cap="flat" cmpd="sng" w="9525">
            <a:solidFill>
              <a:srgbClr val="000000"/>
            </a:solidFill>
            <a:prstDash val="solid"/>
            <a:round/>
            <a:headEnd len="med" w="med" type="none"/>
            <a:tailEnd len="med" w="med" type="none"/>
          </a:ln>
        </p:spPr>
      </p:cxnSp>
      <p:cxnSp>
        <p:nvCxnSpPr>
          <p:cNvPr id="541" name="Google Shape;541;p48"/>
          <p:cNvCxnSpPr>
            <a:stCxn id="523" idx="1"/>
          </p:cNvCxnSpPr>
          <p:nvPr/>
        </p:nvCxnSpPr>
        <p:spPr>
          <a:xfrm rot="10800000">
            <a:off x="4708331" y="6777930"/>
            <a:ext cx="790200" cy="282900"/>
          </a:xfrm>
          <a:prstGeom prst="straightConnector1">
            <a:avLst/>
          </a:prstGeom>
          <a:noFill/>
          <a:ln cap="flat" cmpd="sng" w="9525">
            <a:solidFill>
              <a:srgbClr val="000000"/>
            </a:solidFill>
            <a:prstDash val="solid"/>
            <a:round/>
            <a:headEnd len="med" w="med" type="none"/>
            <a:tailEnd len="med" w="med" type="none"/>
          </a:ln>
        </p:spPr>
      </p:cxnSp>
      <p:cxnSp>
        <p:nvCxnSpPr>
          <p:cNvPr id="542" name="Google Shape;542;p48"/>
          <p:cNvCxnSpPr>
            <a:stCxn id="522" idx="1"/>
          </p:cNvCxnSpPr>
          <p:nvPr/>
        </p:nvCxnSpPr>
        <p:spPr>
          <a:xfrm rot="10800000">
            <a:off x="3887805" y="7481307"/>
            <a:ext cx="815400" cy="380700"/>
          </a:xfrm>
          <a:prstGeom prst="straightConnector1">
            <a:avLst/>
          </a:prstGeom>
          <a:noFill/>
          <a:ln cap="flat" cmpd="sng" w="9525">
            <a:solidFill>
              <a:srgbClr val="000000"/>
            </a:solidFill>
            <a:prstDash val="solid"/>
            <a:round/>
            <a:headEnd len="med" w="med" type="none"/>
            <a:tailEnd len="med" w="med" type="none"/>
          </a:ln>
        </p:spPr>
      </p:cxnSp>
      <p:cxnSp>
        <p:nvCxnSpPr>
          <p:cNvPr id="543" name="Google Shape;543;p48"/>
          <p:cNvCxnSpPr>
            <a:stCxn id="529" idx="3"/>
          </p:cNvCxnSpPr>
          <p:nvPr/>
        </p:nvCxnSpPr>
        <p:spPr>
          <a:xfrm>
            <a:off x="2667405" y="7322183"/>
            <a:ext cx="340500" cy="192900"/>
          </a:xfrm>
          <a:prstGeom prst="straightConnector1">
            <a:avLst/>
          </a:prstGeom>
          <a:noFill/>
          <a:ln cap="flat" cmpd="sng" w="9525">
            <a:solidFill>
              <a:srgbClr val="000000"/>
            </a:solidFill>
            <a:prstDash val="solid"/>
            <a:round/>
            <a:headEnd len="med" w="med" type="none"/>
            <a:tailEnd len="med" w="med" type="none"/>
          </a:ln>
        </p:spPr>
      </p:cxnSp>
      <p:sp>
        <p:nvSpPr>
          <p:cNvPr id="544" name="Google Shape;544;p48"/>
          <p:cNvSpPr txBox="1"/>
          <p:nvPr/>
        </p:nvSpPr>
        <p:spPr>
          <a:xfrm>
            <a:off x="9714100" y="2474150"/>
            <a:ext cx="5072100" cy="2493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chemeClr val="dk1"/>
                </a:solidFill>
                <a:latin typeface="Inter"/>
                <a:ea typeface="Inter"/>
                <a:cs typeface="Inter"/>
                <a:sym typeface="Inter"/>
              </a:rPr>
              <a:t>New England Colonies</a:t>
            </a:r>
            <a:endParaRPr b="1"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Massachusetts</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New Hampshire</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Rhode Island</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Connecticut</a:t>
            </a:r>
            <a:endParaRPr sz="3000">
              <a:solidFill>
                <a:schemeClr val="dk1"/>
              </a:solidFill>
              <a:latin typeface="Inter"/>
              <a:ea typeface="Inter"/>
              <a:cs typeface="Inter"/>
              <a:sym typeface="Inter"/>
            </a:endParaRPr>
          </a:p>
        </p:txBody>
      </p:sp>
      <p:sp>
        <p:nvSpPr>
          <p:cNvPr id="545" name="Google Shape;545;p48"/>
          <p:cNvSpPr txBox="1"/>
          <p:nvPr/>
        </p:nvSpPr>
        <p:spPr>
          <a:xfrm>
            <a:off x="14136075" y="3827175"/>
            <a:ext cx="3712500" cy="249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solidFill>
                  <a:schemeClr val="dk1"/>
                </a:solidFill>
                <a:latin typeface="Inter"/>
                <a:ea typeface="Inter"/>
                <a:cs typeface="Inter"/>
                <a:sym typeface="Inter"/>
              </a:rPr>
              <a:t>Middle Colonies</a:t>
            </a:r>
            <a:endParaRPr b="1"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New York</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Pennsylvania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New Jersey</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Delaware</a:t>
            </a:r>
            <a:endParaRPr sz="3000">
              <a:solidFill>
                <a:schemeClr val="dk1"/>
              </a:solidFill>
              <a:latin typeface="Inter"/>
              <a:ea typeface="Inter"/>
              <a:cs typeface="Inter"/>
              <a:sym typeface="Inter"/>
            </a:endParaRPr>
          </a:p>
        </p:txBody>
      </p:sp>
      <p:sp>
        <p:nvSpPr>
          <p:cNvPr id="546" name="Google Shape;546;p48"/>
          <p:cNvSpPr txBox="1"/>
          <p:nvPr/>
        </p:nvSpPr>
        <p:spPr>
          <a:xfrm>
            <a:off x="8632200" y="5740275"/>
            <a:ext cx="5886300" cy="295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solidFill>
                  <a:schemeClr val="dk1"/>
                </a:solidFill>
                <a:latin typeface="Inter"/>
                <a:ea typeface="Inter"/>
                <a:cs typeface="Inter"/>
                <a:sym typeface="Inter"/>
              </a:rPr>
              <a:t>Southern Colonies</a:t>
            </a:r>
            <a:endParaRPr b="1"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Maryland</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Virginia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North Carolina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South Carolina</a:t>
            </a:r>
            <a:endParaRPr sz="3000">
              <a:solidFill>
                <a:schemeClr val="dk1"/>
              </a:solidFill>
              <a:latin typeface="Inter"/>
              <a:ea typeface="Inter"/>
              <a:cs typeface="Inter"/>
              <a:sym typeface="Inter"/>
            </a:endParaRPr>
          </a:p>
          <a:p>
            <a:pPr indent="-327660" lvl="0" marL="73152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Georgia</a:t>
            </a:r>
            <a:endParaRPr sz="3000">
              <a:solidFill>
                <a:schemeClr val="dk1"/>
              </a:solidFill>
              <a:latin typeface="Inter"/>
              <a:ea typeface="Inter"/>
              <a:cs typeface="Inter"/>
              <a:sym typeface="Inter"/>
            </a:endParaRPr>
          </a:p>
        </p:txBody>
      </p:sp>
      <p:sp>
        <p:nvSpPr>
          <p:cNvPr id="547" name="Google Shape;547;p48"/>
          <p:cNvSpPr txBox="1"/>
          <p:nvPr/>
        </p:nvSpPr>
        <p:spPr>
          <a:xfrm>
            <a:off x="8657275" y="234550"/>
            <a:ext cx="6929700" cy="2062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6699">
                <a:solidFill>
                  <a:srgbClr val="231F20"/>
                </a:solidFill>
                <a:latin typeface="Halant"/>
                <a:ea typeface="Halant"/>
                <a:cs typeface="Halant"/>
                <a:sym typeface="Halant"/>
              </a:rPr>
              <a:t>EARLY ENGLISH COLONIES</a:t>
            </a:r>
            <a:endParaRPr sz="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49"/>
          <p:cNvSpPr/>
          <p:nvPr/>
        </p:nvSpPr>
        <p:spPr>
          <a:xfrm>
            <a:off x="13764167" y="6571628"/>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553" name="Google Shape;553;p49"/>
          <p:cNvGrpSpPr/>
          <p:nvPr/>
        </p:nvGrpSpPr>
        <p:grpSpPr>
          <a:xfrm>
            <a:off x="15859155" y="-98041"/>
            <a:ext cx="1562625" cy="1771271"/>
            <a:chOff x="0" y="-130721"/>
            <a:chExt cx="2083500" cy="2361695"/>
          </a:xfrm>
        </p:grpSpPr>
        <p:grpSp>
          <p:nvGrpSpPr>
            <p:cNvPr id="554" name="Google Shape;554;p49"/>
            <p:cNvGrpSpPr/>
            <p:nvPr/>
          </p:nvGrpSpPr>
          <p:grpSpPr>
            <a:xfrm>
              <a:off x="75599" y="-130721"/>
              <a:ext cx="1932614" cy="2361695"/>
              <a:chOff x="0" y="-47625"/>
              <a:chExt cx="704100" cy="860425"/>
            </a:xfrm>
          </p:grpSpPr>
          <p:sp>
            <p:nvSpPr>
              <p:cNvPr id="555" name="Google Shape;555;p4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E95C3D"/>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4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57" name="Google Shape;557;p4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11</a:t>
              </a:r>
              <a:endParaRPr/>
            </a:p>
          </p:txBody>
        </p:sp>
      </p:grpSp>
      <p:sp>
        <p:nvSpPr>
          <p:cNvPr id="558" name="Google Shape;558;p49"/>
          <p:cNvSpPr/>
          <p:nvPr/>
        </p:nvSpPr>
        <p:spPr>
          <a:xfrm>
            <a:off x="-2628900" y="-144908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559" name="Google Shape;559;p49"/>
          <p:cNvGrpSpPr/>
          <p:nvPr/>
        </p:nvGrpSpPr>
        <p:grpSpPr>
          <a:xfrm>
            <a:off x="-254016" y="9230009"/>
            <a:ext cx="18796043" cy="937448"/>
            <a:chOff x="204" y="0"/>
            <a:chExt cx="25061391" cy="1249931"/>
          </a:xfrm>
        </p:grpSpPr>
        <p:grpSp>
          <p:nvGrpSpPr>
            <p:cNvPr id="560" name="Google Shape;560;p49"/>
            <p:cNvGrpSpPr/>
            <p:nvPr/>
          </p:nvGrpSpPr>
          <p:grpSpPr>
            <a:xfrm rot="5400000">
              <a:off x="12002369" y="-11663474"/>
              <a:ext cx="1249931" cy="24576878"/>
              <a:chOff x="0" y="-38100"/>
              <a:chExt cx="246900" cy="4854692"/>
            </a:xfrm>
          </p:grpSpPr>
          <p:sp>
            <p:nvSpPr>
              <p:cNvPr id="561" name="Google Shape;561;p4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562" name="Google Shape;562;p4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563" name="Google Shape;563;p4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564" name="Google Shape;564;p4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565" name="Google Shape;565;p4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566" name="Google Shape;566;p49"/>
          <p:cNvSpPr txBox="1"/>
          <p:nvPr/>
        </p:nvSpPr>
        <p:spPr>
          <a:xfrm>
            <a:off x="2553980" y="1905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PASSENGER LIST COMPARISON</a:t>
            </a:r>
            <a:endParaRPr/>
          </a:p>
        </p:txBody>
      </p:sp>
      <p:pic>
        <p:nvPicPr>
          <p:cNvPr id="567" name="Google Shape;567;p49"/>
          <p:cNvPicPr preferRelativeResize="0"/>
          <p:nvPr/>
        </p:nvPicPr>
        <p:blipFill rotWithShape="1">
          <a:blip r:embed="rId4">
            <a:alphaModFix/>
          </a:blip>
          <a:srcRect b="0" l="24471" r="24471" t="0"/>
          <a:stretch/>
        </p:blipFill>
        <p:spPr>
          <a:xfrm>
            <a:off x="1062862" y="2716075"/>
            <a:ext cx="4686925" cy="6118401"/>
          </a:xfrm>
          <a:prstGeom prst="rect">
            <a:avLst/>
          </a:prstGeom>
          <a:noFill/>
          <a:ln cap="flat" cmpd="sng" w="19050">
            <a:solidFill>
              <a:schemeClr val="dk1"/>
            </a:solidFill>
            <a:prstDash val="solid"/>
            <a:round/>
            <a:headEnd len="sm" w="sm" type="none"/>
            <a:tailEnd len="sm" w="sm" type="none"/>
          </a:ln>
        </p:spPr>
      </p:pic>
      <p:pic>
        <p:nvPicPr>
          <p:cNvPr id="568" name="Google Shape;568;p49"/>
          <p:cNvPicPr preferRelativeResize="0"/>
          <p:nvPr/>
        </p:nvPicPr>
        <p:blipFill rotWithShape="1">
          <a:blip r:embed="rId5">
            <a:alphaModFix/>
          </a:blip>
          <a:srcRect b="0" l="24657" r="24088" t="0"/>
          <a:stretch/>
        </p:blipFill>
        <p:spPr>
          <a:xfrm>
            <a:off x="6702263" y="2727838"/>
            <a:ext cx="4686925" cy="6094885"/>
          </a:xfrm>
          <a:prstGeom prst="rect">
            <a:avLst/>
          </a:prstGeom>
          <a:noFill/>
          <a:ln cap="flat" cmpd="sng" w="19050">
            <a:solidFill>
              <a:schemeClr val="dk1"/>
            </a:solidFill>
            <a:prstDash val="solid"/>
            <a:round/>
            <a:headEnd len="sm" w="sm" type="none"/>
            <a:tailEnd len="sm" w="sm" type="none"/>
          </a:ln>
        </p:spPr>
      </p:pic>
      <p:pic>
        <p:nvPicPr>
          <p:cNvPr id="569" name="Google Shape;569;p49"/>
          <p:cNvPicPr preferRelativeResize="0"/>
          <p:nvPr/>
        </p:nvPicPr>
        <p:blipFill rotWithShape="1">
          <a:blip r:embed="rId6">
            <a:alphaModFix/>
          </a:blip>
          <a:srcRect b="0" l="24141" r="25110" t="0"/>
          <a:stretch/>
        </p:blipFill>
        <p:spPr>
          <a:xfrm>
            <a:off x="12288650" y="2716075"/>
            <a:ext cx="3445228" cy="4524675"/>
          </a:xfrm>
          <a:prstGeom prst="rect">
            <a:avLst/>
          </a:prstGeom>
          <a:noFill/>
          <a:ln cap="flat" cmpd="sng" w="19050">
            <a:solidFill>
              <a:schemeClr val="dk1"/>
            </a:solidFill>
            <a:prstDash val="solid"/>
            <a:round/>
            <a:headEnd len="sm" w="sm" type="none"/>
            <a:tailEnd len="sm" w="sm" type="none"/>
          </a:ln>
        </p:spPr>
      </p:pic>
      <p:pic>
        <p:nvPicPr>
          <p:cNvPr id="570" name="Google Shape;570;p49"/>
          <p:cNvPicPr preferRelativeResize="0"/>
          <p:nvPr/>
        </p:nvPicPr>
        <p:blipFill rotWithShape="1">
          <a:blip r:embed="rId7">
            <a:alphaModFix/>
          </a:blip>
          <a:srcRect b="0" l="24472" r="24318" t="0"/>
          <a:stretch/>
        </p:blipFill>
        <p:spPr>
          <a:xfrm>
            <a:off x="13976550" y="4350375"/>
            <a:ext cx="3445228" cy="4484107"/>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sp>
        <p:nvSpPr>
          <p:cNvPr id="225" name="Google Shape;225;p38"/>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26" name="Google Shape;226;p38"/>
          <p:cNvGrpSpPr/>
          <p:nvPr/>
        </p:nvGrpSpPr>
        <p:grpSpPr>
          <a:xfrm>
            <a:off x="15859155" y="-98041"/>
            <a:ext cx="1562625" cy="1771271"/>
            <a:chOff x="0" y="-130721"/>
            <a:chExt cx="2083500" cy="2361695"/>
          </a:xfrm>
        </p:grpSpPr>
        <p:grpSp>
          <p:nvGrpSpPr>
            <p:cNvPr id="227" name="Google Shape;227;p38"/>
            <p:cNvGrpSpPr/>
            <p:nvPr/>
          </p:nvGrpSpPr>
          <p:grpSpPr>
            <a:xfrm>
              <a:off x="75599" y="-130721"/>
              <a:ext cx="1932614" cy="2361695"/>
              <a:chOff x="0" y="-47625"/>
              <a:chExt cx="704100" cy="860425"/>
            </a:xfrm>
          </p:grpSpPr>
          <p:sp>
            <p:nvSpPr>
              <p:cNvPr id="228" name="Google Shape;228;p3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9" name="Google Shape;229;p3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0" name="Google Shape;230;p3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1</a:t>
              </a:r>
              <a:endParaRPr>
                <a:solidFill>
                  <a:schemeClr val="dk1"/>
                </a:solidFill>
              </a:endParaRPr>
            </a:p>
          </p:txBody>
        </p:sp>
      </p:grpSp>
      <p:sp>
        <p:nvSpPr>
          <p:cNvPr id="231" name="Google Shape;231;p38"/>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32" name="Google Shape;232;p38"/>
          <p:cNvSpPr txBox="1"/>
          <p:nvPr/>
        </p:nvSpPr>
        <p:spPr>
          <a:xfrm>
            <a:off x="2002050" y="4204450"/>
            <a:ext cx="14283900" cy="738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4800">
                <a:solidFill>
                  <a:srgbClr val="231F20"/>
                </a:solidFill>
                <a:latin typeface="Inter"/>
                <a:ea typeface="Inter"/>
                <a:cs typeface="Inter"/>
                <a:sym typeface="Inter"/>
              </a:rPr>
              <a:t>“Money Motivates People.”</a:t>
            </a:r>
            <a:endParaRPr sz="4800">
              <a:solidFill>
                <a:srgbClr val="231F20"/>
              </a:solidFill>
              <a:latin typeface="Inter"/>
              <a:ea typeface="Inter"/>
              <a:cs typeface="Inter"/>
              <a:sym typeface="Inter"/>
            </a:endParaRPr>
          </a:p>
        </p:txBody>
      </p:sp>
      <p:grpSp>
        <p:nvGrpSpPr>
          <p:cNvPr id="233" name="Google Shape;233;p38"/>
          <p:cNvGrpSpPr/>
          <p:nvPr/>
        </p:nvGrpSpPr>
        <p:grpSpPr>
          <a:xfrm>
            <a:off x="-254016" y="9230009"/>
            <a:ext cx="18796043" cy="937448"/>
            <a:chOff x="204" y="0"/>
            <a:chExt cx="25061391" cy="1249931"/>
          </a:xfrm>
        </p:grpSpPr>
        <p:grpSp>
          <p:nvGrpSpPr>
            <p:cNvPr id="234" name="Google Shape;234;p38"/>
            <p:cNvGrpSpPr/>
            <p:nvPr/>
          </p:nvGrpSpPr>
          <p:grpSpPr>
            <a:xfrm rot="5400000">
              <a:off x="12002369" y="-11663474"/>
              <a:ext cx="1249931" cy="24576878"/>
              <a:chOff x="0" y="-38100"/>
              <a:chExt cx="246900" cy="4854692"/>
            </a:xfrm>
          </p:grpSpPr>
          <p:sp>
            <p:nvSpPr>
              <p:cNvPr id="235" name="Google Shape;235;p3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6" name="Google Shape;236;p3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7" name="Google Shape;237;p3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8" name="Google Shape;238;p3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9" name="Google Shape;239;p3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40" name="Google Shape;240;p38"/>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graphicFrame>
        <p:nvGraphicFramePr>
          <p:cNvPr id="241" name="Google Shape;241;p38"/>
          <p:cNvGraphicFramePr/>
          <p:nvPr/>
        </p:nvGraphicFramePr>
        <p:xfrm>
          <a:off x="952500" y="5206250"/>
          <a:ext cx="3000000" cy="3000000"/>
        </p:xfrm>
        <a:graphic>
          <a:graphicData uri="http://schemas.openxmlformats.org/drawingml/2006/table">
            <a:tbl>
              <a:tblPr>
                <a:noFill/>
                <a:tableStyleId>{3A17514B-A96E-4483-9440-A09D296E7F7E}</a:tableStyleId>
              </a:tblPr>
              <a:tblGrid>
                <a:gridCol w="8191500"/>
                <a:gridCol w="8191500"/>
              </a:tblGrid>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Strongly 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1AF4B"/>
                    </a:solidFill>
                  </a:tcPr>
                </a:tc>
              </a:tr>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Strongly Disagree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6484F3"/>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Disagree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95C3D"/>
                    </a:solidFill>
                  </a:tcPr>
                </a:tc>
              </a:tr>
            </a:tbl>
          </a:graphicData>
        </a:graphic>
      </p:graphicFrame>
      <p:grpSp>
        <p:nvGrpSpPr>
          <p:cNvPr id="242" name="Google Shape;242;p38"/>
          <p:cNvGrpSpPr/>
          <p:nvPr/>
        </p:nvGrpSpPr>
        <p:grpSpPr>
          <a:xfrm>
            <a:off x="13855208" y="1712071"/>
            <a:ext cx="2504257" cy="1771219"/>
            <a:chOff x="5376825" y="1512437"/>
            <a:chExt cx="3094350" cy="2481394"/>
          </a:xfrm>
        </p:grpSpPr>
        <p:sp>
          <p:nvSpPr>
            <p:cNvPr id="243" name="Google Shape;243;p38"/>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38"/>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38"/>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38"/>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38"/>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38"/>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38"/>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0" name="Google Shape;250;p38"/>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51" name="Google Shape;251;p38"/>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52" name="Google Shape;252;p38"/>
          <p:cNvSpPr txBox="1"/>
          <p:nvPr/>
        </p:nvSpPr>
        <p:spPr>
          <a:xfrm>
            <a:off x="1211200" y="2317350"/>
            <a:ext cx="12211800" cy="111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Each corner is labeled “Strongly Agree”, “Agree”, “Disagree”, “Strongly Disagree.” Take </a:t>
            </a:r>
            <a:r>
              <a:rPr b="1" lang="en-US" sz="3200">
                <a:solidFill>
                  <a:schemeClr val="dk1"/>
                </a:solidFill>
                <a:latin typeface="Halant"/>
                <a:ea typeface="Halant"/>
                <a:cs typeface="Halant"/>
                <a:sym typeface="Halant"/>
              </a:rPr>
              <a:t>30 seconds</a:t>
            </a:r>
            <a:r>
              <a:rPr lang="en-US" sz="3200">
                <a:solidFill>
                  <a:schemeClr val="dk1"/>
                </a:solidFill>
                <a:latin typeface="Halant"/>
                <a:ea typeface="Halant"/>
                <a:cs typeface="Halant"/>
                <a:sym typeface="Halant"/>
              </a:rPr>
              <a:t> to go to the corner that fits your opinion best for each statement.</a:t>
            </a:r>
            <a:endParaRPr sz="3200">
              <a:solidFill>
                <a:schemeClr val="dk1"/>
              </a:solidFill>
              <a:latin typeface="Halant"/>
              <a:ea typeface="Halant"/>
              <a:cs typeface="Halant"/>
              <a:sym typeface="Halant"/>
            </a:endParaRPr>
          </a:p>
        </p:txBody>
      </p:sp>
      <p:sp>
        <p:nvSpPr>
          <p:cNvPr id="253" name="Google Shape;253;p38"/>
          <p:cNvSpPr txBox="1"/>
          <p:nvPr/>
        </p:nvSpPr>
        <p:spPr>
          <a:xfrm>
            <a:off x="1211200" y="7263300"/>
            <a:ext cx="10377300" cy="1508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spAutoFit/>
          </a:bodyPr>
          <a:lstStyle/>
          <a:p>
            <a:pPr indent="0" lvl="0" marL="0" rtl="0" algn="ctr">
              <a:spcBef>
                <a:spcPts val="0"/>
              </a:spcBef>
              <a:spcAft>
                <a:spcPts val="0"/>
              </a:spcAft>
              <a:buSzPts val="1100"/>
              <a:buNone/>
            </a:pPr>
            <a:r>
              <a:rPr lang="en-US" sz="4180">
                <a:solidFill>
                  <a:srgbClr val="231F20"/>
                </a:solidFill>
                <a:latin typeface="Inter"/>
                <a:ea typeface="Inter"/>
                <a:cs typeface="Inter"/>
                <a:sym typeface="Inter"/>
              </a:rPr>
              <a:t>Once at the corner, </a:t>
            </a:r>
            <a:r>
              <a:rPr b="1" lang="en-US" sz="4180">
                <a:solidFill>
                  <a:srgbClr val="231F20"/>
                </a:solidFill>
                <a:latin typeface="Inter"/>
                <a:ea typeface="Inter"/>
                <a:cs typeface="Inter"/>
                <a:sym typeface="Inter"/>
              </a:rPr>
              <a:t>ask others </a:t>
            </a:r>
            <a:r>
              <a:rPr b="1" lang="en-US" sz="4180">
                <a:solidFill>
                  <a:srgbClr val="231F20"/>
                </a:solidFill>
                <a:latin typeface="Inter"/>
                <a:ea typeface="Inter"/>
                <a:cs typeface="Inter"/>
                <a:sym typeface="Inter"/>
              </a:rPr>
              <a:t>around</a:t>
            </a:r>
            <a:r>
              <a:rPr b="1" lang="en-US" sz="4180">
                <a:solidFill>
                  <a:srgbClr val="231F20"/>
                </a:solidFill>
                <a:latin typeface="Inter"/>
                <a:ea typeface="Inter"/>
                <a:cs typeface="Inter"/>
                <a:sym typeface="Inter"/>
              </a:rPr>
              <a:t> you why they chose that corner.</a:t>
            </a:r>
            <a:endParaRPr b="1" sz="4180">
              <a:solidFill>
                <a:srgbClr val="231F20"/>
              </a:solidFill>
              <a:latin typeface="Inter"/>
              <a:ea typeface="Inter"/>
              <a:cs typeface="Inter"/>
              <a:sym typeface="Inter"/>
            </a:endParaRPr>
          </a:p>
        </p:txBody>
      </p:sp>
      <p:pic>
        <p:nvPicPr>
          <p:cNvPr descr="90 seconds countdown timer.&#10;Use it when you just want to measure the time.&#10;&#10;timer - Таймер - Temporizador&#10;Cronômetro - Časovač - Taimer&#10;Ajastin - Minuteur - ტაიმერი&#10;Időzítő - Tímamælir - Uaineadóir&#10;டைமர் - จับเวลา - Zamanlayıcı&#10;Таймер - Pemasa - Цаг хэмжигч&#10;Kipima muda - Regulator czasowy - تایمر&#10;Μετρών την ώραν - 计时器 - 計時器&#10;시간제 노동자 - タイマー - الموقت&#10;Tydopnemer - घड़ी - שָׁעוֹן עֶצֶר&#10;&#10;#timer&#10;#90seconds&#10;　&#10;🐈—————————&#10;&#10;More Tap Tempo videos! 😺&#10;https://youtube.com/channel/UCELngMeJeeZXeBunBJZp_IA&#10;&#10;Timer ⌛️&#10;https://www.youtube.com/playlist?list=PLU6_6QRyKA_KaFEHJTV6oUKi-OoSL0mzE&#10;&#10;Cute Timer 💚&#10;https://www.youtube.com/playlist?list=PLU6_6QRyKA_KbjfEiHGJOt6awJlSG0b_r" id="254" name="Google Shape;254;p38" title="90 seconds timer">
            <a:hlinkClick r:id="rId5"/>
          </p:cNvPr>
          <p:cNvPicPr preferRelativeResize="0"/>
          <p:nvPr/>
        </p:nvPicPr>
        <p:blipFill>
          <a:blip r:embed="rId6">
            <a:alphaModFix/>
          </a:blip>
          <a:stretch>
            <a:fillRect/>
          </a:stretch>
        </p:blipFill>
        <p:spPr>
          <a:xfrm>
            <a:off x="12982850" y="7180750"/>
            <a:ext cx="3048000" cy="1714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1000"/>
                                        <p:tgtEl>
                                          <p:spTgt spid="2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39"/>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60" name="Google Shape;260;p39"/>
          <p:cNvGrpSpPr/>
          <p:nvPr/>
        </p:nvGrpSpPr>
        <p:grpSpPr>
          <a:xfrm>
            <a:off x="15859155" y="-98041"/>
            <a:ext cx="1562625" cy="1771271"/>
            <a:chOff x="0" y="-130721"/>
            <a:chExt cx="2083500" cy="2361695"/>
          </a:xfrm>
        </p:grpSpPr>
        <p:grpSp>
          <p:nvGrpSpPr>
            <p:cNvPr id="261" name="Google Shape;261;p39"/>
            <p:cNvGrpSpPr/>
            <p:nvPr/>
          </p:nvGrpSpPr>
          <p:grpSpPr>
            <a:xfrm>
              <a:off x="75599" y="-130721"/>
              <a:ext cx="1932614" cy="2361695"/>
              <a:chOff x="0" y="-47625"/>
              <a:chExt cx="704100" cy="860425"/>
            </a:xfrm>
          </p:grpSpPr>
          <p:sp>
            <p:nvSpPr>
              <p:cNvPr id="262" name="Google Shape;262;p3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3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4" name="Google Shape;264;p3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2</a:t>
              </a:r>
              <a:endParaRPr>
                <a:solidFill>
                  <a:schemeClr val="dk1"/>
                </a:solidFill>
              </a:endParaRPr>
            </a:p>
          </p:txBody>
        </p:sp>
      </p:grpSp>
      <p:sp>
        <p:nvSpPr>
          <p:cNvPr id="265" name="Google Shape;265;p39"/>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66" name="Google Shape;266;p39"/>
          <p:cNvSpPr txBox="1"/>
          <p:nvPr/>
        </p:nvSpPr>
        <p:spPr>
          <a:xfrm>
            <a:off x="2002050" y="4204450"/>
            <a:ext cx="14283900" cy="738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4800">
                <a:solidFill>
                  <a:srgbClr val="231F20"/>
                </a:solidFill>
                <a:latin typeface="Inter"/>
                <a:ea typeface="Inter"/>
                <a:cs typeface="Inter"/>
                <a:sym typeface="Inter"/>
              </a:rPr>
              <a:t>“</a:t>
            </a:r>
            <a:r>
              <a:rPr b="1" lang="en-US" sz="4800">
                <a:solidFill>
                  <a:srgbClr val="231F20"/>
                </a:solidFill>
                <a:latin typeface="Inter"/>
                <a:ea typeface="Inter"/>
                <a:cs typeface="Inter"/>
                <a:sym typeface="Inter"/>
              </a:rPr>
              <a:t>Religion or beliefs motivate people</a:t>
            </a:r>
            <a:r>
              <a:rPr b="1" lang="en-US" sz="4800">
                <a:solidFill>
                  <a:srgbClr val="231F20"/>
                </a:solidFill>
                <a:latin typeface="Inter"/>
                <a:ea typeface="Inter"/>
                <a:cs typeface="Inter"/>
                <a:sym typeface="Inter"/>
              </a:rPr>
              <a:t>.”</a:t>
            </a:r>
            <a:endParaRPr sz="4800">
              <a:solidFill>
                <a:srgbClr val="231F20"/>
              </a:solidFill>
              <a:latin typeface="Inter"/>
              <a:ea typeface="Inter"/>
              <a:cs typeface="Inter"/>
              <a:sym typeface="Inter"/>
            </a:endParaRPr>
          </a:p>
        </p:txBody>
      </p:sp>
      <p:grpSp>
        <p:nvGrpSpPr>
          <p:cNvPr id="267" name="Google Shape;267;p39"/>
          <p:cNvGrpSpPr/>
          <p:nvPr/>
        </p:nvGrpSpPr>
        <p:grpSpPr>
          <a:xfrm>
            <a:off x="-254016" y="9230009"/>
            <a:ext cx="18796043" cy="937448"/>
            <a:chOff x="204" y="0"/>
            <a:chExt cx="25061391" cy="1249931"/>
          </a:xfrm>
        </p:grpSpPr>
        <p:grpSp>
          <p:nvGrpSpPr>
            <p:cNvPr id="268" name="Google Shape;268;p39"/>
            <p:cNvGrpSpPr/>
            <p:nvPr/>
          </p:nvGrpSpPr>
          <p:grpSpPr>
            <a:xfrm rot="5400000">
              <a:off x="12002369" y="-11663474"/>
              <a:ext cx="1249931" cy="24576878"/>
              <a:chOff x="0" y="-38100"/>
              <a:chExt cx="246900" cy="4854692"/>
            </a:xfrm>
          </p:grpSpPr>
          <p:sp>
            <p:nvSpPr>
              <p:cNvPr id="269" name="Google Shape;269;p3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0" name="Google Shape;270;p3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71" name="Google Shape;271;p3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2" name="Google Shape;272;p3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3" name="Google Shape;273;p3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4" name="Google Shape;274;p39"/>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graphicFrame>
        <p:nvGraphicFramePr>
          <p:cNvPr id="275" name="Google Shape;275;p39"/>
          <p:cNvGraphicFramePr/>
          <p:nvPr/>
        </p:nvGraphicFramePr>
        <p:xfrm>
          <a:off x="952500" y="5206250"/>
          <a:ext cx="3000000" cy="3000000"/>
        </p:xfrm>
        <a:graphic>
          <a:graphicData uri="http://schemas.openxmlformats.org/drawingml/2006/table">
            <a:tbl>
              <a:tblPr>
                <a:noFill/>
                <a:tableStyleId>{3A17514B-A96E-4483-9440-A09D296E7F7E}</a:tableStyleId>
              </a:tblPr>
              <a:tblGrid>
                <a:gridCol w="8191500"/>
                <a:gridCol w="8191500"/>
              </a:tblGrid>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Strongly 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1AF4B"/>
                    </a:solidFill>
                  </a:tcPr>
                </a:tc>
              </a:tr>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Strongly Disagree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6484F3"/>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Disagree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95C3D"/>
                    </a:solidFill>
                  </a:tcPr>
                </a:tc>
              </a:tr>
            </a:tbl>
          </a:graphicData>
        </a:graphic>
      </p:graphicFrame>
      <p:grpSp>
        <p:nvGrpSpPr>
          <p:cNvPr id="276" name="Google Shape;276;p39"/>
          <p:cNvGrpSpPr/>
          <p:nvPr/>
        </p:nvGrpSpPr>
        <p:grpSpPr>
          <a:xfrm>
            <a:off x="13855208" y="1712071"/>
            <a:ext cx="2504257" cy="1771219"/>
            <a:chOff x="5376825" y="1512437"/>
            <a:chExt cx="3094350" cy="2481394"/>
          </a:xfrm>
        </p:grpSpPr>
        <p:sp>
          <p:nvSpPr>
            <p:cNvPr id="277" name="Google Shape;277;p39"/>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8" name="Google Shape;278;p39"/>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39"/>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39"/>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39"/>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39"/>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39"/>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4" name="Google Shape;284;p39"/>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285" name="Google Shape;285;p39"/>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86" name="Google Shape;286;p39"/>
          <p:cNvSpPr txBox="1"/>
          <p:nvPr/>
        </p:nvSpPr>
        <p:spPr>
          <a:xfrm>
            <a:off x="1211200" y="2317350"/>
            <a:ext cx="12211800" cy="111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Each corner is labeled “Strongly Agree”, “Agree”, “Disagree”, “Strongly Disagree.” Take </a:t>
            </a:r>
            <a:r>
              <a:rPr b="1" lang="en-US" sz="3200">
                <a:solidFill>
                  <a:schemeClr val="dk1"/>
                </a:solidFill>
                <a:latin typeface="Halant"/>
                <a:ea typeface="Halant"/>
                <a:cs typeface="Halant"/>
                <a:sym typeface="Halant"/>
              </a:rPr>
              <a:t>30 seconds</a:t>
            </a:r>
            <a:r>
              <a:rPr lang="en-US" sz="3200">
                <a:solidFill>
                  <a:schemeClr val="dk1"/>
                </a:solidFill>
                <a:latin typeface="Halant"/>
                <a:ea typeface="Halant"/>
                <a:cs typeface="Halant"/>
                <a:sym typeface="Halant"/>
              </a:rPr>
              <a:t> to go to the corner that fits your opinion best for each statement.</a:t>
            </a:r>
            <a:endParaRPr b="1" sz="3200">
              <a:solidFill>
                <a:schemeClr val="dk1"/>
              </a:solidFill>
              <a:latin typeface="Halant"/>
              <a:ea typeface="Halant"/>
              <a:cs typeface="Halant"/>
              <a:sym typeface="Halant"/>
            </a:endParaRPr>
          </a:p>
        </p:txBody>
      </p:sp>
      <p:sp>
        <p:nvSpPr>
          <p:cNvPr id="287" name="Google Shape;287;p39"/>
          <p:cNvSpPr txBox="1"/>
          <p:nvPr/>
        </p:nvSpPr>
        <p:spPr>
          <a:xfrm>
            <a:off x="1211200" y="7263300"/>
            <a:ext cx="10377300" cy="1508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spAutoFit/>
          </a:bodyPr>
          <a:lstStyle/>
          <a:p>
            <a:pPr indent="0" lvl="0" marL="0" rtl="0" algn="ctr">
              <a:spcBef>
                <a:spcPts val="0"/>
              </a:spcBef>
              <a:spcAft>
                <a:spcPts val="0"/>
              </a:spcAft>
              <a:buSzPts val="1100"/>
              <a:buNone/>
            </a:pPr>
            <a:r>
              <a:rPr lang="en-US" sz="4180">
                <a:solidFill>
                  <a:srgbClr val="231F20"/>
                </a:solidFill>
                <a:latin typeface="Inter"/>
                <a:ea typeface="Inter"/>
                <a:cs typeface="Inter"/>
                <a:sym typeface="Inter"/>
              </a:rPr>
              <a:t>Once at the corner, </a:t>
            </a:r>
            <a:r>
              <a:rPr b="1" lang="en-US" sz="4180">
                <a:solidFill>
                  <a:srgbClr val="231F20"/>
                </a:solidFill>
                <a:latin typeface="Inter"/>
                <a:ea typeface="Inter"/>
                <a:cs typeface="Inter"/>
                <a:sym typeface="Inter"/>
              </a:rPr>
              <a:t>ask others around you why they chose that corner.</a:t>
            </a:r>
            <a:endParaRPr b="1" sz="4180">
              <a:solidFill>
                <a:srgbClr val="231F20"/>
              </a:solidFill>
              <a:latin typeface="Inter"/>
              <a:ea typeface="Inter"/>
              <a:cs typeface="Inter"/>
              <a:sym typeface="Inter"/>
            </a:endParaRPr>
          </a:p>
        </p:txBody>
      </p:sp>
      <p:pic>
        <p:nvPicPr>
          <p:cNvPr descr="90 seconds countdown timer.&#10;Use it when you just want to measure the time.&#10;&#10;timer - Таймер - Temporizador&#10;Cronômetro - Časovač - Taimer&#10;Ajastin - Minuteur - ტაიმერი&#10;Időzítő - Tímamælir - Uaineadóir&#10;டைமர் - จับเวลา - Zamanlayıcı&#10;Таймер - Pemasa - Цаг хэмжигч&#10;Kipima muda - Regulator czasowy - تایمر&#10;Μετρών την ώραν - 计时器 - 計時器&#10;시간제 노동자 - タイマー - الموقت&#10;Tydopnemer - घड़ी - שָׁעוֹן עֶצֶר&#10;&#10;#timer&#10;#90seconds&#10;　&#10;🐈—————————&#10;&#10;More Tap Tempo videos! 😺&#10;https://youtube.com/channel/UCELngMeJeeZXeBunBJZp_IA&#10;&#10;Timer ⌛️&#10;https://www.youtube.com/playlist?list=PLU6_6QRyKA_KaFEHJTV6oUKi-OoSL0mzE&#10;&#10;Cute Timer 💚&#10;https://www.youtube.com/playlist?list=PLU6_6QRyKA_KbjfEiHGJOt6awJlSG0b_r" id="288" name="Google Shape;288;p39" title="90 seconds timer">
            <a:hlinkClick r:id="rId5"/>
          </p:cNvPr>
          <p:cNvPicPr preferRelativeResize="0"/>
          <p:nvPr/>
        </p:nvPicPr>
        <p:blipFill>
          <a:blip r:embed="rId6">
            <a:alphaModFix/>
          </a:blip>
          <a:stretch>
            <a:fillRect/>
          </a:stretch>
        </p:blipFill>
        <p:spPr>
          <a:xfrm>
            <a:off x="12982850" y="7180750"/>
            <a:ext cx="3048000" cy="1714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0"/>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94" name="Google Shape;294;p40"/>
          <p:cNvGrpSpPr/>
          <p:nvPr/>
        </p:nvGrpSpPr>
        <p:grpSpPr>
          <a:xfrm>
            <a:off x="15859155" y="-98041"/>
            <a:ext cx="1562625" cy="1771271"/>
            <a:chOff x="0" y="-130721"/>
            <a:chExt cx="2083500" cy="2361695"/>
          </a:xfrm>
        </p:grpSpPr>
        <p:grpSp>
          <p:nvGrpSpPr>
            <p:cNvPr id="295" name="Google Shape;295;p40"/>
            <p:cNvGrpSpPr/>
            <p:nvPr/>
          </p:nvGrpSpPr>
          <p:grpSpPr>
            <a:xfrm>
              <a:off x="75599" y="-130721"/>
              <a:ext cx="1932614" cy="2361695"/>
              <a:chOff x="0" y="-47625"/>
              <a:chExt cx="704100" cy="860425"/>
            </a:xfrm>
          </p:grpSpPr>
          <p:sp>
            <p:nvSpPr>
              <p:cNvPr id="296" name="Google Shape;296;p4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4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98" name="Google Shape;298;p4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3</a:t>
              </a:r>
              <a:endParaRPr>
                <a:solidFill>
                  <a:schemeClr val="dk1"/>
                </a:solidFill>
              </a:endParaRPr>
            </a:p>
          </p:txBody>
        </p:sp>
      </p:grpSp>
      <p:sp>
        <p:nvSpPr>
          <p:cNvPr id="299" name="Google Shape;299;p40"/>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00" name="Google Shape;300;p40"/>
          <p:cNvSpPr txBox="1"/>
          <p:nvPr/>
        </p:nvSpPr>
        <p:spPr>
          <a:xfrm>
            <a:off x="2002050" y="4204450"/>
            <a:ext cx="14283900" cy="7389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4800">
                <a:solidFill>
                  <a:srgbClr val="231F20"/>
                </a:solidFill>
                <a:latin typeface="Inter"/>
                <a:ea typeface="Inter"/>
                <a:cs typeface="Inter"/>
                <a:sym typeface="Inter"/>
              </a:rPr>
              <a:t>“</a:t>
            </a:r>
            <a:r>
              <a:rPr b="1" lang="en-US" sz="4800">
                <a:solidFill>
                  <a:srgbClr val="231F20"/>
                </a:solidFill>
                <a:latin typeface="Inter"/>
                <a:ea typeface="Inter"/>
                <a:cs typeface="Inter"/>
                <a:sym typeface="Inter"/>
              </a:rPr>
              <a:t>People’s beliefs shape their actions</a:t>
            </a:r>
            <a:r>
              <a:rPr b="1" lang="en-US" sz="4800">
                <a:solidFill>
                  <a:srgbClr val="231F20"/>
                </a:solidFill>
                <a:latin typeface="Inter"/>
                <a:ea typeface="Inter"/>
                <a:cs typeface="Inter"/>
                <a:sym typeface="Inter"/>
              </a:rPr>
              <a:t>.”</a:t>
            </a:r>
            <a:endParaRPr sz="4800">
              <a:solidFill>
                <a:srgbClr val="231F20"/>
              </a:solidFill>
              <a:latin typeface="Inter"/>
              <a:ea typeface="Inter"/>
              <a:cs typeface="Inter"/>
              <a:sym typeface="Inter"/>
            </a:endParaRPr>
          </a:p>
        </p:txBody>
      </p:sp>
      <p:grpSp>
        <p:nvGrpSpPr>
          <p:cNvPr id="301" name="Google Shape;301;p40"/>
          <p:cNvGrpSpPr/>
          <p:nvPr/>
        </p:nvGrpSpPr>
        <p:grpSpPr>
          <a:xfrm>
            <a:off x="-254016" y="9230009"/>
            <a:ext cx="18796043" cy="937448"/>
            <a:chOff x="204" y="0"/>
            <a:chExt cx="25061391" cy="1249931"/>
          </a:xfrm>
        </p:grpSpPr>
        <p:grpSp>
          <p:nvGrpSpPr>
            <p:cNvPr id="302" name="Google Shape;302;p40"/>
            <p:cNvGrpSpPr/>
            <p:nvPr/>
          </p:nvGrpSpPr>
          <p:grpSpPr>
            <a:xfrm rot="5400000">
              <a:off x="12002369" y="-11663474"/>
              <a:ext cx="1249931" cy="24576878"/>
              <a:chOff x="0" y="-38100"/>
              <a:chExt cx="246900" cy="4854692"/>
            </a:xfrm>
          </p:grpSpPr>
          <p:sp>
            <p:nvSpPr>
              <p:cNvPr id="303" name="Google Shape;303;p4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04" name="Google Shape;304;p4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05" name="Google Shape;305;p4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06" name="Google Shape;306;p4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07" name="Google Shape;307;p4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08" name="Google Shape;308;p40"/>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graphicFrame>
        <p:nvGraphicFramePr>
          <p:cNvPr id="309" name="Google Shape;309;p40"/>
          <p:cNvGraphicFramePr/>
          <p:nvPr/>
        </p:nvGraphicFramePr>
        <p:xfrm>
          <a:off x="952500" y="5206250"/>
          <a:ext cx="3000000" cy="3000000"/>
        </p:xfrm>
        <a:graphic>
          <a:graphicData uri="http://schemas.openxmlformats.org/drawingml/2006/table">
            <a:tbl>
              <a:tblPr>
                <a:noFill/>
                <a:tableStyleId>{3A17514B-A96E-4483-9440-A09D296E7F7E}</a:tableStyleId>
              </a:tblPr>
              <a:tblGrid>
                <a:gridCol w="8191500"/>
                <a:gridCol w="8191500"/>
              </a:tblGrid>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Strongly 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1AF4B"/>
                    </a:solidFill>
                  </a:tcPr>
                </a:tc>
              </a:tr>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Strongly Disagree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6484F3"/>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Disagree</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95C3D"/>
                    </a:solidFill>
                  </a:tcPr>
                </a:tc>
              </a:tr>
            </a:tbl>
          </a:graphicData>
        </a:graphic>
      </p:graphicFrame>
      <p:grpSp>
        <p:nvGrpSpPr>
          <p:cNvPr id="310" name="Google Shape;310;p40"/>
          <p:cNvGrpSpPr/>
          <p:nvPr/>
        </p:nvGrpSpPr>
        <p:grpSpPr>
          <a:xfrm>
            <a:off x="13855208" y="1712071"/>
            <a:ext cx="2504257" cy="1771219"/>
            <a:chOff x="5376825" y="1512437"/>
            <a:chExt cx="3094350" cy="2481394"/>
          </a:xfrm>
        </p:grpSpPr>
        <p:sp>
          <p:nvSpPr>
            <p:cNvPr id="311" name="Google Shape;311;p40"/>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2" name="Google Shape;312;p40"/>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3" name="Google Shape;313;p40"/>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40"/>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40"/>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40"/>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40"/>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8" name="Google Shape;318;p40"/>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319" name="Google Shape;319;p40"/>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20" name="Google Shape;320;p40"/>
          <p:cNvSpPr txBox="1"/>
          <p:nvPr/>
        </p:nvSpPr>
        <p:spPr>
          <a:xfrm>
            <a:off x="1211200" y="2317350"/>
            <a:ext cx="12211800" cy="111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Each corner is labeled “Strongly Agree”, “Agree”, “Disagree”, “Strongly Disagree.” Take </a:t>
            </a:r>
            <a:r>
              <a:rPr b="1" lang="en-US" sz="3200">
                <a:solidFill>
                  <a:schemeClr val="dk1"/>
                </a:solidFill>
                <a:latin typeface="Halant"/>
                <a:ea typeface="Halant"/>
                <a:cs typeface="Halant"/>
                <a:sym typeface="Halant"/>
              </a:rPr>
              <a:t>30 seconds</a:t>
            </a:r>
            <a:r>
              <a:rPr lang="en-US" sz="3200">
                <a:solidFill>
                  <a:schemeClr val="dk1"/>
                </a:solidFill>
                <a:latin typeface="Halant"/>
                <a:ea typeface="Halant"/>
                <a:cs typeface="Halant"/>
                <a:sym typeface="Halant"/>
              </a:rPr>
              <a:t> to go to the corner that fits your opinion best for each statement.</a:t>
            </a:r>
            <a:endParaRPr b="1" sz="3200">
              <a:solidFill>
                <a:schemeClr val="dk1"/>
              </a:solidFill>
              <a:latin typeface="Halant"/>
              <a:ea typeface="Halant"/>
              <a:cs typeface="Halant"/>
              <a:sym typeface="Halant"/>
            </a:endParaRPr>
          </a:p>
        </p:txBody>
      </p:sp>
      <p:sp>
        <p:nvSpPr>
          <p:cNvPr id="321" name="Google Shape;321;p40"/>
          <p:cNvSpPr txBox="1"/>
          <p:nvPr/>
        </p:nvSpPr>
        <p:spPr>
          <a:xfrm>
            <a:off x="1211200" y="7263300"/>
            <a:ext cx="10377300" cy="1508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spAutoFit/>
          </a:bodyPr>
          <a:lstStyle/>
          <a:p>
            <a:pPr indent="0" lvl="0" marL="0" rtl="0" algn="ctr">
              <a:spcBef>
                <a:spcPts val="0"/>
              </a:spcBef>
              <a:spcAft>
                <a:spcPts val="0"/>
              </a:spcAft>
              <a:buSzPts val="1100"/>
              <a:buNone/>
            </a:pPr>
            <a:r>
              <a:rPr lang="en-US" sz="4180">
                <a:solidFill>
                  <a:srgbClr val="231F20"/>
                </a:solidFill>
                <a:latin typeface="Inter"/>
                <a:ea typeface="Inter"/>
                <a:cs typeface="Inter"/>
                <a:sym typeface="Inter"/>
              </a:rPr>
              <a:t>Once at the corner, </a:t>
            </a:r>
            <a:r>
              <a:rPr b="1" lang="en-US" sz="4180">
                <a:solidFill>
                  <a:srgbClr val="231F20"/>
                </a:solidFill>
                <a:latin typeface="Inter"/>
                <a:ea typeface="Inter"/>
                <a:cs typeface="Inter"/>
                <a:sym typeface="Inter"/>
              </a:rPr>
              <a:t>ask others around you why they chose that corner.</a:t>
            </a:r>
            <a:endParaRPr b="1" sz="4180">
              <a:solidFill>
                <a:srgbClr val="231F20"/>
              </a:solidFill>
              <a:latin typeface="Inter"/>
              <a:ea typeface="Inter"/>
              <a:cs typeface="Inter"/>
              <a:sym typeface="Inter"/>
            </a:endParaRPr>
          </a:p>
        </p:txBody>
      </p:sp>
      <p:pic>
        <p:nvPicPr>
          <p:cNvPr descr="90 seconds countdown timer.&#10;Use it when you just want to measure the time.&#10;&#10;timer - Таймер - Temporizador&#10;Cronômetro - Časovač - Taimer&#10;Ajastin - Minuteur - ტაიმერი&#10;Időzítő - Tímamælir - Uaineadóir&#10;டைமர் - จับเวลา - Zamanlayıcı&#10;Таймер - Pemasa - Цаг хэмжигч&#10;Kipima muda - Regulator czasowy - تایمر&#10;Μετρών την ώραν - 计时器 - 計時器&#10;시간제 노동자 - タイマー - الموقت&#10;Tydopnemer - घड़ी - שָׁעוֹן עֶצֶר&#10;&#10;#timer&#10;#90seconds&#10;　&#10;🐈—————————&#10;&#10;More Tap Tempo videos! 😺&#10;https://youtube.com/channel/UCELngMeJeeZXeBunBJZp_IA&#10;&#10;Timer ⌛️&#10;https://www.youtube.com/playlist?list=PLU6_6QRyKA_KaFEHJTV6oUKi-OoSL0mzE&#10;&#10;Cute Timer 💚&#10;https://www.youtube.com/playlist?list=PLU6_6QRyKA_KbjfEiHGJOt6awJlSG0b_r" id="322" name="Google Shape;322;p40" title="90 seconds timer">
            <a:hlinkClick r:id="rId5"/>
          </p:cNvPr>
          <p:cNvPicPr preferRelativeResize="0"/>
          <p:nvPr/>
        </p:nvPicPr>
        <p:blipFill>
          <a:blip r:embed="rId6">
            <a:alphaModFix/>
          </a:blip>
          <a:stretch>
            <a:fillRect/>
          </a:stretch>
        </p:blipFill>
        <p:spPr>
          <a:xfrm>
            <a:off x="12982850" y="7180750"/>
            <a:ext cx="3048000" cy="1714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41"/>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28" name="Google Shape;328;p41"/>
          <p:cNvGrpSpPr/>
          <p:nvPr/>
        </p:nvGrpSpPr>
        <p:grpSpPr>
          <a:xfrm>
            <a:off x="15859155" y="-98041"/>
            <a:ext cx="1562625" cy="1771271"/>
            <a:chOff x="0" y="-130721"/>
            <a:chExt cx="2083500" cy="2361695"/>
          </a:xfrm>
        </p:grpSpPr>
        <p:grpSp>
          <p:nvGrpSpPr>
            <p:cNvPr id="329" name="Google Shape;329;p41"/>
            <p:cNvGrpSpPr/>
            <p:nvPr/>
          </p:nvGrpSpPr>
          <p:grpSpPr>
            <a:xfrm>
              <a:off x="75599" y="-130721"/>
              <a:ext cx="1932614" cy="2361695"/>
              <a:chOff x="0" y="-47625"/>
              <a:chExt cx="704100" cy="860425"/>
            </a:xfrm>
          </p:grpSpPr>
          <p:sp>
            <p:nvSpPr>
              <p:cNvPr id="330" name="Google Shape;330;p4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41"/>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2" name="Google Shape;332;p41"/>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4</a:t>
              </a:r>
              <a:endParaRPr>
                <a:solidFill>
                  <a:schemeClr val="dk1"/>
                </a:solidFill>
              </a:endParaRPr>
            </a:p>
          </p:txBody>
        </p:sp>
      </p:grpSp>
      <p:sp>
        <p:nvSpPr>
          <p:cNvPr id="333" name="Google Shape;333;p41"/>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34" name="Google Shape;334;p41"/>
          <p:cNvGrpSpPr/>
          <p:nvPr/>
        </p:nvGrpSpPr>
        <p:grpSpPr>
          <a:xfrm>
            <a:off x="-254016" y="9230009"/>
            <a:ext cx="18796043" cy="937448"/>
            <a:chOff x="204" y="0"/>
            <a:chExt cx="25061391" cy="1249931"/>
          </a:xfrm>
        </p:grpSpPr>
        <p:grpSp>
          <p:nvGrpSpPr>
            <p:cNvPr id="335" name="Google Shape;335;p41"/>
            <p:cNvGrpSpPr/>
            <p:nvPr/>
          </p:nvGrpSpPr>
          <p:grpSpPr>
            <a:xfrm rot="5400000">
              <a:off x="12002369" y="-11663474"/>
              <a:ext cx="1249931" cy="24576878"/>
              <a:chOff x="0" y="-38100"/>
              <a:chExt cx="246900" cy="4854692"/>
            </a:xfrm>
          </p:grpSpPr>
          <p:sp>
            <p:nvSpPr>
              <p:cNvPr id="336" name="Google Shape;336;p4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7" name="Google Shape;337;p41"/>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38" name="Google Shape;338;p41"/>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39" name="Google Shape;339;p4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0" name="Google Shape;340;p4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41" name="Google Shape;341;p41"/>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graphicFrame>
        <p:nvGraphicFramePr>
          <p:cNvPr id="342" name="Google Shape;342;p41"/>
          <p:cNvGraphicFramePr/>
          <p:nvPr/>
        </p:nvGraphicFramePr>
        <p:xfrm>
          <a:off x="952500" y="5206250"/>
          <a:ext cx="3000000" cy="3000000"/>
        </p:xfrm>
        <a:graphic>
          <a:graphicData uri="http://schemas.openxmlformats.org/drawingml/2006/table">
            <a:tbl>
              <a:tblPr>
                <a:noFill/>
                <a:tableStyleId>{3A17514B-A96E-4483-9440-A09D296E7F7E}</a:tableStyleId>
              </a:tblPr>
              <a:tblGrid>
                <a:gridCol w="8191500"/>
                <a:gridCol w="8191500"/>
              </a:tblGrid>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Money</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Safety</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1AF4B"/>
                    </a:solidFill>
                  </a:tcPr>
                </a:tc>
              </a:tr>
              <a:tr h="381000">
                <a:tc>
                  <a:txBody>
                    <a:bodyPr/>
                    <a:lstStyle/>
                    <a:p>
                      <a:pPr indent="0" lvl="0" marL="0" rtl="0" algn="l">
                        <a:spcBef>
                          <a:spcPts val="0"/>
                        </a:spcBef>
                        <a:spcAft>
                          <a:spcPts val="0"/>
                        </a:spcAft>
                        <a:buNone/>
                      </a:pPr>
                      <a:r>
                        <a:rPr lang="en-US" sz="4180">
                          <a:solidFill>
                            <a:srgbClr val="231F20"/>
                          </a:solidFill>
                          <a:latin typeface="Inter"/>
                          <a:ea typeface="Inter"/>
                          <a:cs typeface="Inter"/>
                          <a:sym typeface="Inter"/>
                        </a:rPr>
                        <a:t>Family</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6484F3"/>
                    </a:solidFill>
                  </a:tcPr>
                </a:tc>
                <a:tc>
                  <a:txBody>
                    <a:bodyPr/>
                    <a:lstStyle/>
                    <a:p>
                      <a:pPr indent="0" lvl="0" marL="0" rtl="0" algn="l">
                        <a:spcBef>
                          <a:spcPts val="0"/>
                        </a:spcBef>
                        <a:spcAft>
                          <a:spcPts val="0"/>
                        </a:spcAft>
                        <a:buClr>
                          <a:schemeClr val="dk1"/>
                        </a:buClr>
                        <a:buSzPts val="1100"/>
                        <a:buFont typeface="Arial"/>
                        <a:buNone/>
                      </a:pPr>
                      <a:r>
                        <a:rPr lang="en-US" sz="4180">
                          <a:solidFill>
                            <a:srgbClr val="231F20"/>
                          </a:solidFill>
                          <a:latin typeface="Inter"/>
                          <a:ea typeface="Inter"/>
                          <a:cs typeface="Inter"/>
                          <a:sym typeface="Inter"/>
                        </a:rPr>
                        <a:t>Environment</a:t>
                      </a:r>
                      <a:endParaRPr/>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95C3D"/>
                    </a:solidFill>
                  </a:tcPr>
                </a:tc>
              </a:tr>
            </a:tbl>
          </a:graphicData>
        </a:graphic>
      </p:graphicFrame>
      <p:grpSp>
        <p:nvGrpSpPr>
          <p:cNvPr id="343" name="Google Shape;343;p41"/>
          <p:cNvGrpSpPr/>
          <p:nvPr/>
        </p:nvGrpSpPr>
        <p:grpSpPr>
          <a:xfrm>
            <a:off x="13855208" y="1712071"/>
            <a:ext cx="2504257" cy="1771219"/>
            <a:chOff x="5376825" y="1512437"/>
            <a:chExt cx="3094350" cy="2481394"/>
          </a:xfrm>
        </p:grpSpPr>
        <p:sp>
          <p:nvSpPr>
            <p:cNvPr id="344" name="Google Shape;344;p41"/>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41"/>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p41"/>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7" name="Google Shape;347;p41"/>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41"/>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9" name="Google Shape;349;p41"/>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41"/>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1" name="Google Shape;351;p41"/>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352" name="Google Shape;352;p41"/>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53" name="Google Shape;353;p41"/>
          <p:cNvSpPr txBox="1"/>
          <p:nvPr/>
        </p:nvSpPr>
        <p:spPr>
          <a:xfrm>
            <a:off x="1211200" y="2317350"/>
            <a:ext cx="12211800" cy="190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Each corner is labeled with a type of motivation. Take </a:t>
            </a:r>
            <a:r>
              <a:rPr b="1" lang="en-US" sz="3200">
                <a:solidFill>
                  <a:schemeClr val="dk1"/>
                </a:solidFill>
                <a:latin typeface="Halant"/>
                <a:ea typeface="Halant"/>
                <a:cs typeface="Halant"/>
                <a:sym typeface="Halant"/>
              </a:rPr>
              <a:t>30 seconds </a:t>
            </a:r>
            <a:r>
              <a:rPr lang="en-US" sz="3200">
                <a:solidFill>
                  <a:schemeClr val="dk1"/>
                </a:solidFill>
                <a:latin typeface="Halant"/>
                <a:ea typeface="Halant"/>
                <a:cs typeface="Halant"/>
                <a:sym typeface="Halant"/>
              </a:rPr>
              <a:t>to to the corner of the motivation that you believe influences people the most.</a:t>
            </a:r>
            <a:endParaRPr b="1" sz="3200">
              <a:solidFill>
                <a:schemeClr val="dk1"/>
              </a:solidFill>
              <a:latin typeface="Halant"/>
              <a:ea typeface="Halant"/>
              <a:cs typeface="Halant"/>
              <a:sym typeface="Halant"/>
            </a:endParaRPr>
          </a:p>
        </p:txBody>
      </p:sp>
      <p:sp>
        <p:nvSpPr>
          <p:cNvPr id="354" name="Google Shape;354;p41"/>
          <p:cNvSpPr txBox="1"/>
          <p:nvPr/>
        </p:nvSpPr>
        <p:spPr>
          <a:xfrm>
            <a:off x="1211200" y="7263300"/>
            <a:ext cx="10377300" cy="1508400"/>
          </a:xfrm>
          <a:prstGeom prst="rect">
            <a:avLst/>
          </a:prstGeom>
          <a:noFill/>
          <a:ln cap="flat" cmpd="sng" w="19050">
            <a:solidFill>
              <a:srgbClr val="6484F3"/>
            </a:solidFill>
            <a:prstDash val="solid"/>
            <a:round/>
            <a:headEnd len="sm" w="sm" type="none"/>
            <a:tailEnd len="sm" w="sm" type="none"/>
          </a:ln>
        </p:spPr>
        <p:txBody>
          <a:bodyPr anchorCtr="0" anchor="t" bIns="109725" lIns="109725" spcFirstLastPara="1" rIns="109725" wrap="square" tIns="109725">
            <a:spAutoFit/>
          </a:bodyPr>
          <a:lstStyle/>
          <a:p>
            <a:pPr indent="0" lvl="0" marL="0" rtl="0" algn="ctr">
              <a:spcBef>
                <a:spcPts val="0"/>
              </a:spcBef>
              <a:spcAft>
                <a:spcPts val="0"/>
              </a:spcAft>
              <a:buSzPts val="1100"/>
              <a:buNone/>
            </a:pPr>
            <a:r>
              <a:rPr lang="en-US" sz="4180">
                <a:solidFill>
                  <a:srgbClr val="231F20"/>
                </a:solidFill>
                <a:latin typeface="Inter"/>
                <a:ea typeface="Inter"/>
                <a:cs typeface="Inter"/>
                <a:sym typeface="Inter"/>
              </a:rPr>
              <a:t>Once at the corner, </a:t>
            </a:r>
            <a:r>
              <a:rPr b="1" lang="en-US" sz="4180">
                <a:solidFill>
                  <a:srgbClr val="231F20"/>
                </a:solidFill>
                <a:latin typeface="Inter"/>
                <a:ea typeface="Inter"/>
                <a:cs typeface="Inter"/>
                <a:sym typeface="Inter"/>
              </a:rPr>
              <a:t>ask others around you why they chose that corner.</a:t>
            </a:r>
            <a:endParaRPr b="1" sz="4180">
              <a:solidFill>
                <a:srgbClr val="231F20"/>
              </a:solidFill>
              <a:latin typeface="Inter"/>
              <a:ea typeface="Inter"/>
              <a:cs typeface="Inter"/>
              <a:sym typeface="Inter"/>
            </a:endParaRPr>
          </a:p>
        </p:txBody>
      </p:sp>
      <p:pic>
        <p:nvPicPr>
          <p:cNvPr descr="90 seconds countdown timer.&#10;Use it when you just want to measure the time.&#10;&#10;timer - Таймер - Temporizador&#10;Cronômetro - Časovač - Taimer&#10;Ajastin - Minuteur - ტაიმერი&#10;Időzítő - Tímamælir - Uaineadóir&#10;டைமர் - จับเวลา - Zamanlayıcı&#10;Таймер - Pemasa - Цаг хэмжигч&#10;Kipima muda - Regulator czasowy - تایمر&#10;Μετρών την ώραν - 计时器 - 計時器&#10;시간제 노동자 - タイマー - الموقت&#10;Tydopnemer - घड़ी - שָׁעוֹן עֶצֶר&#10;&#10;#timer&#10;#90seconds&#10;　&#10;🐈—————————&#10;&#10;More Tap Tempo videos! 😺&#10;https://youtube.com/channel/UCELngMeJeeZXeBunBJZp_IA&#10;&#10;Timer ⌛️&#10;https://www.youtube.com/playlist?list=PLU6_6QRyKA_KaFEHJTV6oUKi-OoSL0mzE&#10;&#10;Cute Timer 💚&#10;https://www.youtube.com/playlist?list=PLU6_6QRyKA_KbjfEiHGJOt6awJlSG0b_r" id="355" name="Google Shape;355;p41" title="90 seconds timer">
            <a:hlinkClick r:id="rId5"/>
          </p:cNvPr>
          <p:cNvPicPr preferRelativeResize="0"/>
          <p:nvPr/>
        </p:nvPicPr>
        <p:blipFill>
          <a:blip r:embed="rId6">
            <a:alphaModFix/>
          </a:blip>
          <a:stretch>
            <a:fillRect/>
          </a:stretch>
        </p:blipFill>
        <p:spPr>
          <a:xfrm>
            <a:off x="12982850" y="7180750"/>
            <a:ext cx="3048000" cy="1714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42"/>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61" name="Google Shape;361;p42"/>
          <p:cNvGrpSpPr/>
          <p:nvPr/>
        </p:nvGrpSpPr>
        <p:grpSpPr>
          <a:xfrm>
            <a:off x="15859155" y="-98041"/>
            <a:ext cx="1562625" cy="1771271"/>
            <a:chOff x="0" y="-130721"/>
            <a:chExt cx="2083500" cy="2361695"/>
          </a:xfrm>
        </p:grpSpPr>
        <p:grpSp>
          <p:nvGrpSpPr>
            <p:cNvPr id="362" name="Google Shape;362;p42"/>
            <p:cNvGrpSpPr/>
            <p:nvPr/>
          </p:nvGrpSpPr>
          <p:grpSpPr>
            <a:xfrm>
              <a:off x="75599" y="-130721"/>
              <a:ext cx="1932614" cy="2361695"/>
              <a:chOff x="0" y="-47625"/>
              <a:chExt cx="704100" cy="860425"/>
            </a:xfrm>
          </p:grpSpPr>
          <p:sp>
            <p:nvSpPr>
              <p:cNvPr id="363" name="Google Shape;363;p4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4" name="Google Shape;364;p42"/>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65" name="Google Shape;365;p42"/>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5</a:t>
              </a:r>
              <a:endParaRPr>
                <a:solidFill>
                  <a:schemeClr val="dk1"/>
                </a:solidFill>
              </a:endParaRPr>
            </a:p>
          </p:txBody>
        </p:sp>
      </p:grpSp>
      <p:sp>
        <p:nvSpPr>
          <p:cNvPr id="366" name="Google Shape;366;p42"/>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367" name="Google Shape;367;p42"/>
          <p:cNvGrpSpPr/>
          <p:nvPr/>
        </p:nvGrpSpPr>
        <p:grpSpPr>
          <a:xfrm>
            <a:off x="-254016" y="9230009"/>
            <a:ext cx="18796043" cy="937448"/>
            <a:chOff x="204" y="0"/>
            <a:chExt cx="25061391" cy="1249931"/>
          </a:xfrm>
        </p:grpSpPr>
        <p:grpSp>
          <p:nvGrpSpPr>
            <p:cNvPr id="368" name="Google Shape;368;p42"/>
            <p:cNvGrpSpPr/>
            <p:nvPr/>
          </p:nvGrpSpPr>
          <p:grpSpPr>
            <a:xfrm rot="5400000">
              <a:off x="12002369" y="-11663474"/>
              <a:ext cx="1249931" cy="24576878"/>
              <a:chOff x="0" y="-38100"/>
              <a:chExt cx="246900" cy="4854692"/>
            </a:xfrm>
          </p:grpSpPr>
          <p:sp>
            <p:nvSpPr>
              <p:cNvPr id="369" name="Google Shape;369;p4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70" name="Google Shape;370;p42"/>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71" name="Google Shape;371;p42"/>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72" name="Google Shape;372;p4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73" name="Google Shape;373;p4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74" name="Google Shape;374;p42"/>
          <p:cNvSpPr txBox="1"/>
          <p:nvPr/>
        </p:nvSpPr>
        <p:spPr>
          <a:xfrm>
            <a:off x="2553980" y="876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FOUR CORNERS</a:t>
            </a:r>
            <a:endParaRPr/>
          </a:p>
        </p:txBody>
      </p:sp>
      <p:graphicFrame>
        <p:nvGraphicFramePr>
          <p:cNvPr id="375" name="Google Shape;375;p42"/>
          <p:cNvGraphicFramePr/>
          <p:nvPr/>
        </p:nvGraphicFramePr>
        <p:xfrm>
          <a:off x="11900150" y="4893900"/>
          <a:ext cx="3000000" cy="3000000"/>
        </p:xfrm>
        <a:graphic>
          <a:graphicData uri="http://schemas.openxmlformats.org/drawingml/2006/table">
            <a:tbl>
              <a:tblPr>
                <a:noFill/>
                <a:tableStyleId>{3A17514B-A96E-4483-9440-A09D296E7F7E}</a:tableStyleId>
              </a:tblPr>
              <a:tblGrid>
                <a:gridCol w="2171900"/>
                <a:gridCol w="2171900"/>
              </a:tblGrid>
              <a:tr h="1855300">
                <a:tc>
                  <a:txBody>
                    <a:bodyPr/>
                    <a:lstStyle/>
                    <a:p>
                      <a:pPr indent="0" lvl="0" marL="0" rtl="0" algn="l">
                        <a:spcBef>
                          <a:spcPts val="0"/>
                        </a:spcBef>
                        <a:spcAft>
                          <a:spcPts val="0"/>
                        </a:spcAft>
                        <a:buNone/>
                      </a:pPr>
                      <a:r>
                        <a:t/>
                      </a:r>
                      <a:endParaRPr sz="20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38E0A4"/>
                    </a:solidFill>
                  </a:tcPr>
                </a:tc>
                <a:tc>
                  <a:txBody>
                    <a:bodyPr/>
                    <a:lstStyle/>
                    <a:p>
                      <a:pPr indent="0" lvl="0" marL="0" rtl="0" algn="l">
                        <a:spcBef>
                          <a:spcPts val="0"/>
                        </a:spcBef>
                        <a:spcAft>
                          <a:spcPts val="0"/>
                        </a:spcAft>
                        <a:buClr>
                          <a:schemeClr val="dk1"/>
                        </a:buClr>
                        <a:buSzPts val="1100"/>
                        <a:buFont typeface="Arial"/>
                        <a:buNone/>
                      </a:pPr>
                      <a:r>
                        <a:t/>
                      </a:r>
                      <a:endParaRPr sz="20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F1AF4B"/>
                    </a:solidFill>
                  </a:tcPr>
                </a:tc>
              </a:tr>
              <a:tr h="1855300">
                <a:tc>
                  <a:txBody>
                    <a:bodyPr/>
                    <a:lstStyle/>
                    <a:p>
                      <a:pPr indent="0" lvl="0" marL="0" rtl="0" algn="l">
                        <a:spcBef>
                          <a:spcPts val="0"/>
                        </a:spcBef>
                        <a:spcAft>
                          <a:spcPts val="0"/>
                        </a:spcAft>
                        <a:buNone/>
                      </a:pPr>
                      <a:r>
                        <a:t/>
                      </a:r>
                      <a:endParaRPr sz="20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6484F3"/>
                    </a:solidFill>
                  </a:tcPr>
                </a:tc>
                <a:tc>
                  <a:txBody>
                    <a:bodyPr/>
                    <a:lstStyle/>
                    <a:p>
                      <a:pPr indent="0" lvl="0" marL="0" rtl="0" algn="l">
                        <a:spcBef>
                          <a:spcPts val="0"/>
                        </a:spcBef>
                        <a:spcAft>
                          <a:spcPts val="0"/>
                        </a:spcAft>
                        <a:buClr>
                          <a:schemeClr val="dk1"/>
                        </a:buClr>
                        <a:buSzPts val="1100"/>
                        <a:buFont typeface="Arial"/>
                        <a:buNone/>
                      </a:pPr>
                      <a:r>
                        <a:t/>
                      </a:r>
                      <a:endParaRPr sz="2000"/>
                    </a:p>
                  </a:txBody>
                  <a:tcPr marT="91425" marB="91425" marR="91425" marL="91425">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solidFill>
                      <a:srgbClr val="E95C3D"/>
                    </a:solidFill>
                  </a:tcPr>
                </a:tc>
              </a:tr>
            </a:tbl>
          </a:graphicData>
        </a:graphic>
      </p:graphicFrame>
      <p:grpSp>
        <p:nvGrpSpPr>
          <p:cNvPr id="376" name="Google Shape;376;p42"/>
          <p:cNvGrpSpPr/>
          <p:nvPr/>
        </p:nvGrpSpPr>
        <p:grpSpPr>
          <a:xfrm>
            <a:off x="12819920" y="2497184"/>
            <a:ext cx="2504257" cy="1771219"/>
            <a:chOff x="5376825" y="1512437"/>
            <a:chExt cx="3094350" cy="2481394"/>
          </a:xfrm>
        </p:grpSpPr>
        <p:sp>
          <p:nvSpPr>
            <p:cNvPr id="377" name="Google Shape;377;p42"/>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42"/>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42"/>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42"/>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42"/>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42"/>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3" name="Google Shape;383;p42"/>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84" name="Google Shape;384;p42"/>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385" name="Google Shape;385;p42"/>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86" name="Google Shape;386;p42"/>
          <p:cNvSpPr txBox="1"/>
          <p:nvPr/>
        </p:nvSpPr>
        <p:spPr>
          <a:xfrm>
            <a:off x="1211200" y="2317350"/>
            <a:ext cx="7421700" cy="6454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3200">
                <a:solidFill>
                  <a:schemeClr val="dk1"/>
                </a:solidFill>
                <a:latin typeface="Halant"/>
                <a:ea typeface="Halant"/>
                <a:cs typeface="Halant"/>
                <a:sym typeface="Halant"/>
              </a:rPr>
              <a:t>Directions: </a:t>
            </a:r>
            <a:r>
              <a:rPr lang="en-US" sz="3200">
                <a:solidFill>
                  <a:schemeClr val="dk1"/>
                </a:solidFill>
                <a:latin typeface="Halant"/>
                <a:ea typeface="Halant"/>
                <a:cs typeface="Halant"/>
                <a:sym typeface="Halant"/>
              </a:rPr>
              <a:t>With the people in your corner, discuss the following question. </a:t>
            </a:r>
            <a:endParaRPr sz="3200">
              <a:solidFill>
                <a:schemeClr val="dk1"/>
              </a:solidFill>
              <a:latin typeface="Halant"/>
              <a:ea typeface="Halant"/>
              <a:cs typeface="Halant"/>
              <a:sym typeface="Halant"/>
            </a:endParaRPr>
          </a:p>
          <a:p>
            <a:pPr indent="0" lvl="0" marL="0" rtl="0" algn="l">
              <a:spcBef>
                <a:spcPts val="0"/>
              </a:spcBef>
              <a:spcAft>
                <a:spcPts val="0"/>
              </a:spcAft>
              <a:buNone/>
            </a:pPr>
            <a:r>
              <a:rPr lang="en-US" sz="3200">
                <a:solidFill>
                  <a:schemeClr val="dk1"/>
                </a:solidFill>
                <a:latin typeface="Halant"/>
                <a:ea typeface="Halant"/>
                <a:cs typeface="Halant"/>
                <a:sym typeface="Halant"/>
              </a:rPr>
              <a:t>Provide evidence!</a:t>
            </a:r>
            <a:endParaRPr sz="3200">
              <a:solidFill>
                <a:schemeClr val="dk1"/>
              </a:solidFill>
              <a:latin typeface="Halant"/>
              <a:ea typeface="Halant"/>
              <a:cs typeface="Halant"/>
              <a:sym typeface="Halant"/>
            </a:endParaRPr>
          </a:p>
          <a:p>
            <a:pPr indent="0" lvl="0" marL="0" rtl="0" algn="l">
              <a:spcBef>
                <a:spcPts val="0"/>
              </a:spcBef>
              <a:spcAft>
                <a:spcPts val="0"/>
              </a:spcAft>
              <a:buNone/>
            </a:pPr>
            <a:r>
              <a:t/>
            </a:r>
            <a:endParaRPr sz="3200">
              <a:solidFill>
                <a:schemeClr val="dk1"/>
              </a:solidFill>
              <a:latin typeface="Halant"/>
              <a:ea typeface="Halant"/>
              <a:cs typeface="Halant"/>
              <a:sym typeface="Halant"/>
            </a:endParaRPr>
          </a:p>
          <a:p>
            <a:pPr indent="0" lvl="0" marL="0" rtl="0" algn="ctr">
              <a:spcBef>
                <a:spcPts val="0"/>
              </a:spcBef>
              <a:spcAft>
                <a:spcPts val="0"/>
              </a:spcAft>
              <a:buNone/>
            </a:pPr>
            <a:r>
              <a:rPr b="1" lang="en-US" sz="4800">
                <a:solidFill>
                  <a:schemeClr val="dk1"/>
                </a:solidFill>
                <a:latin typeface="Inter"/>
                <a:ea typeface="Inter"/>
                <a:cs typeface="Inter"/>
                <a:sym typeface="Inter"/>
              </a:rPr>
              <a:t>What motivates and shapes </a:t>
            </a:r>
            <a:r>
              <a:rPr b="1" i="1" lang="en-US" sz="4800">
                <a:solidFill>
                  <a:schemeClr val="dk1"/>
                </a:solidFill>
                <a:latin typeface="Inter"/>
                <a:ea typeface="Inter"/>
                <a:cs typeface="Inter"/>
                <a:sym typeface="Inter"/>
              </a:rPr>
              <a:t>your</a:t>
            </a:r>
            <a:r>
              <a:rPr b="1" lang="en-US" sz="4800">
                <a:solidFill>
                  <a:schemeClr val="dk1"/>
                </a:solidFill>
                <a:latin typeface="Inter"/>
                <a:ea typeface="Inter"/>
                <a:cs typeface="Inter"/>
                <a:sym typeface="Inter"/>
              </a:rPr>
              <a:t> actions?</a:t>
            </a:r>
            <a:endParaRPr b="1" sz="4800">
              <a:solidFill>
                <a:schemeClr val="dk1"/>
              </a:solidFill>
              <a:latin typeface="Inter"/>
              <a:ea typeface="Inter"/>
              <a:cs typeface="Inter"/>
              <a:sym typeface="Inter"/>
            </a:endParaRPr>
          </a:p>
        </p:txBody>
      </p:sp>
      <p:pic>
        <p:nvPicPr>
          <p:cNvPr descr="3 Minute Timer with Alarm, without music &#10;,3 Minute Timer with Alarm,without music,3 minute timer,countdown timer,3 minutes,timer,3 minute countdown,3 minute cycling workout,sleep 3 minutes,countdown,3 min timer,3 minutes timer,3 min,3 min countdown,3 minute timer with alarm,3 minute timer without music,3 minute timer bomb" id="387" name="Google Shape;387;p42" title="3 Minute Timer with Alarm, without music">
            <a:hlinkClick r:id="rId5"/>
          </p:cNvPr>
          <p:cNvPicPr preferRelativeResize="0"/>
          <p:nvPr/>
        </p:nvPicPr>
        <p:blipFill>
          <a:blip r:embed="rId6">
            <a:alphaModFix/>
          </a:blip>
          <a:stretch>
            <a:fillRect/>
          </a:stretch>
        </p:blipFill>
        <p:spPr>
          <a:xfrm>
            <a:off x="2840288" y="6429575"/>
            <a:ext cx="4163519" cy="23419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7"/>
                                        </p:tgtEl>
                                        <p:attrNameLst>
                                          <p:attrName>style.visibility</p:attrName>
                                        </p:attrNameLst>
                                      </p:cBhvr>
                                      <p:to>
                                        <p:strVal val="visible"/>
                                      </p:to>
                                    </p:set>
                                    <p:animEffect filter="fade" transition="in">
                                      <p:cBhvr>
                                        <p:cTn dur="1000"/>
                                        <p:tgtEl>
                                          <p:spTgt spid="3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43"/>
          <p:cNvSpPr txBox="1"/>
          <p:nvPr/>
        </p:nvSpPr>
        <p:spPr>
          <a:xfrm>
            <a:off x="1791340" y="3962780"/>
            <a:ext cx="147054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1200"/>
              <a:buNone/>
            </a:pPr>
            <a:r>
              <a:rPr i="1" lang="en-US" sz="5000">
                <a:solidFill>
                  <a:schemeClr val="dk1"/>
                </a:solidFill>
                <a:latin typeface="Inter"/>
                <a:ea typeface="Inter"/>
                <a:cs typeface="Inter"/>
                <a:sym typeface="Inter"/>
              </a:rPr>
              <a:t>Who were the initial settlers of England’s first permanent North American colonies and why did they migrate?</a:t>
            </a:r>
            <a:endParaRPr sz="5000">
              <a:solidFill>
                <a:srgbClr val="231F20"/>
              </a:solidFill>
              <a:latin typeface="Inter"/>
              <a:ea typeface="Inter"/>
              <a:cs typeface="Inter"/>
              <a:sym typeface="Inter"/>
            </a:endParaRPr>
          </a:p>
        </p:txBody>
      </p:sp>
      <p:sp>
        <p:nvSpPr>
          <p:cNvPr id="393" name="Google Shape;393;p43"/>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94" name="Google Shape;394;p43"/>
          <p:cNvGrpSpPr/>
          <p:nvPr/>
        </p:nvGrpSpPr>
        <p:grpSpPr>
          <a:xfrm>
            <a:off x="-254016" y="9230009"/>
            <a:ext cx="18796043" cy="937448"/>
            <a:chOff x="204" y="0"/>
            <a:chExt cx="25061391" cy="1249931"/>
          </a:xfrm>
        </p:grpSpPr>
        <p:grpSp>
          <p:nvGrpSpPr>
            <p:cNvPr id="395" name="Google Shape;395;p43"/>
            <p:cNvGrpSpPr/>
            <p:nvPr/>
          </p:nvGrpSpPr>
          <p:grpSpPr>
            <a:xfrm rot="5400000">
              <a:off x="12002369" y="-11663474"/>
              <a:ext cx="1249931" cy="24576878"/>
              <a:chOff x="0" y="-38100"/>
              <a:chExt cx="246900" cy="4854692"/>
            </a:xfrm>
          </p:grpSpPr>
          <p:sp>
            <p:nvSpPr>
              <p:cNvPr id="396" name="Google Shape;396;p4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97" name="Google Shape;397;p43"/>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98" name="Google Shape;398;p4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800" u="none" cap="none" strike="noStrike">
                  <a:solidFill>
                    <a:srgbClr val="231F20"/>
                  </a:solidFill>
                  <a:latin typeface="Halant"/>
                  <a:ea typeface="Halant"/>
                  <a:cs typeface="Halant"/>
                  <a:sym typeface="Halant"/>
                </a:rPr>
                <a:t>© Thinking Nation </a:t>
              </a:r>
              <a:r>
                <a:rPr b="1" lang="en-US" sz="2800">
                  <a:solidFill>
                    <a:srgbClr val="231F20"/>
                  </a:solidFill>
                  <a:latin typeface="Halant"/>
                  <a:ea typeface="Halant"/>
                  <a:cs typeface="Halant"/>
                  <a:sym typeface="Halant"/>
                </a:rPr>
                <a:t>2025</a:t>
              </a:r>
              <a:endParaRPr sz="1400"/>
            </a:p>
          </p:txBody>
        </p:sp>
        <p:cxnSp>
          <p:nvCxnSpPr>
            <p:cNvPr id="399" name="Google Shape;399;p4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00" name="Google Shape;400;p4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01" name="Google Shape;401;p43"/>
          <p:cNvSpPr txBox="1"/>
          <p:nvPr/>
        </p:nvSpPr>
        <p:spPr>
          <a:xfrm>
            <a:off x="2553980" y="1943100"/>
            <a:ext cx="13180200" cy="1293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00">
                <a:solidFill>
                  <a:srgbClr val="231F20"/>
                </a:solidFill>
                <a:latin typeface="Halant"/>
                <a:ea typeface="Halant"/>
                <a:cs typeface="Halant"/>
                <a:sym typeface="Halant"/>
              </a:rPr>
              <a:t>SUPPORTING QUESTION</a:t>
            </a:r>
            <a:endParaRPr sz="1400"/>
          </a:p>
        </p:txBody>
      </p:sp>
      <p:grpSp>
        <p:nvGrpSpPr>
          <p:cNvPr id="402" name="Google Shape;402;p43"/>
          <p:cNvGrpSpPr/>
          <p:nvPr/>
        </p:nvGrpSpPr>
        <p:grpSpPr>
          <a:xfrm>
            <a:off x="15859155" y="-98041"/>
            <a:ext cx="1562625" cy="1771271"/>
            <a:chOff x="0" y="-130721"/>
            <a:chExt cx="2083500" cy="2361695"/>
          </a:xfrm>
        </p:grpSpPr>
        <p:grpSp>
          <p:nvGrpSpPr>
            <p:cNvPr id="403" name="Google Shape;403;p43"/>
            <p:cNvGrpSpPr/>
            <p:nvPr/>
          </p:nvGrpSpPr>
          <p:grpSpPr>
            <a:xfrm>
              <a:off x="75599" y="-130721"/>
              <a:ext cx="1932614" cy="2361695"/>
              <a:chOff x="0" y="-47625"/>
              <a:chExt cx="704100" cy="860425"/>
            </a:xfrm>
          </p:grpSpPr>
          <p:sp>
            <p:nvSpPr>
              <p:cNvPr id="404" name="Google Shape;404;p4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50" lIns="91450" spcFirstLastPara="1" rIns="91450" wrap="square" tIns="91450">
                <a:noAutofit/>
              </a:bodyPr>
              <a:lstStyle/>
              <a:p>
                <a:pPr indent="0" lvl="0" marL="0" rtl="0" algn="l">
                  <a:spcBef>
                    <a:spcPts val="0"/>
                  </a:spcBef>
                  <a:spcAft>
                    <a:spcPts val="0"/>
                  </a:spcAft>
                  <a:buNone/>
                </a:pPr>
                <a:r>
                  <a:t/>
                </a:r>
                <a:endParaRPr/>
              </a:p>
            </p:txBody>
          </p:sp>
          <p:sp>
            <p:nvSpPr>
              <p:cNvPr id="405" name="Google Shape;405;p43"/>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06" name="Google Shape;406;p4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600">
                  <a:solidFill>
                    <a:schemeClr val="lt1"/>
                  </a:solidFill>
                  <a:latin typeface="Halant"/>
                  <a:ea typeface="Halant"/>
                  <a:cs typeface="Halant"/>
                  <a:sym typeface="Halant"/>
                </a:rPr>
                <a:t>6</a:t>
              </a:r>
              <a:endParaRPr sz="1400">
                <a:solidFill>
                  <a:schemeClr val="lt1"/>
                </a:solidFill>
              </a:endParaRPr>
            </a:p>
          </p:txBody>
        </p:sp>
      </p:grpSp>
      <p:sp>
        <p:nvSpPr>
          <p:cNvPr id="407" name="Google Shape;407;p43"/>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44"/>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13" name="Google Shape;413;p44"/>
          <p:cNvGrpSpPr/>
          <p:nvPr/>
        </p:nvGrpSpPr>
        <p:grpSpPr>
          <a:xfrm>
            <a:off x="15859155" y="-98041"/>
            <a:ext cx="1562625" cy="1771271"/>
            <a:chOff x="0" y="-130721"/>
            <a:chExt cx="2083500" cy="2361695"/>
          </a:xfrm>
        </p:grpSpPr>
        <p:grpSp>
          <p:nvGrpSpPr>
            <p:cNvPr id="414" name="Google Shape;414;p44"/>
            <p:cNvGrpSpPr/>
            <p:nvPr/>
          </p:nvGrpSpPr>
          <p:grpSpPr>
            <a:xfrm>
              <a:off x="75599" y="-130721"/>
              <a:ext cx="1932614" cy="2361695"/>
              <a:chOff x="0" y="-47625"/>
              <a:chExt cx="704100" cy="860425"/>
            </a:xfrm>
          </p:grpSpPr>
          <p:sp>
            <p:nvSpPr>
              <p:cNvPr id="415" name="Google Shape;415;p4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4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17" name="Google Shape;417;p4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418" name="Google Shape;418;p44"/>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19" name="Google Shape;419;p44"/>
          <p:cNvGrpSpPr/>
          <p:nvPr/>
        </p:nvGrpSpPr>
        <p:grpSpPr>
          <a:xfrm>
            <a:off x="-254016" y="9230009"/>
            <a:ext cx="18796043" cy="937448"/>
            <a:chOff x="204" y="0"/>
            <a:chExt cx="25061391" cy="1249931"/>
          </a:xfrm>
        </p:grpSpPr>
        <p:grpSp>
          <p:nvGrpSpPr>
            <p:cNvPr id="420" name="Google Shape;420;p44"/>
            <p:cNvGrpSpPr/>
            <p:nvPr/>
          </p:nvGrpSpPr>
          <p:grpSpPr>
            <a:xfrm rot="5400000">
              <a:off x="12002369" y="-11663474"/>
              <a:ext cx="1249931" cy="24576878"/>
              <a:chOff x="0" y="-38100"/>
              <a:chExt cx="246900" cy="4854692"/>
            </a:xfrm>
          </p:grpSpPr>
          <p:sp>
            <p:nvSpPr>
              <p:cNvPr id="421" name="Google Shape;421;p4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22" name="Google Shape;422;p4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23" name="Google Shape;423;p4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24" name="Google Shape;424;p4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25" name="Google Shape;425;p4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26" name="Google Shape;426;p44"/>
          <p:cNvSpPr txBox="1"/>
          <p:nvPr/>
        </p:nvSpPr>
        <p:spPr>
          <a:xfrm>
            <a:off x="725174" y="8763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EARLY ENGLISH COLONIES</a:t>
            </a:r>
            <a:endParaRPr/>
          </a:p>
        </p:txBody>
      </p:sp>
      <p:sp>
        <p:nvSpPr>
          <p:cNvPr id="427" name="Google Shape;427;p44"/>
          <p:cNvSpPr txBox="1"/>
          <p:nvPr/>
        </p:nvSpPr>
        <p:spPr>
          <a:xfrm>
            <a:off x="509875" y="2719400"/>
            <a:ext cx="8881200" cy="475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000">
                <a:solidFill>
                  <a:schemeClr val="dk1"/>
                </a:solidFill>
                <a:latin typeface="Inter"/>
                <a:ea typeface="Inter"/>
                <a:cs typeface="Inter"/>
                <a:sym typeface="Inter"/>
              </a:rPr>
              <a:t>Jamestown, Virginia, 1607</a:t>
            </a:r>
            <a:endParaRPr b="1" sz="4000">
              <a:solidFill>
                <a:schemeClr val="dk1"/>
              </a:solidFill>
              <a:latin typeface="Inter"/>
              <a:ea typeface="Inter"/>
              <a:cs typeface="Inter"/>
              <a:sym typeface="Inter"/>
            </a:endParaRPr>
          </a:p>
          <a:p>
            <a:pPr indent="-419100" lvl="0" marL="91440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Jamestown was the first permanent English colony in North America.</a:t>
            </a:r>
            <a:endParaRPr sz="3000">
              <a:solidFill>
                <a:schemeClr val="dk1"/>
              </a:solidFill>
              <a:latin typeface="Inter"/>
              <a:ea typeface="Inter"/>
              <a:cs typeface="Inter"/>
              <a:sym typeface="Inter"/>
            </a:endParaRPr>
          </a:p>
          <a:p>
            <a:pPr indent="-419100" lvl="0" marL="914400" rtl="0" algn="l">
              <a:spcBef>
                <a:spcPts val="1000"/>
              </a:spcBef>
              <a:spcAft>
                <a:spcPts val="0"/>
              </a:spcAft>
              <a:buClr>
                <a:schemeClr val="dk1"/>
              </a:buClr>
              <a:buSzPts val="3000"/>
              <a:buFont typeface="Inter"/>
              <a:buChar char="●"/>
            </a:pPr>
            <a:r>
              <a:rPr lang="en-US" sz="3000">
                <a:solidFill>
                  <a:schemeClr val="dk1"/>
                </a:solidFill>
                <a:latin typeface="Inter"/>
                <a:ea typeface="Inter"/>
                <a:cs typeface="Inter"/>
                <a:sym typeface="Inter"/>
              </a:rPr>
              <a:t>Between 1607-1610, over 250 English died, mostly from starvation and disease.</a:t>
            </a:r>
            <a:endParaRPr sz="3000">
              <a:solidFill>
                <a:schemeClr val="dk1"/>
              </a:solidFill>
              <a:latin typeface="Inter"/>
              <a:ea typeface="Inter"/>
              <a:cs typeface="Inter"/>
              <a:sym typeface="Inter"/>
            </a:endParaRPr>
          </a:p>
          <a:p>
            <a:pPr indent="-419100" lvl="0" marL="914400" rtl="0" algn="l">
              <a:spcBef>
                <a:spcPts val="1000"/>
              </a:spcBef>
              <a:spcAft>
                <a:spcPts val="1000"/>
              </a:spcAft>
              <a:buClr>
                <a:schemeClr val="dk1"/>
              </a:buClr>
              <a:buSzPts val="3000"/>
              <a:buFont typeface="Inter"/>
              <a:buChar char="●"/>
            </a:pPr>
            <a:r>
              <a:rPr lang="en-US" sz="3000">
                <a:solidFill>
                  <a:schemeClr val="dk1"/>
                </a:solidFill>
                <a:latin typeface="Inter"/>
                <a:ea typeface="Inter"/>
                <a:cs typeface="Inter"/>
                <a:sym typeface="Inter"/>
              </a:rPr>
              <a:t>In August 1619, 20-30 captured and enslaved Africans were brought to Virginia on the English privateer, </a:t>
            </a:r>
            <a:r>
              <a:rPr i="1" lang="en-US" sz="3000">
                <a:solidFill>
                  <a:schemeClr val="dk1"/>
                </a:solidFill>
                <a:latin typeface="Inter"/>
                <a:ea typeface="Inter"/>
                <a:cs typeface="Inter"/>
                <a:sym typeface="Inter"/>
              </a:rPr>
              <a:t>White Lion</a:t>
            </a:r>
            <a:r>
              <a:rPr lang="en-US" sz="3000">
                <a:solidFill>
                  <a:schemeClr val="dk1"/>
                </a:solidFill>
                <a:latin typeface="Inter"/>
                <a:ea typeface="Inter"/>
                <a:cs typeface="Inter"/>
                <a:sym typeface="Inter"/>
              </a:rPr>
              <a:t>, and sold for food and supplies.</a:t>
            </a:r>
            <a:endParaRPr sz="3000">
              <a:solidFill>
                <a:schemeClr val="dk1"/>
              </a:solidFill>
              <a:latin typeface="Inter"/>
              <a:ea typeface="Inter"/>
              <a:cs typeface="Inter"/>
              <a:sym typeface="Inter"/>
            </a:endParaRPr>
          </a:p>
        </p:txBody>
      </p:sp>
      <p:pic>
        <p:nvPicPr>
          <p:cNvPr id="428" name="Google Shape;428;p44"/>
          <p:cNvPicPr preferRelativeResize="0"/>
          <p:nvPr/>
        </p:nvPicPr>
        <p:blipFill>
          <a:blip r:embed="rId4">
            <a:alphaModFix/>
          </a:blip>
          <a:stretch>
            <a:fillRect/>
          </a:stretch>
        </p:blipFill>
        <p:spPr>
          <a:xfrm>
            <a:off x="9676200" y="2184600"/>
            <a:ext cx="8326050" cy="6091900"/>
          </a:xfrm>
          <a:prstGeom prst="rect">
            <a:avLst/>
          </a:prstGeom>
          <a:noFill/>
          <a:ln>
            <a:noFill/>
          </a:ln>
        </p:spPr>
      </p:pic>
      <p:sp>
        <p:nvSpPr>
          <p:cNvPr id="429" name="Google Shape;429;p44"/>
          <p:cNvSpPr txBox="1"/>
          <p:nvPr/>
        </p:nvSpPr>
        <p:spPr>
          <a:xfrm>
            <a:off x="9643075" y="8456350"/>
            <a:ext cx="8326200" cy="7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Unknown artist, “Landing at Jamestown,” 1867. Public Domain.</a:t>
            </a:r>
            <a:endParaRPr sz="12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45"/>
          <p:cNvSpPr/>
          <p:nvPr/>
        </p:nvSpPr>
        <p:spPr>
          <a:xfrm>
            <a:off x="12982861" y="6704153"/>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435" name="Google Shape;435;p45"/>
          <p:cNvGrpSpPr/>
          <p:nvPr/>
        </p:nvGrpSpPr>
        <p:grpSpPr>
          <a:xfrm>
            <a:off x="15859155" y="-98041"/>
            <a:ext cx="1562625" cy="1771271"/>
            <a:chOff x="0" y="-130721"/>
            <a:chExt cx="2083500" cy="2361695"/>
          </a:xfrm>
        </p:grpSpPr>
        <p:grpSp>
          <p:nvGrpSpPr>
            <p:cNvPr id="436" name="Google Shape;436;p45"/>
            <p:cNvGrpSpPr/>
            <p:nvPr/>
          </p:nvGrpSpPr>
          <p:grpSpPr>
            <a:xfrm>
              <a:off x="75599" y="-130721"/>
              <a:ext cx="1932614" cy="2361695"/>
              <a:chOff x="0" y="-47625"/>
              <a:chExt cx="704100" cy="860425"/>
            </a:xfrm>
          </p:grpSpPr>
          <p:sp>
            <p:nvSpPr>
              <p:cNvPr id="437" name="Google Shape;437;p4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4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39" name="Google Shape;439;p4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dk1"/>
                  </a:solidFill>
                  <a:latin typeface="Halant"/>
                  <a:ea typeface="Halant"/>
                  <a:cs typeface="Halant"/>
                  <a:sym typeface="Halant"/>
                </a:rPr>
                <a:t>7</a:t>
              </a:r>
              <a:endParaRPr>
                <a:solidFill>
                  <a:schemeClr val="dk1"/>
                </a:solidFill>
              </a:endParaRPr>
            </a:p>
          </p:txBody>
        </p:sp>
      </p:grpSp>
      <p:sp>
        <p:nvSpPr>
          <p:cNvPr id="440" name="Google Shape;440;p45"/>
          <p:cNvSpPr/>
          <p:nvPr/>
        </p:nvSpPr>
        <p:spPr>
          <a:xfrm>
            <a:off x="-3482681"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441" name="Google Shape;441;p45"/>
          <p:cNvGrpSpPr/>
          <p:nvPr/>
        </p:nvGrpSpPr>
        <p:grpSpPr>
          <a:xfrm>
            <a:off x="-254016" y="9230009"/>
            <a:ext cx="18796043" cy="937448"/>
            <a:chOff x="204" y="0"/>
            <a:chExt cx="25061391" cy="1249931"/>
          </a:xfrm>
        </p:grpSpPr>
        <p:grpSp>
          <p:nvGrpSpPr>
            <p:cNvPr id="442" name="Google Shape;442;p45"/>
            <p:cNvGrpSpPr/>
            <p:nvPr/>
          </p:nvGrpSpPr>
          <p:grpSpPr>
            <a:xfrm rot="5400000">
              <a:off x="12002369" y="-11663474"/>
              <a:ext cx="1249931" cy="24576878"/>
              <a:chOff x="0" y="-38100"/>
              <a:chExt cx="246900" cy="4854692"/>
            </a:xfrm>
          </p:grpSpPr>
          <p:sp>
            <p:nvSpPr>
              <p:cNvPr id="443" name="Google Shape;443;p4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444" name="Google Shape;444;p45"/>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445" name="Google Shape;445;p4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446" name="Google Shape;446;p4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447" name="Google Shape;447;p4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448" name="Google Shape;448;p45"/>
          <p:cNvSpPr txBox="1"/>
          <p:nvPr/>
        </p:nvSpPr>
        <p:spPr>
          <a:xfrm>
            <a:off x="725174" y="876300"/>
            <a:ext cx="150087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EARLY ENGLISH COLONIES</a:t>
            </a:r>
            <a:endParaRPr/>
          </a:p>
        </p:txBody>
      </p:sp>
      <p:sp>
        <p:nvSpPr>
          <p:cNvPr id="449" name="Google Shape;449;p45"/>
          <p:cNvSpPr txBox="1"/>
          <p:nvPr/>
        </p:nvSpPr>
        <p:spPr>
          <a:xfrm>
            <a:off x="9075800" y="2951675"/>
            <a:ext cx="9212100" cy="521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4000">
                <a:solidFill>
                  <a:schemeClr val="dk1"/>
                </a:solidFill>
                <a:latin typeface="Inter"/>
                <a:ea typeface="Inter"/>
                <a:cs typeface="Inter"/>
                <a:sym typeface="Inter"/>
              </a:rPr>
              <a:t>Plymouth</a:t>
            </a:r>
            <a:r>
              <a:rPr b="1" lang="en-US" sz="4000">
                <a:solidFill>
                  <a:schemeClr val="dk1"/>
                </a:solidFill>
                <a:latin typeface="Inter"/>
                <a:ea typeface="Inter"/>
                <a:cs typeface="Inter"/>
                <a:sym typeface="Inter"/>
              </a:rPr>
              <a:t>, Massachusetts, 1620</a:t>
            </a:r>
            <a:endParaRPr b="1" sz="4000">
              <a:solidFill>
                <a:schemeClr val="dk1"/>
              </a:solidFill>
              <a:latin typeface="Inter"/>
              <a:ea typeface="Inter"/>
              <a:cs typeface="Inter"/>
              <a:sym typeface="Inter"/>
            </a:endParaRPr>
          </a:p>
          <a:p>
            <a:pPr indent="-419100" lvl="0" marL="914400" rtl="0" algn="l">
              <a:spcBef>
                <a:spcPts val="0"/>
              </a:spcBef>
              <a:spcAft>
                <a:spcPts val="0"/>
              </a:spcAft>
              <a:buClr>
                <a:schemeClr val="dk1"/>
              </a:buClr>
              <a:buSzPts val="3000"/>
              <a:buFont typeface="Inter"/>
              <a:buChar char="●"/>
            </a:pPr>
            <a:r>
              <a:rPr lang="en-US" sz="3000">
                <a:solidFill>
                  <a:schemeClr val="dk1"/>
                </a:solidFill>
                <a:latin typeface="Inter"/>
                <a:ea typeface="Inter"/>
                <a:cs typeface="Inter"/>
                <a:sym typeface="Inter"/>
              </a:rPr>
              <a:t>In late 1620, 102 people on the </a:t>
            </a:r>
            <a:r>
              <a:rPr i="1" lang="en-US" sz="3000">
                <a:solidFill>
                  <a:schemeClr val="dk1"/>
                </a:solidFill>
                <a:latin typeface="Inter"/>
                <a:ea typeface="Inter"/>
                <a:cs typeface="Inter"/>
                <a:sym typeface="Inter"/>
              </a:rPr>
              <a:t>Mayflower</a:t>
            </a:r>
            <a:r>
              <a:rPr lang="en-US" sz="3000">
                <a:solidFill>
                  <a:schemeClr val="dk1"/>
                </a:solidFill>
                <a:latin typeface="Inter"/>
                <a:ea typeface="Inter"/>
                <a:cs typeface="Inter"/>
                <a:sym typeface="Inter"/>
              </a:rPr>
              <a:t> landed on the coast of (now) Massachusetts, becoming the Plymouth Colony.</a:t>
            </a:r>
            <a:endParaRPr sz="3000">
              <a:solidFill>
                <a:schemeClr val="dk1"/>
              </a:solidFill>
              <a:latin typeface="Inter"/>
              <a:ea typeface="Inter"/>
              <a:cs typeface="Inter"/>
              <a:sym typeface="Inter"/>
            </a:endParaRPr>
          </a:p>
          <a:p>
            <a:pPr indent="-419100" lvl="0" marL="914400" rtl="0" algn="l">
              <a:spcBef>
                <a:spcPts val="1000"/>
              </a:spcBef>
              <a:spcAft>
                <a:spcPts val="0"/>
              </a:spcAft>
              <a:buClr>
                <a:schemeClr val="dk1"/>
              </a:buClr>
              <a:buSzPts val="3000"/>
              <a:buFont typeface="Inter"/>
              <a:buChar char="●"/>
            </a:pPr>
            <a:r>
              <a:rPr lang="en-US" sz="3000">
                <a:solidFill>
                  <a:schemeClr val="dk1"/>
                </a:solidFill>
                <a:latin typeface="Inter"/>
                <a:ea typeface="Inter"/>
                <a:cs typeface="Inter"/>
                <a:sym typeface="Inter"/>
              </a:rPr>
              <a:t>Fifty of the 102 pilgrims died in the first winter.</a:t>
            </a:r>
            <a:endParaRPr sz="3000">
              <a:solidFill>
                <a:schemeClr val="dk1"/>
              </a:solidFill>
              <a:latin typeface="Inter"/>
              <a:ea typeface="Inter"/>
              <a:cs typeface="Inter"/>
              <a:sym typeface="Inter"/>
            </a:endParaRPr>
          </a:p>
          <a:p>
            <a:pPr indent="-419100" lvl="0" marL="914400" rtl="0" algn="l">
              <a:spcBef>
                <a:spcPts val="1000"/>
              </a:spcBef>
              <a:spcAft>
                <a:spcPts val="1000"/>
              </a:spcAft>
              <a:buClr>
                <a:schemeClr val="dk1"/>
              </a:buClr>
              <a:buSzPts val="3000"/>
              <a:buFont typeface="Inter"/>
              <a:buChar char="●"/>
            </a:pPr>
            <a:r>
              <a:rPr lang="en-US" sz="3000">
                <a:solidFill>
                  <a:schemeClr val="dk1"/>
                </a:solidFill>
                <a:latin typeface="Inter"/>
                <a:ea typeface="Inter"/>
                <a:cs typeface="Inter"/>
                <a:sym typeface="Inter"/>
              </a:rPr>
              <a:t>In March 1621, The Wampanoag, indigenous to the area, made a common defense treaty with the Pilgrims, guiding forty years of English-Wampanoag relations.</a:t>
            </a:r>
            <a:endParaRPr sz="3000">
              <a:solidFill>
                <a:schemeClr val="dk1"/>
              </a:solidFill>
              <a:latin typeface="Inter"/>
              <a:ea typeface="Inter"/>
              <a:cs typeface="Inter"/>
              <a:sym typeface="Inter"/>
            </a:endParaRPr>
          </a:p>
        </p:txBody>
      </p:sp>
      <p:sp>
        <p:nvSpPr>
          <p:cNvPr id="450" name="Google Shape;450;p45"/>
          <p:cNvSpPr txBox="1"/>
          <p:nvPr/>
        </p:nvSpPr>
        <p:spPr>
          <a:xfrm>
            <a:off x="408900" y="8124500"/>
            <a:ext cx="8326200" cy="72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200">
                <a:solidFill>
                  <a:schemeClr val="dk1"/>
                </a:solidFill>
                <a:latin typeface="Inter"/>
                <a:ea typeface="Inter"/>
                <a:cs typeface="Inter"/>
                <a:sym typeface="Inter"/>
              </a:rPr>
              <a:t>Source: Henry Bacon, “The Landing of the Pilgrims,” 1877. Public Domain.</a:t>
            </a:r>
            <a:endParaRPr sz="1200">
              <a:solidFill>
                <a:schemeClr val="dk1"/>
              </a:solidFill>
              <a:latin typeface="Inter"/>
              <a:ea typeface="Inter"/>
              <a:cs typeface="Inter"/>
              <a:sym typeface="Inter"/>
            </a:endParaRPr>
          </a:p>
        </p:txBody>
      </p:sp>
      <p:pic>
        <p:nvPicPr>
          <p:cNvPr id="451" name="Google Shape;451;p45"/>
          <p:cNvPicPr preferRelativeResize="0"/>
          <p:nvPr/>
        </p:nvPicPr>
        <p:blipFill>
          <a:blip r:embed="rId4">
            <a:alphaModFix/>
          </a:blip>
          <a:stretch>
            <a:fillRect/>
          </a:stretch>
        </p:blipFill>
        <p:spPr>
          <a:xfrm>
            <a:off x="399300" y="2419991"/>
            <a:ext cx="8125038" cy="555210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