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2.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60" r:id="rId5"/>
  </p:sldMasterIdLst>
  <p:notesMasterIdLst>
    <p:notesMasterId r:id="rId6"/>
  </p:notesMasterIdLst>
  <p:sldIdLst>
    <p:sldId id="256" r:id="rId7"/>
    <p:sldId id="257" r:id="rId8"/>
    <p:sldId id="258" r:id="rId9"/>
  </p:sldIdLst>
  <p:sldSz cy="5143500" cx="9144000"/>
  <p:notesSz cx="6858000" cy="9144000"/>
  <p:embeddedFontLst>
    <p:embeddedFont>
      <p:font typeface="Inter"/>
      <p:regular r:id="rId10"/>
      <p:bold r:id="rId11"/>
      <p:italic r:id="rId12"/>
      <p:boldItalic r:id="rId13"/>
    </p:embeddedFont>
    <p:embeddedFont>
      <p:font typeface="Plus Jakarta Sans"/>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14FA05E4-209E-4342-89DB-7084F98BA332}">
  <a:tblStyle styleId="{14FA05E4-209E-4342-89DB-7084F98BA332}"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 styleId="{BBD204AF-71C7-4400-99FB-B8B24098F2DD}" styleName="Table_1">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bold.fntdata"/><Relationship Id="rId14" Type="http://schemas.openxmlformats.org/officeDocument/2006/relationships/font" Target="fonts/PlusJakartaSans-regular.fntdata"/><Relationship Id="rId17" Type="http://schemas.openxmlformats.org/officeDocument/2006/relationships/font" Target="fonts/PlusJakartaSans-boldItalic.fntdata"/><Relationship Id="rId16" Type="http://schemas.openxmlformats.org/officeDocument/2006/relationships/font" Target="fonts/PlusJakartaSans-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7" name="Shape 57"/>
        <p:cNvGrpSpPr/>
        <p:nvPr/>
      </p:nvGrpSpPr>
      <p:grpSpPr>
        <a:xfrm>
          <a:off x="0" y="0"/>
          <a:ext cx="0" cy="0"/>
          <a:chOff x="0" y="0"/>
          <a:chExt cx="0" cy="0"/>
        </a:xfrm>
      </p:grpSpPr>
      <p:sp>
        <p:nvSpPr>
          <p:cNvPr id="58" name="Google Shape;58;g320a694ecef_0_5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59" name="Google Shape;59;g320a694ecef_0_5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4" name="Shape 64"/>
        <p:cNvGrpSpPr/>
        <p:nvPr/>
      </p:nvGrpSpPr>
      <p:grpSpPr>
        <a:xfrm>
          <a:off x="0" y="0"/>
          <a:ext cx="0" cy="0"/>
          <a:chOff x="0" y="0"/>
          <a:chExt cx="0" cy="0"/>
        </a:xfrm>
      </p:grpSpPr>
      <p:sp>
        <p:nvSpPr>
          <p:cNvPr id="65" name="Google Shape;65;g32a0f0cdc70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6" name="Google Shape;66;g32a0f0cdc70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1" name="Shape 71"/>
        <p:cNvGrpSpPr/>
        <p:nvPr/>
      </p:nvGrpSpPr>
      <p:grpSpPr>
        <a:xfrm>
          <a:off x="0" y="0"/>
          <a:ext cx="0" cy="0"/>
          <a:chOff x="0" y="0"/>
          <a:chExt cx="0" cy="0"/>
        </a:xfrm>
      </p:grpSpPr>
      <p:sp>
        <p:nvSpPr>
          <p:cNvPr id="72" name="Google Shape;72;g32762253a3e_1_8: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3" name="Google Shape;73;g32762253a3e_1_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1.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0" name="Shape 60"/>
        <p:cNvGrpSpPr/>
        <p:nvPr/>
      </p:nvGrpSpPr>
      <p:grpSpPr>
        <a:xfrm>
          <a:off x="0" y="0"/>
          <a:ext cx="0" cy="0"/>
          <a:chOff x="0" y="0"/>
          <a:chExt cx="0" cy="0"/>
        </a:xfrm>
      </p:grpSpPr>
      <p:graphicFrame>
        <p:nvGraphicFramePr>
          <p:cNvPr id="61" name="Google Shape;61;p14"/>
          <p:cNvGraphicFramePr/>
          <p:nvPr/>
        </p:nvGraphicFramePr>
        <p:xfrm>
          <a:off x="0" y="0"/>
          <a:ext cx="3000000" cy="3000000"/>
        </p:xfrm>
        <a:graphic>
          <a:graphicData uri="http://schemas.openxmlformats.org/drawingml/2006/table">
            <a:tbl>
              <a:tblPr bandRow="1" firstRow="1">
                <a:noFill/>
                <a:tableStyleId>{14FA05E4-209E-4342-89DB-7084F98BA332}</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Illustration</a:t>
                      </a:r>
                      <a:endParaRPr b="1"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Examples</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62" name="Google Shape;62;p14"/>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t" bIns="34275" lIns="68575" spcFirstLastPara="1" rIns="68575" wrap="square" tIns="34275">
            <a:noAutofit/>
          </a:bodyPr>
          <a:lstStyle/>
          <a:p>
            <a:pPr indent="0" lvl="0" marL="0" marR="0" rtl="0" algn="ctr">
              <a:spcBef>
                <a:spcPts val="0"/>
              </a:spcBef>
              <a:spcAft>
                <a:spcPts val="0"/>
              </a:spcAft>
              <a:buNone/>
            </a:pPr>
            <a:r>
              <a:t/>
            </a:r>
            <a:endParaRPr b="1" sz="3200">
              <a:solidFill>
                <a:schemeClr val="dk1"/>
              </a:solidFill>
              <a:latin typeface="Plus Jakarta Sans"/>
              <a:ea typeface="Plus Jakarta Sans"/>
              <a:cs typeface="Plus Jakarta Sans"/>
              <a:sym typeface="Plus Jakarta Sans"/>
            </a:endParaRPr>
          </a:p>
          <a:p>
            <a:pPr indent="0" lvl="0" marL="0" marR="0" rtl="0" algn="l">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63" name="Google Shape;63;p14"/>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7" name="Shape 67"/>
        <p:cNvGrpSpPr/>
        <p:nvPr/>
      </p:nvGrpSpPr>
      <p:grpSpPr>
        <a:xfrm>
          <a:off x="0" y="0"/>
          <a:ext cx="0" cy="0"/>
          <a:chOff x="0" y="0"/>
          <a:chExt cx="0" cy="0"/>
        </a:xfrm>
      </p:grpSpPr>
      <p:graphicFrame>
        <p:nvGraphicFramePr>
          <p:cNvPr id="68" name="Google Shape;68;p15"/>
          <p:cNvGraphicFramePr/>
          <p:nvPr/>
        </p:nvGraphicFramePr>
        <p:xfrm>
          <a:off x="0" y="0"/>
          <a:ext cx="3000000" cy="3000000"/>
        </p:xfrm>
        <a:graphic>
          <a:graphicData uri="http://schemas.openxmlformats.org/drawingml/2006/table">
            <a:tbl>
              <a:tblPr bandRow="1" firstRow="1">
                <a:noFill/>
                <a:tableStyleId>{14FA05E4-209E-4342-89DB-7084F98BA332}</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800">
                          <a:latin typeface="Inter"/>
                          <a:ea typeface="Inter"/>
                          <a:cs typeface="Inter"/>
                          <a:sym typeface="Inter"/>
                        </a:rPr>
                        <a:t>a large-scale dispute between nations that has international implications</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Illustration</a:t>
                      </a:r>
                      <a:endParaRPr b="1"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Examples</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69" name="Google Shape;69;p15"/>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Global Conflict</a:t>
            </a:r>
            <a:endParaRPr b="1" sz="3200">
              <a:solidFill>
                <a:schemeClr val="dk1"/>
              </a:solidFill>
              <a:latin typeface="Plus Jakarta Sans"/>
              <a:ea typeface="Plus Jakarta Sans"/>
              <a:cs typeface="Plus Jakarta Sans"/>
              <a:sym typeface="Plus Jakarta Sans"/>
            </a:endParaRPr>
          </a:p>
          <a:p>
            <a:pPr indent="0" lvl="0" marL="0" marR="0" rtl="0" algn="l">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70" name="Google Shape;70;p15"/>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4" name="Shape 74"/>
        <p:cNvGrpSpPr/>
        <p:nvPr/>
      </p:nvGrpSpPr>
      <p:grpSpPr>
        <a:xfrm>
          <a:off x="0" y="0"/>
          <a:ext cx="0" cy="0"/>
          <a:chOff x="0" y="0"/>
          <a:chExt cx="0" cy="0"/>
        </a:xfrm>
      </p:grpSpPr>
      <p:sp>
        <p:nvSpPr>
          <p:cNvPr id="75" name="Google Shape;75;p16"/>
          <p:cNvSpPr txBox="1"/>
          <p:nvPr>
            <p:ph idx="2" type="body"/>
          </p:nvPr>
        </p:nvSpPr>
        <p:spPr>
          <a:xfrm>
            <a:off x="3898350" y="-47000"/>
            <a:ext cx="1347300" cy="341100"/>
          </a:xfrm>
          <a:prstGeom prst="rect">
            <a:avLst/>
          </a:prstGeom>
        </p:spPr>
        <p:txBody>
          <a:bodyPr anchorCtr="0" anchor="ctr" bIns="34275" lIns="68575" spcFirstLastPara="1" rIns="68575" wrap="square" tIns="34275">
            <a:normAutofit/>
          </a:bodyPr>
          <a:lstStyle/>
          <a:p>
            <a:pPr indent="0" lvl="0" marL="0" rtl="0" algn="ctr">
              <a:spcBef>
                <a:spcPts val="800"/>
              </a:spcBef>
              <a:spcAft>
                <a:spcPts val="1200"/>
              </a:spcAft>
              <a:buNone/>
            </a:pPr>
            <a:r>
              <a:rPr b="1" lang="en" sz="1400">
                <a:latin typeface="Inter"/>
                <a:ea typeface="Inter"/>
                <a:cs typeface="Inter"/>
                <a:sym typeface="Inter"/>
              </a:rPr>
              <a:t>A-Z Guide</a:t>
            </a:r>
            <a:endParaRPr sz="1600">
              <a:latin typeface="Inter"/>
              <a:ea typeface="Inter"/>
              <a:cs typeface="Inter"/>
              <a:sym typeface="Inter"/>
            </a:endParaRPr>
          </a:p>
        </p:txBody>
      </p:sp>
      <p:sp>
        <p:nvSpPr>
          <p:cNvPr id="76" name="Google Shape;76;p16"/>
          <p:cNvSpPr txBox="1"/>
          <p:nvPr/>
        </p:nvSpPr>
        <p:spPr>
          <a:xfrm>
            <a:off x="791600" y="207950"/>
            <a:ext cx="7739400" cy="515700"/>
          </a:xfrm>
          <a:prstGeom prst="rect">
            <a:avLst/>
          </a:prstGeom>
          <a:noFill/>
          <a:ln>
            <a:noFill/>
          </a:ln>
        </p:spPr>
        <p:txBody>
          <a:bodyPr anchorCtr="0" anchor="ctr" bIns="91425" lIns="91425" spcFirstLastPara="1" rIns="91425" wrap="square" tIns="91425">
            <a:noAutofit/>
          </a:bodyPr>
          <a:lstStyle/>
          <a:p>
            <a:pPr indent="0" lvl="0" marL="0" rtl="0" algn="ctr">
              <a:lnSpc>
                <a:spcPct val="115000"/>
              </a:lnSpc>
              <a:spcBef>
                <a:spcPts val="1800"/>
              </a:spcBef>
              <a:spcAft>
                <a:spcPts val="1800"/>
              </a:spcAft>
              <a:buNone/>
            </a:pPr>
            <a:r>
              <a:rPr lang="en" sz="1100">
                <a:solidFill>
                  <a:schemeClr val="dk1"/>
                </a:solidFill>
                <a:latin typeface="Inter"/>
                <a:ea typeface="Inter"/>
                <a:cs typeface="Inter"/>
                <a:sym typeface="Inter"/>
              </a:rPr>
              <a:t>In the boxes, write words relating to or describing the topic listed below. Put the word in the box with the first letter of the word. Try to use as many letters as you can!</a:t>
            </a:r>
            <a:endParaRPr sz="1100">
              <a:solidFill>
                <a:schemeClr val="dk1"/>
              </a:solidFill>
              <a:latin typeface="Inter"/>
              <a:ea typeface="Inter"/>
              <a:cs typeface="Inter"/>
              <a:sym typeface="Inter"/>
            </a:endParaRPr>
          </a:p>
        </p:txBody>
      </p:sp>
      <p:graphicFrame>
        <p:nvGraphicFramePr>
          <p:cNvPr id="77" name="Google Shape;77;p16"/>
          <p:cNvGraphicFramePr/>
          <p:nvPr/>
        </p:nvGraphicFramePr>
        <p:xfrm>
          <a:off x="612375" y="713825"/>
          <a:ext cx="3000000" cy="3000000"/>
        </p:xfrm>
        <a:graphic>
          <a:graphicData uri="http://schemas.openxmlformats.org/drawingml/2006/table">
            <a:tbl>
              <a:tblPr>
                <a:noFill/>
                <a:tableStyleId>{BBD204AF-71C7-4400-99FB-B8B24098F2DD}</a:tableStyleId>
              </a:tblPr>
              <a:tblGrid>
                <a:gridCol w="2725875"/>
                <a:gridCol w="2725875"/>
                <a:gridCol w="2725875"/>
              </a:tblGrid>
              <a:tr h="381000">
                <a:tc gridSpan="3">
                  <a:txBody>
                    <a:bodyPr/>
                    <a:lstStyle/>
                    <a:p>
                      <a:pPr indent="0" lvl="0" marL="0" rtl="0" algn="ctr">
                        <a:spcBef>
                          <a:spcPts val="0"/>
                        </a:spcBef>
                        <a:spcAft>
                          <a:spcPts val="0"/>
                        </a:spcAft>
                        <a:buNone/>
                      </a:pPr>
                      <a:r>
                        <a:rPr b="1" lang="en" sz="1000">
                          <a:latin typeface="Inter"/>
                          <a:ea typeface="Inter"/>
                          <a:cs typeface="Inter"/>
                          <a:sym typeface="Inter"/>
                        </a:rPr>
                        <a:t>Topic: Global Conflict</a:t>
                      </a:r>
                      <a:endParaRPr b="1" sz="1000">
                        <a:latin typeface="Inter"/>
                        <a:ea typeface="Inter"/>
                        <a:cs typeface="Inter"/>
                        <a:sym typeface="Inter"/>
                      </a:endParaRPr>
                    </a:p>
                  </a:txBody>
                  <a:tcPr marT="91425" marB="91425" marR="91425" marL="91425"/>
                </a:tc>
                <a:tc hMerge="1"/>
                <a:tc hMerge="1"/>
              </a:tr>
              <a:tr h="381000">
                <a:tc>
                  <a:txBody>
                    <a:bodyPr/>
                    <a:lstStyle/>
                    <a:p>
                      <a:pPr indent="0" lvl="0" marL="0" rtl="0" algn="l">
                        <a:spcBef>
                          <a:spcPts val="0"/>
                        </a:spcBef>
                        <a:spcAft>
                          <a:spcPts val="0"/>
                        </a:spcAft>
                        <a:buNone/>
                      </a:pPr>
                      <a:r>
                        <a:rPr b="1" lang="en" sz="1000">
                          <a:latin typeface="Inter"/>
                          <a:ea typeface="Inter"/>
                          <a:cs typeface="Inter"/>
                          <a:sym typeface="Inter"/>
                        </a:rPr>
                        <a:t>A:</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B:</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C:</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D:</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E:</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F:</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G: </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H:</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I:</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J:</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K:</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L:</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M:</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N:</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O:</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P:</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Q:</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R:</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S:</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T:</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U:</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V:</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W:</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X:</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Y:</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Z:</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b="1" sz="1000">
                        <a:latin typeface="Inter"/>
                        <a:ea typeface="Inter"/>
                        <a:cs typeface="Inter"/>
                        <a:sym typeface="Inter"/>
                      </a:endParaRPr>
                    </a:p>
                  </a:txBody>
                  <a:tcPr marT="91425" marB="91425" marR="91425" marL="91425"/>
                </a:tc>
              </a:tr>
            </a:tbl>
          </a:graphicData>
        </a:graphic>
      </p:graphicFrame>
      <p:sp>
        <p:nvSpPr>
          <p:cNvPr id="78" name="Google Shape;78;p16"/>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