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1" r:id="rId5"/>
    <p:sldMasterId id="2147483672" r:id="rId6"/>
  </p:sldMasterIdLst>
  <p:notesMasterIdLst>
    <p:notesMasterId r:id="rId7"/>
  </p:notesMasterIdLst>
  <p:sldIdLst>
    <p:sldId id="256" r:id="rId8"/>
    <p:sldId id="257" r:id="rId9"/>
    <p:sldId id="258" r:id="rId10"/>
  </p:sldIdLst>
  <p:sldSz cy="5143500" cx="9144000"/>
  <p:notesSz cx="6858000" cy="9144000"/>
  <p:embeddedFontLst>
    <p:embeddedFont>
      <p:font typeface="Inter"/>
      <p:regular r:id="rId11"/>
      <p:bold r:id="rId12"/>
      <p:italic r:id="rId13"/>
      <p:boldItalic r:id="rId14"/>
    </p:embeddedFont>
    <p:embeddedFont>
      <p:font typeface="Plus Jakarta Sans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CC97D61A-99F1-4C45-BE51-65E8A1043FAB}">
  <a:tblStyle styleId="{CC97D61A-99F1-4C45-BE51-65E8A1043FAB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AFAF0CA7-493F-45EF-AD72-578B1FEEAFD4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regular.fntdata"/><Relationship Id="rId10" Type="http://schemas.openxmlformats.org/officeDocument/2006/relationships/slide" Target="slides/slide3.xml"/><Relationship Id="rId13" Type="http://schemas.openxmlformats.org/officeDocument/2006/relationships/font" Target="fonts/Inter-italic.fntdata"/><Relationship Id="rId12" Type="http://schemas.openxmlformats.org/officeDocument/2006/relationships/font" Target="fonts/Inter-bold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2.xml"/><Relationship Id="rId15" Type="http://schemas.openxmlformats.org/officeDocument/2006/relationships/font" Target="fonts/PlusJakartaSans-regular.fntdata"/><Relationship Id="rId14" Type="http://schemas.openxmlformats.org/officeDocument/2006/relationships/font" Target="fonts/Inter-boldItalic.fntdata"/><Relationship Id="rId17" Type="http://schemas.openxmlformats.org/officeDocument/2006/relationships/font" Target="fonts/PlusJakartaSans-italic.fntdata"/><Relationship Id="rId16" Type="http://schemas.openxmlformats.org/officeDocument/2006/relationships/font" Target="fonts/PlusJakartaSans-bold.fntdata"/><Relationship Id="rId5" Type="http://schemas.openxmlformats.org/officeDocument/2006/relationships/slideMaster" Target="slideMasters/slideMaster1.xml"/><Relationship Id="rId6" Type="http://schemas.openxmlformats.org/officeDocument/2006/relationships/slideMaster" Target="slideMasters/slideMaster2.xml"/><Relationship Id="rId18" Type="http://schemas.openxmlformats.org/officeDocument/2006/relationships/font" Target="fonts/PlusJakartaSans-boldItalic.fntdata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g3272c80720c_0_3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4" name="Google Shape;134;g3272c80720c_0_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32a0e293e2e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1" name="Google Shape;141;g32a0e293e2e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32a0e1aa819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32a0e1aa819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6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9" name="Google Shape;69;p16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0" name="Google Shape;70;p1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5" name="Google Shape;75;p17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6" name="Google Shape;76;p1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4" name="Google Shape;84;p1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7" name="Google Shape;87;p19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8" name="Google Shape;88;p19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9" name="Google Shape;89;p1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0" name="Google Shape;90;p1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1" name="Google Shape;91;p1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0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94" name="Google Shape;94;p20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5" name="Google Shape;95;p20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6" name="Google Shape;96;p20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7" name="Google Shape;97;p20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8" name="Google Shape;98;p2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9" name="Google Shape;99;p2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0" name="Google Shape;100;p2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3" name="Google Shape;103;p2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4" name="Google Shape;104;p2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5" name="Google Shape;105;p2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2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8" name="Google Shape;108;p22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9" name="Google Shape;109;p22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0" name="Google Shape;110;p2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1" name="Google Shape;111;p2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2" name="Google Shape;112;p2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15" name="Google Shape;115;p23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6" name="Google Shape;116;p23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7" name="Google Shape;117;p2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8" name="Google Shape;118;p2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9" name="Google Shape;119;p2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2" name="Google Shape;122;p24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3" name="Google Shape;123;p2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4" name="Google Shape;124;p2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5" name="Google Shape;125;p2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9" name="Google Shape;129;p2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0" name="Google Shape;130;p2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1" name="Google Shape;131;p2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22.xml"/><Relationship Id="rId12" Type="http://schemas.openxmlformats.org/officeDocument/2006/relationships/theme" Target="../theme/theme3.xml"/><Relationship Id="rId1" Type="http://schemas.openxmlformats.org/officeDocument/2006/relationships/slideLayout" Target="../slideLayouts/slideLayout13.xml"/><Relationship Id="rId2" Type="http://schemas.openxmlformats.org/officeDocument/2006/relationships/slideLayout" Target="../slideLayouts/slideLayout14.xml"/><Relationship Id="rId3" Type="http://schemas.openxmlformats.org/officeDocument/2006/relationships/slideLayout" Target="../slideLayouts/slideLayout15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Relationship Id="rId5" Type="http://schemas.openxmlformats.org/officeDocument/2006/relationships/slideLayout" Target="../slideLayouts/slideLayout17.xml"/><Relationship Id="rId6" Type="http://schemas.openxmlformats.org/officeDocument/2006/relationships/slideLayout" Target="../slideLayouts/slideLayout18.xml"/><Relationship Id="rId7" Type="http://schemas.openxmlformats.org/officeDocument/2006/relationships/slideLayout" Target="../slideLayouts/slideLayout19.xml"/><Relationship Id="rId8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0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6" name="Google Shape;136;p26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{CC97D61A-99F1-4C45-BE51-65E8A1043FAB}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30200" lvl="0" marL="45720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600"/>
                        <a:buFont typeface="Inter"/>
                        <a:buChar char="-"/>
                      </a:pPr>
                      <a:r>
                        <a:t/>
                      </a:r>
                      <a:endParaRPr sz="16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137" name="Google Shape;137;p26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38" name="Google Shape;138;p26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3" name="Google Shape;143;p27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{CC97D61A-99F1-4C45-BE51-65E8A1043FAB}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warfare in which participants are willing to make and sacrifice in lives and other resources to obtain a victory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600">
                          <a:latin typeface="Inter"/>
                          <a:ea typeface="Inter"/>
                          <a:cs typeface="Inter"/>
                          <a:sym typeface="Inter"/>
                        </a:rPr>
                        <a:t>“Total war is distinguished by its unprecedented intensity and extent… Total war requires the mobilization not only of armed forces but also of whole populations.”</a:t>
                      </a:r>
                      <a:endParaRPr sz="16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30200" lvl="0" marL="45720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600"/>
                        <a:buFont typeface="Inter"/>
                        <a:buChar char="-"/>
                      </a:pPr>
                      <a:r>
                        <a:rPr lang="en" sz="1600">
                          <a:latin typeface="Inter"/>
                          <a:ea typeface="Inter"/>
                          <a:cs typeface="Inter"/>
                          <a:sym typeface="Inter"/>
                        </a:rPr>
                        <a:t>Roger Chickering, “Total War: The Use and Abuse of a Concept,” 1999.</a:t>
                      </a:r>
                      <a:endParaRPr sz="16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144" name="Google Shape;144;p27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Total War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45" name="Google Shape;145;p27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28"/>
          <p:cNvSpPr txBox="1"/>
          <p:nvPr>
            <p:ph idx="2" type="body"/>
          </p:nvPr>
        </p:nvSpPr>
        <p:spPr>
          <a:xfrm>
            <a:off x="3541400" y="29200"/>
            <a:ext cx="2239800" cy="4974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rPr b="1" lang="en" sz="1800">
                <a:latin typeface="Inter"/>
                <a:ea typeface="Inter"/>
                <a:cs typeface="Inter"/>
                <a:sym typeface="Inter"/>
              </a:rPr>
              <a:t>Anticipatory Guide</a:t>
            </a:r>
            <a:endParaRPr b="1" sz="18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51" name="Google Shape;151;p28"/>
          <p:cNvSpPr txBox="1"/>
          <p:nvPr/>
        </p:nvSpPr>
        <p:spPr>
          <a:xfrm>
            <a:off x="193575" y="360350"/>
            <a:ext cx="8760600" cy="51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1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the “Before Lesson” column, write an “A” if you agree or a “D” if you disagree with the statement in the row. Then, using the “After Lesson” Column, reevaluate the statement and write an “A” or a “D” with an explanation to reflect your informed opinion.</a:t>
            </a:r>
            <a:endParaRPr sz="10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152" name="Google Shape;152;p28"/>
          <p:cNvGraphicFramePr/>
          <p:nvPr/>
        </p:nvGraphicFramePr>
        <p:xfrm>
          <a:off x="570900" y="8662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{AFAF0CA7-493F-45EF-AD72-578B1FEEAFD4}</a:tableStyleId>
              </a:tblPr>
              <a:tblGrid>
                <a:gridCol w="1144500"/>
                <a:gridCol w="3285975"/>
                <a:gridCol w="3799125"/>
              </a:tblGrid>
              <a:tr h="2963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Before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Statement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After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029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Over 8 million soldiers died in World War I.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“The War to End All Wars” successfully prevented future conflicts.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Women permanently replaced men in the workforce during World War I.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33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Lost Generation refers to soldiers who experienced physical wounds.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266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Trench warfare was an efficient method of fighting during World War I.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5689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Colonial troops spurred independence movements in the aftermath of WWI.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sp>
        <p:nvSpPr>
          <p:cNvPr id="153" name="Google Shape;153;p28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