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0" r:id="rId5"/>
    <p:sldMasterId id="2147483671" r:id="rId6"/>
  </p:sldMasterIdLst>
  <p:notesMasterIdLst>
    <p:notesMasterId r:id="rId7"/>
  </p:notesMasterIdLst>
  <p:sldIdLst>
    <p:sldId id="256" r:id="rId8"/>
    <p:sldId id="257" r:id="rId9"/>
    <p:sldId id="258" r:id="rId10"/>
  </p:sldIdLst>
  <p:sldSz cy="10058400" cx="7772400"/>
  <p:notesSz cx="6858000" cy="9144000"/>
  <p:embeddedFontLst>
    <p:embeddedFont>
      <p:font typeface="Halant"/>
      <p:regular r:id="rId11"/>
      <p:bold r:id="rId12"/>
    </p:embeddedFont>
    <p:embeddedFont>
      <p:font typeface="Inter"/>
      <p:regular r:id="rId13"/>
      <p:bold r:id="rId14"/>
      <p:italic r:id="rId15"/>
      <p:boldItalic r:id="rId16"/>
    </p:embeddedFont>
    <p:embeddedFont>
      <p:font typeface="Plus Jakarta Sans Medium"/>
      <p:regular r:id="rId17"/>
      <p:bold r:id="rId18"/>
      <p:italic r:id="rId19"/>
      <p:boldItalic r:id="rId2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168">
          <p15:clr>
            <a:srgbClr val="A4A3A4"/>
          </p15:clr>
        </p15:guide>
        <p15:guide id="2" pos="2448">
          <p15:clr>
            <a:srgbClr val="A4A3A4"/>
          </p15:clr>
        </p15:guide>
        <p15:guide id="3" pos="295">
          <p15:clr>
            <a:srgbClr val="747775"/>
          </p15:clr>
        </p15:guide>
        <p15:guide id="4" pos="4601">
          <p15:clr>
            <a:srgbClr val="747775"/>
          </p15:clr>
        </p15:guide>
        <p15:guide id="5" orient="horz" pos="616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E24F218D-9A3B-41D7-A8EF-55329FAB0ECB}">
  <a:tblStyle styleId="{E24F218D-9A3B-41D7-A8EF-55329FAB0ECB}" styleName="Table_0">
    <a:wholeTbl>
      <a:tcTxStyle>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168" orient="horz"/>
        <p:guide pos="2448"/>
        <p:guide pos="295"/>
        <p:guide pos="4601"/>
        <p:guide pos="6160" orient="horz"/>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PlusJakartaSansMedium-boldItalic.fntdata"/><Relationship Id="rId11" Type="http://schemas.openxmlformats.org/officeDocument/2006/relationships/font" Target="fonts/Halant-regular.fntdata"/><Relationship Id="rId10" Type="http://schemas.openxmlformats.org/officeDocument/2006/relationships/slide" Target="slides/slide3.xml"/><Relationship Id="rId13" Type="http://schemas.openxmlformats.org/officeDocument/2006/relationships/font" Target="fonts/Inter-regular.fntdata"/><Relationship Id="rId12" Type="http://schemas.openxmlformats.org/officeDocument/2006/relationships/font" Target="fonts/Halant-bold.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15" Type="http://schemas.openxmlformats.org/officeDocument/2006/relationships/font" Target="fonts/Inter-italic.fntdata"/><Relationship Id="rId14" Type="http://schemas.openxmlformats.org/officeDocument/2006/relationships/font" Target="fonts/Inter-bold.fntdata"/><Relationship Id="rId17" Type="http://schemas.openxmlformats.org/officeDocument/2006/relationships/font" Target="fonts/PlusJakartaSansMedium-regular.fntdata"/><Relationship Id="rId16" Type="http://schemas.openxmlformats.org/officeDocument/2006/relationships/font" Target="fonts/Inter-boldItalic.fntdata"/><Relationship Id="rId5" Type="http://schemas.openxmlformats.org/officeDocument/2006/relationships/slideMaster" Target="slideMasters/slideMaster1.xml"/><Relationship Id="rId19" Type="http://schemas.openxmlformats.org/officeDocument/2006/relationships/font" Target="fonts/PlusJakartaSansMedium-italic.fntdata"/><Relationship Id="rId6" Type="http://schemas.openxmlformats.org/officeDocument/2006/relationships/slideMaster" Target="slideMasters/slideMaster2.xml"/><Relationship Id="rId18" Type="http://schemas.openxmlformats.org/officeDocument/2006/relationships/font" Target="fonts/PlusJakartaSansMedium-bold.fntdata"/><Relationship Id="rId7" Type="http://schemas.openxmlformats.org/officeDocument/2006/relationships/notesMaster" Target="notesMasters/notesMaster1.xml"/><Relationship Id="rId8"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 name="Shape 95"/>
        <p:cNvGrpSpPr/>
        <p:nvPr/>
      </p:nvGrpSpPr>
      <p:grpSpPr>
        <a:xfrm>
          <a:off x="0" y="0"/>
          <a:ext cx="0" cy="0"/>
          <a:chOff x="0" y="0"/>
          <a:chExt cx="0" cy="0"/>
        </a:xfrm>
      </p:grpSpPr>
      <p:sp>
        <p:nvSpPr>
          <p:cNvPr id="96" name="Google Shape;96;g28b15e9cd81_0_398: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97" name="Google Shape;97;g28b15e9cd81_0_39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 name="Shape 102"/>
        <p:cNvGrpSpPr/>
        <p:nvPr/>
      </p:nvGrpSpPr>
      <p:grpSpPr>
        <a:xfrm>
          <a:off x="0" y="0"/>
          <a:ext cx="0" cy="0"/>
          <a:chOff x="0" y="0"/>
          <a:chExt cx="0" cy="0"/>
        </a:xfrm>
      </p:grpSpPr>
      <p:sp>
        <p:nvSpPr>
          <p:cNvPr id="103" name="Google Shape;103;g32b3120c0c4_0_8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04" name="Google Shape;104;g32b3120c0c4_0_8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 name="Shape 112"/>
        <p:cNvGrpSpPr/>
        <p:nvPr/>
      </p:nvGrpSpPr>
      <p:grpSpPr>
        <a:xfrm>
          <a:off x="0" y="0"/>
          <a:ext cx="0" cy="0"/>
          <a:chOff x="0" y="0"/>
          <a:chExt cx="0" cy="0"/>
        </a:xfrm>
      </p:grpSpPr>
      <p:sp>
        <p:nvSpPr>
          <p:cNvPr id="113" name="Google Shape;113;g32b3120c0c4_0_141: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14" name="Google Shape;114;g32b3120c0c4_0_1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264952" y="1456058"/>
            <a:ext cx="7242600" cy="4014000"/>
          </a:xfrm>
          <a:prstGeom prst="rect">
            <a:avLst/>
          </a:prstGeom>
        </p:spPr>
        <p:txBody>
          <a:bodyPr anchorCtr="0" anchor="b" bIns="96675" lIns="96675" spcFirstLastPara="1" rIns="96675" wrap="square" tIns="96675">
            <a:noAutofit/>
          </a:bodyPr>
          <a:lstStyle>
            <a:lvl1pPr lvl="0" algn="ctr">
              <a:spcBef>
                <a:spcPts val="0"/>
              </a:spcBef>
              <a:spcAft>
                <a:spcPts val="0"/>
              </a:spcAft>
              <a:buSzPts val="5500"/>
              <a:buNone/>
              <a:defRPr sz="5500"/>
            </a:lvl1pPr>
            <a:lvl2pPr lvl="1" algn="ctr">
              <a:spcBef>
                <a:spcPts val="0"/>
              </a:spcBef>
              <a:spcAft>
                <a:spcPts val="0"/>
              </a:spcAft>
              <a:buSzPts val="5500"/>
              <a:buNone/>
              <a:defRPr sz="5500"/>
            </a:lvl2pPr>
            <a:lvl3pPr lvl="2" algn="ctr">
              <a:spcBef>
                <a:spcPts val="0"/>
              </a:spcBef>
              <a:spcAft>
                <a:spcPts val="0"/>
              </a:spcAft>
              <a:buSzPts val="5500"/>
              <a:buNone/>
              <a:defRPr sz="5500"/>
            </a:lvl3pPr>
            <a:lvl4pPr lvl="3" algn="ctr">
              <a:spcBef>
                <a:spcPts val="0"/>
              </a:spcBef>
              <a:spcAft>
                <a:spcPts val="0"/>
              </a:spcAft>
              <a:buSzPts val="5500"/>
              <a:buNone/>
              <a:defRPr sz="5500"/>
            </a:lvl4pPr>
            <a:lvl5pPr lvl="4" algn="ctr">
              <a:spcBef>
                <a:spcPts val="0"/>
              </a:spcBef>
              <a:spcAft>
                <a:spcPts val="0"/>
              </a:spcAft>
              <a:buSzPts val="5500"/>
              <a:buNone/>
              <a:defRPr sz="5500"/>
            </a:lvl5pPr>
            <a:lvl6pPr lvl="5" algn="ctr">
              <a:spcBef>
                <a:spcPts val="0"/>
              </a:spcBef>
              <a:spcAft>
                <a:spcPts val="0"/>
              </a:spcAft>
              <a:buSzPts val="5500"/>
              <a:buNone/>
              <a:defRPr sz="5500"/>
            </a:lvl6pPr>
            <a:lvl7pPr lvl="6" algn="ctr">
              <a:spcBef>
                <a:spcPts val="0"/>
              </a:spcBef>
              <a:spcAft>
                <a:spcPts val="0"/>
              </a:spcAft>
              <a:buSzPts val="5500"/>
              <a:buNone/>
              <a:defRPr sz="5500"/>
            </a:lvl7pPr>
            <a:lvl8pPr lvl="7" algn="ctr">
              <a:spcBef>
                <a:spcPts val="0"/>
              </a:spcBef>
              <a:spcAft>
                <a:spcPts val="0"/>
              </a:spcAft>
              <a:buSzPts val="5500"/>
              <a:buNone/>
              <a:defRPr sz="5500"/>
            </a:lvl8pPr>
            <a:lvl9pPr lvl="8" algn="ctr">
              <a:spcBef>
                <a:spcPts val="0"/>
              </a:spcBef>
              <a:spcAft>
                <a:spcPts val="0"/>
              </a:spcAft>
              <a:buSzPts val="5500"/>
              <a:buNone/>
              <a:defRPr sz="5500"/>
            </a:lvl9pPr>
          </a:lstStyle>
          <a:p/>
        </p:txBody>
      </p:sp>
      <p:sp>
        <p:nvSpPr>
          <p:cNvPr id="11" name="Google Shape;11;p2"/>
          <p:cNvSpPr txBox="1"/>
          <p:nvPr>
            <p:ph idx="1" type="subTitle"/>
          </p:nvPr>
        </p:nvSpPr>
        <p:spPr>
          <a:xfrm>
            <a:off x="264945" y="5542289"/>
            <a:ext cx="7242600" cy="15501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3000"/>
              <a:buNone/>
              <a:defRPr sz="3000"/>
            </a:lvl1pPr>
            <a:lvl2pPr lvl="1" algn="ctr">
              <a:lnSpc>
                <a:spcPct val="100000"/>
              </a:lnSpc>
              <a:spcBef>
                <a:spcPts val="0"/>
              </a:spcBef>
              <a:spcAft>
                <a:spcPts val="0"/>
              </a:spcAft>
              <a:buSzPts val="3000"/>
              <a:buNone/>
              <a:defRPr sz="3000"/>
            </a:lvl2pPr>
            <a:lvl3pPr lvl="2" algn="ctr">
              <a:lnSpc>
                <a:spcPct val="100000"/>
              </a:lnSpc>
              <a:spcBef>
                <a:spcPts val="0"/>
              </a:spcBef>
              <a:spcAft>
                <a:spcPts val="0"/>
              </a:spcAft>
              <a:buSzPts val="3000"/>
              <a:buNone/>
              <a:defRPr sz="3000"/>
            </a:lvl3pPr>
            <a:lvl4pPr lvl="3" algn="ctr">
              <a:lnSpc>
                <a:spcPct val="100000"/>
              </a:lnSpc>
              <a:spcBef>
                <a:spcPts val="0"/>
              </a:spcBef>
              <a:spcAft>
                <a:spcPts val="0"/>
              </a:spcAft>
              <a:buSzPts val="3000"/>
              <a:buNone/>
              <a:defRPr sz="3000"/>
            </a:lvl4pPr>
            <a:lvl5pPr lvl="4" algn="ctr">
              <a:lnSpc>
                <a:spcPct val="100000"/>
              </a:lnSpc>
              <a:spcBef>
                <a:spcPts val="0"/>
              </a:spcBef>
              <a:spcAft>
                <a:spcPts val="0"/>
              </a:spcAft>
              <a:buSzPts val="3000"/>
              <a:buNone/>
              <a:defRPr sz="3000"/>
            </a:lvl5pPr>
            <a:lvl6pPr lvl="5" algn="ctr">
              <a:lnSpc>
                <a:spcPct val="100000"/>
              </a:lnSpc>
              <a:spcBef>
                <a:spcPts val="0"/>
              </a:spcBef>
              <a:spcAft>
                <a:spcPts val="0"/>
              </a:spcAft>
              <a:buSzPts val="3000"/>
              <a:buNone/>
              <a:defRPr sz="3000"/>
            </a:lvl6pPr>
            <a:lvl7pPr lvl="6" algn="ctr">
              <a:lnSpc>
                <a:spcPct val="100000"/>
              </a:lnSpc>
              <a:spcBef>
                <a:spcPts val="0"/>
              </a:spcBef>
              <a:spcAft>
                <a:spcPts val="0"/>
              </a:spcAft>
              <a:buSzPts val="3000"/>
              <a:buNone/>
              <a:defRPr sz="3000"/>
            </a:lvl7pPr>
            <a:lvl8pPr lvl="7" algn="ctr">
              <a:lnSpc>
                <a:spcPct val="100000"/>
              </a:lnSpc>
              <a:spcBef>
                <a:spcPts val="0"/>
              </a:spcBef>
              <a:spcAft>
                <a:spcPts val="0"/>
              </a:spcAft>
              <a:buSzPts val="3000"/>
              <a:buNone/>
              <a:defRPr sz="3000"/>
            </a:lvl8pPr>
            <a:lvl9pPr lvl="8" algn="ctr">
              <a:lnSpc>
                <a:spcPct val="100000"/>
              </a:lnSpc>
              <a:spcBef>
                <a:spcPts val="0"/>
              </a:spcBef>
              <a:spcAft>
                <a:spcPts val="0"/>
              </a:spcAft>
              <a:buSzPts val="3000"/>
              <a:buNone/>
              <a:defRPr sz="3000"/>
            </a:lvl9pPr>
          </a:lstStyle>
          <a:p/>
        </p:txBody>
      </p:sp>
      <p:sp>
        <p:nvSpPr>
          <p:cNvPr id="12" name="Google Shape;12;p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264945" y="2163089"/>
            <a:ext cx="7242600" cy="3839700"/>
          </a:xfrm>
          <a:prstGeom prst="rect">
            <a:avLst/>
          </a:prstGeom>
        </p:spPr>
        <p:txBody>
          <a:bodyPr anchorCtr="0" anchor="b" bIns="96675" lIns="96675" spcFirstLastPara="1" rIns="96675" wrap="square" tIns="96675">
            <a:noAutofit/>
          </a:bodyPr>
          <a:lstStyle>
            <a:lvl1pPr lvl="0" algn="ctr">
              <a:spcBef>
                <a:spcPts val="0"/>
              </a:spcBef>
              <a:spcAft>
                <a:spcPts val="0"/>
              </a:spcAft>
              <a:buSzPts val="12700"/>
              <a:buNone/>
              <a:defRPr sz="12700"/>
            </a:lvl1pPr>
            <a:lvl2pPr lvl="1" algn="ctr">
              <a:spcBef>
                <a:spcPts val="0"/>
              </a:spcBef>
              <a:spcAft>
                <a:spcPts val="0"/>
              </a:spcAft>
              <a:buSzPts val="12700"/>
              <a:buNone/>
              <a:defRPr sz="12700"/>
            </a:lvl2pPr>
            <a:lvl3pPr lvl="2" algn="ctr">
              <a:spcBef>
                <a:spcPts val="0"/>
              </a:spcBef>
              <a:spcAft>
                <a:spcPts val="0"/>
              </a:spcAft>
              <a:buSzPts val="12700"/>
              <a:buNone/>
              <a:defRPr sz="12700"/>
            </a:lvl3pPr>
            <a:lvl4pPr lvl="3" algn="ctr">
              <a:spcBef>
                <a:spcPts val="0"/>
              </a:spcBef>
              <a:spcAft>
                <a:spcPts val="0"/>
              </a:spcAft>
              <a:buSzPts val="12700"/>
              <a:buNone/>
              <a:defRPr sz="12700"/>
            </a:lvl4pPr>
            <a:lvl5pPr lvl="4" algn="ctr">
              <a:spcBef>
                <a:spcPts val="0"/>
              </a:spcBef>
              <a:spcAft>
                <a:spcPts val="0"/>
              </a:spcAft>
              <a:buSzPts val="12700"/>
              <a:buNone/>
              <a:defRPr sz="12700"/>
            </a:lvl5pPr>
            <a:lvl6pPr lvl="5" algn="ctr">
              <a:spcBef>
                <a:spcPts val="0"/>
              </a:spcBef>
              <a:spcAft>
                <a:spcPts val="0"/>
              </a:spcAft>
              <a:buSzPts val="12700"/>
              <a:buNone/>
              <a:defRPr sz="12700"/>
            </a:lvl6pPr>
            <a:lvl7pPr lvl="6" algn="ctr">
              <a:spcBef>
                <a:spcPts val="0"/>
              </a:spcBef>
              <a:spcAft>
                <a:spcPts val="0"/>
              </a:spcAft>
              <a:buSzPts val="12700"/>
              <a:buNone/>
              <a:defRPr sz="12700"/>
            </a:lvl7pPr>
            <a:lvl8pPr lvl="7" algn="ctr">
              <a:spcBef>
                <a:spcPts val="0"/>
              </a:spcBef>
              <a:spcAft>
                <a:spcPts val="0"/>
              </a:spcAft>
              <a:buSzPts val="12700"/>
              <a:buNone/>
              <a:defRPr sz="12700"/>
            </a:lvl8pPr>
            <a:lvl9pPr lvl="8" algn="ctr">
              <a:spcBef>
                <a:spcPts val="0"/>
              </a:spcBef>
              <a:spcAft>
                <a:spcPts val="0"/>
              </a:spcAft>
              <a:buSzPts val="12700"/>
              <a:buNone/>
              <a:defRPr sz="12700"/>
            </a:lvl9pPr>
          </a:lstStyle>
          <a:p>
            <a:r>
              <a:t>xx%</a:t>
            </a:r>
          </a:p>
        </p:txBody>
      </p:sp>
      <p:sp>
        <p:nvSpPr>
          <p:cNvPr id="46" name="Google Shape;46;p11"/>
          <p:cNvSpPr txBox="1"/>
          <p:nvPr>
            <p:ph idx="1" type="body"/>
          </p:nvPr>
        </p:nvSpPr>
        <p:spPr>
          <a:xfrm>
            <a:off x="264945" y="6164351"/>
            <a:ext cx="7242600" cy="2543700"/>
          </a:xfrm>
          <a:prstGeom prst="rect">
            <a:avLst/>
          </a:prstGeom>
        </p:spPr>
        <p:txBody>
          <a:bodyPr anchorCtr="0" anchor="t" bIns="96675" lIns="96675" spcFirstLastPara="1" rIns="96675" wrap="square" tIns="96675">
            <a:noAutofit/>
          </a:bodyPr>
          <a:lstStyle>
            <a:lvl1pPr indent="-349250" lvl="0" marL="457200" algn="ctr">
              <a:spcBef>
                <a:spcPts val="0"/>
              </a:spcBef>
              <a:spcAft>
                <a:spcPts val="0"/>
              </a:spcAft>
              <a:buSzPts val="1900"/>
              <a:buChar char="●"/>
              <a:defRPr/>
            </a:lvl1pPr>
            <a:lvl2pPr indent="-323850" lvl="1" marL="914400" algn="ctr">
              <a:spcBef>
                <a:spcPts val="1700"/>
              </a:spcBef>
              <a:spcAft>
                <a:spcPts val="0"/>
              </a:spcAft>
              <a:buSzPts val="1500"/>
              <a:buChar char="○"/>
              <a:defRPr/>
            </a:lvl2pPr>
            <a:lvl3pPr indent="-323850" lvl="2" marL="1371600" algn="ctr">
              <a:spcBef>
                <a:spcPts val="1700"/>
              </a:spcBef>
              <a:spcAft>
                <a:spcPts val="0"/>
              </a:spcAft>
              <a:buSzPts val="1500"/>
              <a:buChar char="■"/>
              <a:defRPr/>
            </a:lvl3pPr>
            <a:lvl4pPr indent="-323850" lvl="3" marL="1828800" algn="ctr">
              <a:spcBef>
                <a:spcPts val="1700"/>
              </a:spcBef>
              <a:spcAft>
                <a:spcPts val="0"/>
              </a:spcAft>
              <a:buSzPts val="1500"/>
              <a:buChar char="●"/>
              <a:defRPr/>
            </a:lvl4pPr>
            <a:lvl5pPr indent="-323850" lvl="4" marL="2286000" algn="ctr">
              <a:spcBef>
                <a:spcPts val="1700"/>
              </a:spcBef>
              <a:spcAft>
                <a:spcPts val="0"/>
              </a:spcAft>
              <a:buSzPts val="1500"/>
              <a:buChar char="○"/>
              <a:defRPr/>
            </a:lvl5pPr>
            <a:lvl6pPr indent="-323850" lvl="5" marL="2743200" algn="ctr">
              <a:spcBef>
                <a:spcPts val="1700"/>
              </a:spcBef>
              <a:spcAft>
                <a:spcPts val="0"/>
              </a:spcAft>
              <a:buSzPts val="1500"/>
              <a:buChar char="■"/>
              <a:defRPr/>
            </a:lvl6pPr>
            <a:lvl7pPr indent="-323850" lvl="6" marL="3200400" algn="ctr">
              <a:spcBef>
                <a:spcPts val="1700"/>
              </a:spcBef>
              <a:spcAft>
                <a:spcPts val="0"/>
              </a:spcAft>
              <a:buSzPts val="1500"/>
              <a:buChar char="●"/>
              <a:defRPr/>
            </a:lvl7pPr>
            <a:lvl8pPr indent="-323850" lvl="7" marL="3657600" algn="ctr">
              <a:spcBef>
                <a:spcPts val="1700"/>
              </a:spcBef>
              <a:spcAft>
                <a:spcPts val="0"/>
              </a:spcAft>
              <a:buSzPts val="1500"/>
              <a:buChar char="○"/>
              <a:defRPr/>
            </a:lvl8pPr>
            <a:lvl9pPr indent="-323850" lvl="8" marL="4114800" algn="ctr">
              <a:spcBef>
                <a:spcPts val="1700"/>
              </a:spcBef>
              <a:spcAft>
                <a:spcPts val="1700"/>
              </a:spcAft>
              <a:buSzPts val="1500"/>
              <a:buChar char="■"/>
              <a:defRPr/>
            </a:lvl9pPr>
          </a:lstStyle>
          <a:p/>
        </p:txBody>
      </p:sp>
      <p:sp>
        <p:nvSpPr>
          <p:cNvPr id="47" name="Google Shape;47;p11"/>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54" name="Shape 54"/>
        <p:cNvGrpSpPr/>
        <p:nvPr/>
      </p:nvGrpSpPr>
      <p:grpSpPr>
        <a:xfrm>
          <a:off x="0" y="0"/>
          <a:ext cx="0" cy="0"/>
          <a:chOff x="0" y="0"/>
          <a:chExt cx="0" cy="0"/>
        </a:xfrm>
      </p:grpSpPr>
      <p:sp>
        <p:nvSpPr>
          <p:cNvPr id="55" name="Google Shape;55;p14"/>
          <p:cNvSpPr txBox="1"/>
          <p:nvPr>
            <p:ph type="ctrTitle"/>
          </p:nvPr>
        </p:nvSpPr>
        <p:spPr>
          <a:xfrm>
            <a:off x="264952" y="1456058"/>
            <a:ext cx="7242600" cy="4014000"/>
          </a:xfrm>
          <a:prstGeom prst="rect">
            <a:avLst/>
          </a:prstGeom>
        </p:spPr>
        <p:txBody>
          <a:bodyPr anchorCtr="0" anchor="b" bIns="96675" lIns="96675" spcFirstLastPara="1" rIns="96675" wrap="square" tIns="96675">
            <a:noAutofit/>
          </a:bodyPr>
          <a:lstStyle>
            <a:lvl1pPr lvl="0" algn="ctr">
              <a:spcBef>
                <a:spcPts val="0"/>
              </a:spcBef>
              <a:spcAft>
                <a:spcPts val="0"/>
              </a:spcAft>
              <a:buSzPts val="5500"/>
              <a:buNone/>
              <a:defRPr sz="5500"/>
            </a:lvl1pPr>
            <a:lvl2pPr lvl="1" algn="ctr">
              <a:spcBef>
                <a:spcPts val="0"/>
              </a:spcBef>
              <a:spcAft>
                <a:spcPts val="0"/>
              </a:spcAft>
              <a:buSzPts val="5500"/>
              <a:buNone/>
              <a:defRPr sz="5500"/>
            </a:lvl2pPr>
            <a:lvl3pPr lvl="2" algn="ctr">
              <a:spcBef>
                <a:spcPts val="0"/>
              </a:spcBef>
              <a:spcAft>
                <a:spcPts val="0"/>
              </a:spcAft>
              <a:buSzPts val="5500"/>
              <a:buNone/>
              <a:defRPr sz="5500"/>
            </a:lvl3pPr>
            <a:lvl4pPr lvl="3" algn="ctr">
              <a:spcBef>
                <a:spcPts val="0"/>
              </a:spcBef>
              <a:spcAft>
                <a:spcPts val="0"/>
              </a:spcAft>
              <a:buSzPts val="5500"/>
              <a:buNone/>
              <a:defRPr sz="5500"/>
            </a:lvl4pPr>
            <a:lvl5pPr lvl="4" algn="ctr">
              <a:spcBef>
                <a:spcPts val="0"/>
              </a:spcBef>
              <a:spcAft>
                <a:spcPts val="0"/>
              </a:spcAft>
              <a:buSzPts val="5500"/>
              <a:buNone/>
              <a:defRPr sz="5500"/>
            </a:lvl5pPr>
            <a:lvl6pPr lvl="5" algn="ctr">
              <a:spcBef>
                <a:spcPts val="0"/>
              </a:spcBef>
              <a:spcAft>
                <a:spcPts val="0"/>
              </a:spcAft>
              <a:buSzPts val="5500"/>
              <a:buNone/>
              <a:defRPr sz="5500"/>
            </a:lvl6pPr>
            <a:lvl7pPr lvl="6" algn="ctr">
              <a:spcBef>
                <a:spcPts val="0"/>
              </a:spcBef>
              <a:spcAft>
                <a:spcPts val="0"/>
              </a:spcAft>
              <a:buSzPts val="5500"/>
              <a:buNone/>
              <a:defRPr sz="5500"/>
            </a:lvl7pPr>
            <a:lvl8pPr lvl="7" algn="ctr">
              <a:spcBef>
                <a:spcPts val="0"/>
              </a:spcBef>
              <a:spcAft>
                <a:spcPts val="0"/>
              </a:spcAft>
              <a:buSzPts val="5500"/>
              <a:buNone/>
              <a:defRPr sz="5500"/>
            </a:lvl8pPr>
            <a:lvl9pPr lvl="8" algn="ctr">
              <a:spcBef>
                <a:spcPts val="0"/>
              </a:spcBef>
              <a:spcAft>
                <a:spcPts val="0"/>
              </a:spcAft>
              <a:buSzPts val="5500"/>
              <a:buNone/>
              <a:defRPr sz="5500"/>
            </a:lvl9pPr>
          </a:lstStyle>
          <a:p/>
        </p:txBody>
      </p:sp>
      <p:sp>
        <p:nvSpPr>
          <p:cNvPr id="56" name="Google Shape;56;p14"/>
          <p:cNvSpPr txBox="1"/>
          <p:nvPr>
            <p:ph idx="1" type="subTitle"/>
          </p:nvPr>
        </p:nvSpPr>
        <p:spPr>
          <a:xfrm>
            <a:off x="264945" y="5542289"/>
            <a:ext cx="7242600" cy="15501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3000"/>
              <a:buNone/>
              <a:defRPr sz="3000"/>
            </a:lvl1pPr>
            <a:lvl2pPr lvl="1" algn="ctr">
              <a:lnSpc>
                <a:spcPct val="100000"/>
              </a:lnSpc>
              <a:spcBef>
                <a:spcPts val="0"/>
              </a:spcBef>
              <a:spcAft>
                <a:spcPts val="0"/>
              </a:spcAft>
              <a:buSzPts val="3000"/>
              <a:buNone/>
              <a:defRPr sz="3000"/>
            </a:lvl2pPr>
            <a:lvl3pPr lvl="2" algn="ctr">
              <a:lnSpc>
                <a:spcPct val="100000"/>
              </a:lnSpc>
              <a:spcBef>
                <a:spcPts val="0"/>
              </a:spcBef>
              <a:spcAft>
                <a:spcPts val="0"/>
              </a:spcAft>
              <a:buSzPts val="3000"/>
              <a:buNone/>
              <a:defRPr sz="3000"/>
            </a:lvl3pPr>
            <a:lvl4pPr lvl="3" algn="ctr">
              <a:lnSpc>
                <a:spcPct val="100000"/>
              </a:lnSpc>
              <a:spcBef>
                <a:spcPts val="0"/>
              </a:spcBef>
              <a:spcAft>
                <a:spcPts val="0"/>
              </a:spcAft>
              <a:buSzPts val="3000"/>
              <a:buNone/>
              <a:defRPr sz="3000"/>
            </a:lvl4pPr>
            <a:lvl5pPr lvl="4" algn="ctr">
              <a:lnSpc>
                <a:spcPct val="100000"/>
              </a:lnSpc>
              <a:spcBef>
                <a:spcPts val="0"/>
              </a:spcBef>
              <a:spcAft>
                <a:spcPts val="0"/>
              </a:spcAft>
              <a:buSzPts val="3000"/>
              <a:buNone/>
              <a:defRPr sz="3000"/>
            </a:lvl5pPr>
            <a:lvl6pPr lvl="5" algn="ctr">
              <a:lnSpc>
                <a:spcPct val="100000"/>
              </a:lnSpc>
              <a:spcBef>
                <a:spcPts val="0"/>
              </a:spcBef>
              <a:spcAft>
                <a:spcPts val="0"/>
              </a:spcAft>
              <a:buSzPts val="3000"/>
              <a:buNone/>
              <a:defRPr sz="3000"/>
            </a:lvl6pPr>
            <a:lvl7pPr lvl="6" algn="ctr">
              <a:lnSpc>
                <a:spcPct val="100000"/>
              </a:lnSpc>
              <a:spcBef>
                <a:spcPts val="0"/>
              </a:spcBef>
              <a:spcAft>
                <a:spcPts val="0"/>
              </a:spcAft>
              <a:buSzPts val="3000"/>
              <a:buNone/>
              <a:defRPr sz="3000"/>
            </a:lvl7pPr>
            <a:lvl8pPr lvl="7" algn="ctr">
              <a:lnSpc>
                <a:spcPct val="100000"/>
              </a:lnSpc>
              <a:spcBef>
                <a:spcPts val="0"/>
              </a:spcBef>
              <a:spcAft>
                <a:spcPts val="0"/>
              </a:spcAft>
              <a:buSzPts val="3000"/>
              <a:buNone/>
              <a:defRPr sz="3000"/>
            </a:lvl8pPr>
            <a:lvl9pPr lvl="8" algn="ctr">
              <a:lnSpc>
                <a:spcPct val="100000"/>
              </a:lnSpc>
              <a:spcBef>
                <a:spcPts val="0"/>
              </a:spcBef>
              <a:spcAft>
                <a:spcPts val="0"/>
              </a:spcAft>
              <a:buSzPts val="3000"/>
              <a:buNone/>
              <a:defRPr sz="3000"/>
            </a:lvl9pPr>
          </a:lstStyle>
          <a:p/>
        </p:txBody>
      </p:sp>
      <p:sp>
        <p:nvSpPr>
          <p:cNvPr id="57" name="Google Shape;57;p1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58" name="Shape 58"/>
        <p:cNvGrpSpPr/>
        <p:nvPr/>
      </p:nvGrpSpPr>
      <p:grpSpPr>
        <a:xfrm>
          <a:off x="0" y="0"/>
          <a:ext cx="0" cy="0"/>
          <a:chOff x="0" y="0"/>
          <a:chExt cx="0" cy="0"/>
        </a:xfrm>
      </p:grpSpPr>
      <p:sp>
        <p:nvSpPr>
          <p:cNvPr id="59" name="Google Shape;59;p15"/>
          <p:cNvSpPr txBox="1"/>
          <p:nvPr>
            <p:ph type="title"/>
          </p:nvPr>
        </p:nvSpPr>
        <p:spPr>
          <a:xfrm>
            <a:off x="264945" y="4206107"/>
            <a:ext cx="7242600" cy="1646100"/>
          </a:xfrm>
          <a:prstGeom prst="rect">
            <a:avLst/>
          </a:prstGeom>
        </p:spPr>
        <p:txBody>
          <a:bodyPr anchorCtr="0" anchor="ctr" bIns="96675" lIns="96675" spcFirstLastPara="1" rIns="96675" wrap="square" tIns="96675">
            <a:noAutofit/>
          </a:bodyPr>
          <a:lstStyle>
            <a:lvl1pPr lvl="0" algn="ctr">
              <a:spcBef>
                <a:spcPts val="0"/>
              </a:spcBef>
              <a:spcAft>
                <a:spcPts val="0"/>
              </a:spcAft>
              <a:buSzPts val="3800"/>
              <a:buNone/>
              <a:defRPr sz="3800"/>
            </a:lvl1pPr>
            <a:lvl2pPr lvl="1" algn="ctr">
              <a:spcBef>
                <a:spcPts val="0"/>
              </a:spcBef>
              <a:spcAft>
                <a:spcPts val="0"/>
              </a:spcAft>
              <a:buSzPts val="3800"/>
              <a:buNone/>
              <a:defRPr sz="3800"/>
            </a:lvl2pPr>
            <a:lvl3pPr lvl="2" algn="ctr">
              <a:spcBef>
                <a:spcPts val="0"/>
              </a:spcBef>
              <a:spcAft>
                <a:spcPts val="0"/>
              </a:spcAft>
              <a:buSzPts val="3800"/>
              <a:buNone/>
              <a:defRPr sz="3800"/>
            </a:lvl3pPr>
            <a:lvl4pPr lvl="3" algn="ctr">
              <a:spcBef>
                <a:spcPts val="0"/>
              </a:spcBef>
              <a:spcAft>
                <a:spcPts val="0"/>
              </a:spcAft>
              <a:buSzPts val="3800"/>
              <a:buNone/>
              <a:defRPr sz="3800"/>
            </a:lvl4pPr>
            <a:lvl5pPr lvl="4" algn="ctr">
              <a:spcBef>
                <a:spcPts val="0"/>
              </a:spcBef>
              <a:spcAft>
                <a:spcPts val="0"/>
              </a:spcAft>
              <a:buSzPts val="3800"/>
              <a:buNone/>
              <a:defRPr sz="3800"/>
            </a:lvl5pPr>
            <a:lvl6pPr lvl="5" algn="ctr">
              <a:spcBef>
                <a:spcPts val="0"/>
              </a:spcBef>
              <a:spcAft>
                <a:spcPts val="0"/>
              </a:spcAft>
              <a:buSzPts val="3800"/>
              <a:buNone/>
              <a:defRPr sz="3800"/>
            </a:lvl6pPr>
            <a:lvl7pPr lvl="6" algn="ctr">
              <a:spcBef>
                <a:spcPts val="0"/>
              </a:spcBef>
              <a:spcAft>
                <a:spcPts val="0"/>
              </a:spcAft>
              <a:buSzPts val="3800"/>
              <a:buNone/>
              <a:defRPr sz="3800"/>
            </a:lvl7pPr>
            <a:lvl8pPr lvl="7" algn="ctr">
              <a:spcBef>
                <a:spcPts val="0"/>
              </a:spcBef>
              <a:spcAft>
                <a:spcPts val="0"/>
              </a:spcAft>
              <a:buSzPts val="3800"/>
              <a:buNone/>
              <a:defRPr sz="3800"/>
            </a:lvl8pPr>
            <a:lvl9pPr lvl="8" algn="ctr">
              <a:spcBef>
                <a:spcPts val="0"/>
              </a:spcBef>
              <a:spcAft>
                <a:spcPts val="0"/>
              </a:spcAft>
              <a:buSzPts val="3800"/>
              <a:buNone/>
              <a:defRPr sz="3800"/>
            </a:lvl9pPr>
          </a:lstStyle>
          <a:p/>
        </p:txBody>
      </p:sp>
      <p:sp>
        <p:nvSpPr>
          <p:cNvPr id="60" name="Google Shape;60;p15"/>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61" name="Shape 61"/>
        <p:cNvGrpSpPr/>
        <p:nvPr/>
      </p:nvGrpSpPr>
      <p:grpSpPr>
        <a:xfrm>
          <a:off x="0" y="0"/>
          <a:ext cx="0" cy="0"/>
          <a:chOff x="0" y="0"/>
          <a:chExt cx="0" cy="0"/>
        </a:xfrm>
      </p:grpSpPr>
      <p:sp>
        <p:nvSpPr>
          <p:cNvPr id="62" name="Google Shape;62;p16"/>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63" name="Google Shape;63;p16"/>
          <p:cNvSpPr txBox="1"/>
          <p:nvPr>
            <p:ph idx="1" type="body"/>
          </p:nvPr>
        </p:nvSpPr>
        <p:spPr>
          <a:xfrm>
            <a:off x="264945" y="2253729"/>
            <a:ext cx="7242600" cy="6681000"/>
          </a:xfrm>
          <a:prstGeom prst="rect">
            <a:avLst/>
          </a:prstGeom>
        </p:spPr>
        <p:txBody>
          <a:bodyPr anchorCtr="0" anchor="t"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64" name="Google Shape;64;p16"/>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65" name="Shape 65"/>
        <p:cNvGrpSpPr/>
        <p:nvPr/>
      </p:nvGrpSpPr>
      <p:grpSpPr>
        <a:xfrm>
          <a:off x="0" y="0"/>
          <a:ext cx="0" cy="0"/>
          <a:chOff x="0" y="0"/>
          <a:chExt cx="0" cy="0"/>
        </a:xfrm>
      </p:grpSpPr>
      <p:sp>
        <p:nvSpPr>
          <p:cNvPr id="66" name="Google Shape;66;p17"/>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67" name="Google Shape;67;p17"/>
          <p:cNvSpPr txBox="1"/>
          <p:nvPr>
            <p:ph idx="1" type="body"/>
          </p:nvPr>
        </p:nvSpPr>
        <p:spPr>
          <a:xfrm>
            <a:off x="264945"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68" name="Google Shape;68;p17"/>
          <p:cNvSpPr txBox="1"/>
          <p:nvPr>
            <p:ph idx="2" type="body"/>
          </p:nvPr>
        </p:nvSpPr>
        <p:spPr>
          <a:xfrm>
            <a:off x="4107540"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69" name="Google Shape;69;p17"/>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70" name="Shape 70"/>
        <p:cNvGrpSpPr/>
        <p:nvPr/>
      </p:nvGrpSpPr>
      <p:grpSpPr>
        <a:xfrm>
          <a:off x="0" y="0"/>
          <a:ext cx="0" cy="0"/>
          <a:chOff x="0" y="0"/>
          <a:chExt cx="0" cy="0"/>
        </a:xfrm>
      </p:grpSpPr>
      <p:sp>
        <p:nvSpPr>
          <p:cNvPr id="71" name="Google Shape;71;p18"/>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72" name="Google Shape;72;p18"/>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73" name="Shape 73"/>
        <p:cNvGrpSpPr/>
        <p:nvPr/>
      </p:nvGrpSpPr>
      <p:grpSpPr>
        <a:xfrm>
          <a:off x="0" y="0"/>
          <a:ext cx="0" cy="0"/>
          <a:chOff x="0" y="0"/>
          <a:chExt cx="0" cy="0"/>
        </a:xfrm>
      </p:grpSpPr>
      <p:sp>
        <p:nvSpPr>
          <p:cNvPr id="74" name="Google Shape;74;p19"/>
          <p:cNvSpPr txBox="1"/>
          <p:nvPr>
            <p:ph type="title"/>
          </p:nvPr>
        </p:nvSpPr>
        <p:spPr>
          <a:xfrm>
            <a:off x="264945" y="1086507"/>
            <a:ext cx="2386800" cy="1477800"/>
          </a:xfrm>
          <a:prstGeom prst="rect">
            <a:avLst/>
          </a:prstGeom>
        </p:spPr>
        <p:txBody>
          <a:bodyPr anchorCtr="0" anchor="b" bIns="96675" lIns="96675" spcFirstLastPara="1" rIns="96675" wrap="square" tIns="96675">
            <a:noAutofit/>
          </a:bodyPr>
          <a:lstStyle>
            <a:lvl1pPr lvl="0">
              <a:spcBef>
                <a:spcPts val="0"/>
              </a:spcBef>
              <a:spcAft>
                <a:spcPts val="0"/>
              </a:spcAft>
              <a:buSzPts val="2500"/>
              <a:buNone/>
              <a:defRPr sz="2500"/>
            </a:lvl1pPr>
            <a:lvl2pPr lvl="1">
              <a:spcBef>
                <a:spcPts val="0"/>
              </a:spcBef>
              <a:spcAft>
                <a:spcPts val="0"/>
              </a:spcAft>
              <a:buSzPts val="2500"/>
              <a:buNone/>
              <a:defRPr sz="2500"/>
            </a:lvl2pPr>
            <a:lvl3pPr lvl="2">
              <a:spcBef>
                <a:spcPts val="0"/>
              </a:spcBef>
              <a:spcAft>
                <a:spcPts val="0"/>
              </a:spcAft>
              <a:buSzPts val="2500"/>
              <a:buNone/>
              <a:defRPr sz="2500"/>
            </a:lvl3pPr>
            <a:lvl4pPr lvl="3">
              <a:spcBef>
                <a:spcPts val="0"/>
              </a:spcBef>
              <a:spcAft>
                <a:spcPts val="0"/>
              </a:spcAft>
              <a:buSzPts val="2500"/>
              <a:buNone/>
              <a:defRPr sz="2500"/>
            </a:lvl4pPr>
            <a:lvl5pPr lvl="4">
              <a:spcBef>
                <a:spcPts val="0"/>
              </a:spcBef>
              <a:spcAft>
                <a:spcPts val="0"/>
              </a:spcAft>
              <a:buSzPts val="2500"/>
              <a:buNone/>
              <a:defRPr sz="2500"/>
            </a:lvl5pPr>
            <a:lvl6pPr lvl="5">
              <a:spcBef>
                <a:spcPts val="0"/>
              </a:spcBef>
              <a:spcAft>
                <a:spcPts val="0"/>
              </a:spcAft>
              <a:buSzPts val="2500"/>
              <a:buNone/>
              <a:defRPr sz="2500"/>
            </a:lvl6pPr>
            <a:lvl7pPr lvl="6">
              <a:spcBef>
                <a:spcPts val="0"/>
              </a:spcBef>
              <a:spcAft>
                <a:spcPts val="0"/>
              </a:spcAft>
              <a:buSzPts val="2500"/>
              <a:buNone/>
              <a:defRPr sz="2500"/>
            </a:lvl7pPr>
            <a:lvl8pPr lvl="7">
              <a:spcBef>
                <a:spcPts val="0"/>
              </a:spcBef>
              <a:spcAft>
                <a:spcPts val="0"/>
              </a:spcAft>
              <a:buSzPts val="2500"/>
              <a:buNone/>
              <a:defRPr sz="2500"/>
            </a:lvl8pPr>
            <a:lvl9pPr lvl="8">
              <a:spcBef>
                <a:spcPts val="0"/>
              </a:spcBef>
              <a:spcAft>
                <a:spcPts val="0"/>
              </a:spcAft>
              <a:buSzPts val="2500"/>
              <a:buNone/>
              <a:defRPr sz="2500"/>
            </a:lvl9pPr>
          </a:lstStyle>
          <a:p/>
        </p:txBody>
      </p:sp>
      <p:sp>
        <p:nvSpPr>
          <p:cNvPr id="75" name="Google Shape;75;p19"/>
          <p:cNvSpPr txBox="1"/>
          <p:nvPr>
            <p:ph idx="1" type="body"/>
          </p:nvPr>
        </p:nvSpPr>
        <p:spPr>
          <a:xfrm>
            <a:off x="264945" y="2717440"/>
            <a:ext cx="2386800" cy="6217500"/>
          </a:xfrm>
          <a:prstGeom prst="rect">
            <a:avLst/>
          </a:prstGeom>
        </p:spPr>
        <p:txBody>
          <a:bodyPr anchorCtr="0" anchor="t" bIns="96675" lIns="96675" spcFirstLastPara="1" rIns="96675" wrap="square" tIns="96675">
            <a:noAutofit/>
          </a:bodyPr>
          <a:lstStyle>
            <a:lvl1pPr indent="-311150" lvl="0" marL="457200">
              <a:spcBef>
                <a:spcPts val="0"/>
              </a:spcBef>
              <a:spcAft>
                <a:spcPts val="0"/>
              </a:spcAft>
              <a:buSzPts val="1300"/>
              <a:buChar char="●"/>
              <a:defRPr sz="13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76" name="Google Shape;76;p19"/>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77" name="Shape 77"/>
        <p:cNvGrpSpPr/>
        <p:nvPr/>
      </p:nvGrpSpPr>
      <p:grpSpPr>
        <a:xfrm>
          <a:off x="0" y="0"/>
          <a:ext cx="0" cy="0"/>
          <a:chOff x="0" y="0"/>
          <a:chExt cx="0" cy="0"/>
        </a:xfrm>
      </p:grpSpPr>
      <p:sp>
        <p:nvSpPr>
          <p:cNvPr id="78" name="Google Shape;78;p20"/>
          <p:cNvSpPr txBox="1"/>
          <p:nvPr>
            <p:ph type="title"/>
          </p:nvPr>
        </p:nvSpPr>
        <p:spPr>
          <a:xfrm>
            <a:off x="416713" y="880293"/>
            <a:ext cx="5412600" cy="7999800"/>
          </a:xfrm>
          <a:prstGeom prst="rect">
            <a:avLst/>
          </a:prstGeom>
        </p:spPr>
        <p:txBody>
          <a:bodyPr anchorCtr="0" anchor="ctr" bIns="96675" lIns="96675" spcFirstLastPara="1" rIns="96675" wrap="square" tIns="96675">
            <a:noAutofit/>
          </a:bodyPr>
          <a:lstStyle>
            <a:lvl1pPr lvl="0">
              <a:spcBef>
                <a:spcPts val="0"/>
              </a:spcBef>
              <a:spcAft>
                <a:spcPts val="0"/>
              </a:spcAft>
              <a:buSzPts val="5100"/>
              <a:buNone/>
              <a:defRPr sz="5100"/>
            </a:lvl1pPr>
            <a:lvl2pPr lvl="1">
              <a:spcBef>
                <a:spcPts val="0"/>
              </a:spcBef>
              <a:spcAft>
                <a:spcPts val="0"/>
              </a:spcAft>
              <a:buSzPts val="5100"/>
              <a:buNone/>
              <a:defRPr sz="5100"/>
            </a:lvl2pPr>
            <a:lvl3pPr lvl="2">
              <a:spcBef>
                <a:spcPts val="0"/>
              </a:spcBef>
              <a:spcAft>
                <a:spcPts val="0"/>
              </a:spcAft>
              <a:buSzPts val="5100"/>
              <a:buNone/>
              <a:defRPr sz="5100"/>
            </a:lvl3pPr>
            <a:lvl4pPr lvl="3">
              <a:spcBef>
                <a:spcPts val="0"/>
              </a:spcBef>
              <a:spcAft>
                <a:spcPts val="0"/>
              </a:spcAft>
              <a:buSzPts val="5100"/>
              <a:buNone/>
              <a:defRPr sz="5100"/>
            </a:lvl4pPr>
            <a:lvl5pPr lvl="4">
              <a:spcBef>
                <a:spcPts val="0"/>
              </a:spcBef>
              <a:spcAft>
                <a:spcPts val="0"/>
              </a:spcAft>
              <a:buSzPts val="5100"/>
              <a:buNone/>
              <a:defRPr sz="5100"/>
            </a:lvl5pPr>
            <a:lvl6pPr lvl="5">
              <a:spcBef>
                <a:spcPts val="0"/>
              </a:spcBef>
              <a:spcAft>
                <a:spcPts val="0"/>
              </a:spcAft>
              <a:buSzPts val="5100"/>
              <a:buNone/>
              <a:defRPr sz="5100"/>
            </a:lvl6pPr>
            <a:lvl7pPr lvl="6">
              <a:spcBef>
                <a:spcPts val="0"/>
              </a:spcBef>
              <a:spcAft>
                <a:spcPts val="0"/>
              </a:spcAft>
              <a:buSzPts val="5100"/>
              <a:buNone/>
              <a:defRPr sz="5100"/>
            </a:lvl7pPr>
            <a:lvl8pPr lvl="7">
              <a:spcBef>
                <a:spcPts val="0"/>
              </a:spcBef>
              <a:spcAft>
                <a:spcPts val="0"/>
              </a:spcAft>
              <a:buSzPts val="5100"/>
              <a:buNone/>
              <a:defRPr sz="5100"/>
            </a:lvl8pPr>
            <a:lvl9pPr lvl="8">
              <a:spcBef>
                <a:spcPts val="0"/>
              </a:spcBef>
              <a:spcAft>
                <a:spcPts val="0"/>
              </a:spcAft>
              <a:buSzPts val="5100"/>
              <a:buNone/>
              <a:defRPr sz="5100"/>
            </a:lvl9pPr>
          </a:lstStyle>
          <a:p/>
        </p:txBody>
      </p:sp>
      <p:sp>
        <p:nvSpPr>
          <p:cNvPr id="79" name="Google Shape;79;p20"/>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80" name="Shape 80"/>
        <p:cNvGrpSpPr/>
        <p:nvPr/>
      </p:nvGrpSpPr>
      <p:grpSpPr>
        <a:xfrm>
          <a:off x="0" y="0"/>
          <a:ext cx="0" cy="0"/>
          <a:chOff x="0" y="0"/>
          <a:chExt cx="0" cy="0"/>
        </a:xfrm>
      </p:grpSpPr>
      <p:sp>
        <p:nvSpPr>
          <p:cNvPr id="81" name="Google Shape;81;p21"/>
          <p:cNvSpPr/>
          <p:nvPr/>
        </p:nvSpPr>
        <p:spPr>
          <a:xfrm>
            <a:off x="3886200" y="-244"/>
            <a:ext cx="3886200" cy="10058400"/>
          </a:xfrm>
          <a:prstGeom prst="rect">
            <a:avLst/>
          </a:prstGeom>
          <a:solidFill>
            <a:schemeClr val="lt2"/>
          </a:solidFill>
          <a:ln>
            <a:noFill/>
          </a:ln>
        </p:spPr>
        <p:txBody>
          <a:bodyPr anchorCtr="0" anchor="ctr" bIns="96675" lIns="96675" spcFirstLastPara="1" rIns="96675" wrap="square" tIns="96675">
            <a:noAutofit/>
          </a:bodyPr>
          <a:lstStyle/>
          <a:p>
            <a:pPr indent="0" lvl="0" marL="0" rtl="0" algn="l">
              <a:spcBef>
                <a:spcPts val="0"/>
              </a:spcBef>
              <a:spcAft>
                <a:spcPts val="0"/>
              </a:spcAft>
              <a:buNone/>
            </a:pPr>
            <a:r>
              <a:t/>
            </a:r>
            <a:endParaRPr/>
          </a:p>
        </p:txBody>
      </p:sp>
      <p:sp>
        <p:nvSpPr>
          <p:cNvPr id="82" name="Google Shape;82;p21"/>
          <p:cNvSpPr txBox="1"/>
          <p:nvPr>
            <p:ph type="title"/>
          </p:nvPr>
        </p:nvSpPr>
        <p:spPr>
          <a:xfrm>
            <a:off x="225675" y="2411542"/>
            <a:ext cx="3438300" cy="2898600"/>
          </a:xfrm>
          <a:prstGeom prst="rect">
            <a:avLst/>
          </a:prstGeom>
        </p:spPr>
        <p:txBody>
          <a:bodyPr anchorCtr="0" anchor="b" bIns="96675" lIns="96675" spcFirstLastPara="1" rIns="96675" wrap="square" tIns="96675">
            <a:noAutofit/>
          </a:bodyPr>
          <a:lstStyle>
            <a:lvl1pPr lvl="0" algn="ctr">
              <a:spcBef>
                <a:spcPts val="0"/>
              </a:spcBef>
              <a:spcAft>
                <a:spcPts val="0"/>
              </a:spcAft>
              <a:buSzPts val="4400"/>
              <a:buNone/>
              <a:defRPr sz="4400"/>
            </a:lvl1pPr>
            <a:lvl2pPr lvl="1" algn="ctr">
              <a:spcBef>
                <a:spcPts val="0"/>
              </a:spcBef>
              <a:spcAft>
                <a:spcPts val="0"/>
              </a:spcAft>
              <a:buSzPts val="4400"/>
              <a:buNone/>
              <a:defRPr sz="4400"/>
            </a:lvl2pPr>
            <a:lvl3pPr lvl="2" algn="ctr">
              <a:spcBef>
                <a:spcPts val="0"/>
              </a:spcBef>
              <a:spcAft>
                <a:spcPts val="0"/>
              </a:spcAft>
              <a:buSzPts val="4400"/>
              <a:buNone/>
              <a:defRPr sz="4400"/>
            </a:lvl3pPr>
            <a:lvl4pPr lvl="3" algn="ctr">
              <a:spcBef>
                <a:spcPts val="0"/>
              </a:spcBef>
              <a:spcAft>
                <a:spcPts val="0"/>
              </a:spcAft>
              <a:buSzPts val="4400"/>
              <a:buNone/>
              <a:defRPr sz="4400"/>
            </a:lvl4pPr>
            <a:lvl5pPr lvl="4" algn="ctr">
              <a:spcBef>
                <a:spcPts val="0"/>
              </a:spcBef>
              <a:spcAft>
                <a:spcPts val="0"/>
              </a:spcAft>
              <a:buSzPts val="4400"/>
              <a:buNone/>
              <a:defRPr sz="4400"/>
            </a:lvl5pPr>
            <a:lvl6pPr lvl="5" algn="ctr">
              <a:spcBef>
                <a:spcPts val="0"/>
              </a:spcBef>
              <a:spcAft>
                <a:spcPts val="0"/>
              </a:spcAft>
              <a:buSzPts val="4400"/>
              <a:buNone/>
              <a:defRPr sz="4400"/>
            </a:lvl6pPr>
            <a:lvl7pPr lvl="6" algn="ctr">
              <a:spcBef>
                <a:spcPts val="0"/>
              </a:spcBef>
              <a:spcAft>
                <a:spcPts val="0"/>
              </a:spcAft>
              <a:buSzPts val="4400"/>
              <a:buNone/>
              <a:defRPr sz="4400"/>
            </a:lvl7pPr>
            <a:lvl8pPr lvl="7" algn="ctr">
              <a:spcBef>
                <a:spcPts val="0"/>
              </a:spcBef>
              <a:spcAft>
                <a:spcPts val="0"/>
              </a:spcAft>
              <a:buSzPts val="4400"/>
              <a:buNone/>
              <a:defRPr sz="4400"/>
            </a:lvl8pPr>
            <a:lvl9pPr lvl="8" algn="ctr">
              <a:spcBef>
                <a:spcPts val="0"/>
              </a:spcBef>
              <a:spcAft>
                <a:spcPts val="0"/>
              </a:spcAft>
              <a:buSzPts val="4400"/>
              <a:buNone/>
              <a:defRPr sz="4400"/>
            </a:lvl9pPr>
          </a:lstStyle>
          <a:p/>
        </p:txBody>
      </p:sp>
      <p:sp>
        <p:nvSpPr>
          <p:cNvPr id="83" name="Google Shape;83;p21"/>
          <p:cNvSpPr txBox="1"/>
          <p:nvPr>
            <p:ph idx="1" type="subTitle"/>
          </p:nvPr>
        </p:nvSpPr>
        <p:spPr>
          <a:xfrm>
            <a:off x="225675" y="5481569"/>
            <a:ext cx="3438300" cy="24153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2200"/>
              <a:buNone/>
              <a:defRPr sz="2200"/>
            </a:lvl1pPr>
            <a:lvl2pPr lvl="1" algn="ctr">
              <a:lnSpc>
                <a:spcPct val="100000"/>
              </a:lnSpc>
              <a:spcBef>
                <a:spcPts val="0"/>
              </a:spcBef>
              <a:spcAft>
                <a:spcPts val="0"/>
              </a:spcAft>
              <a:buSzPts val="2200"/>
              <a:buNone/>
              <a:defRPr sz="2200"/>
            </a:lvl2pPr>
            <a:lvl3pPr lvl="2" algn="ctr">
              <a:lnSpc>
                <a:spcPct val="100000"/>
              </a:lnSpc>
              <a:spcBef>
                <a:spcPts val="0"/>
              </a:spcBef>
              <a:spcAft>
                <a:spcPts val="0"/>
              </a:spcAft>
              <a:buSzPts val="2200"/>
              <a:buNone/>
              <a:defRPr sz="2200"/>
            </a:lvl3pPr>
            <a:lvl4pPr lvl="3" algn="ctr">
              <a:lnSpc>
                <a:spcPct val="100000"/>
              </a:lnSpc>
              <a:spcBef>
                <a:spcPts val="0"/>
              </a:spcBef>
              <a:spcAft>
                <a:spcPts val="0"/>
              </a:spcAft>
              <a:buSzPts val="2200"/>
              <a:buNone/>
              <a:defRPr sz="2200"/>
            </a:lvl4pPr>
            <a:lvl5pPr lvl="4" algn="ctr">
              <a:lnSpc>
                <a:spcPct val="100000"/>
              </a:lnSpc>
              <a:spcBef>
                <a:spcPts val="0"/>
              </a:spcBef>
              <a:spcAft>
                <a:spcPts val="0"/>
              </a:spcAft>
              <a:buSzPts val="2200"/>
              <a:buNone/>
              <a:defRPr sz="2200"/>
            </a:lvl5pPr>
            <a:lvl6pPr lvl="5" algn="ctr">
              <a:lnSpc>
                <a:spcPct val="100000"/>
              </a:lnSpc>
              <a:spcBef>
                <a:spcPts val="0"/>
              </a:spcBef>
              <a:spcAft>
                <a:spcPts val="0"/>
              </a:spcAft>
              <a:buSzPts val="2200"/>
              <a:buNone/>
              <a:defRPr sz="2200"/>
            </a:lvl6pPr>
            <a:lvl7pPr lvl="6" algn="ctr">
              <a:lnSpc>
                <a:spcPct val="100000"/>
              </a:lnSpc>
              <a:spcBef>
                <a:spcPts val="0"/>
              </a:spcBef>
              <a:spcAft>
                <a:spcPts val="0"/>
              </a:spcAft>
              <a:buSzPts val="2200"/>
              <a:buNone/>
              <a:defRPr sz="2200"/>
            </a:lvl7pPr>
            <a:lvl8pPr lvl="7" algn="ctr">
              <a:lnSpc>
                <a:spcPct val="100000"/>
              </a:lnSpc>
              <a:spcBef>
                <a:spcPts val="0"/>
              </a:spcBef>
              <a:spcAft>
                <a:spcPts val="0"/>
              </a:spcAft>
              <a:buSzPts val="2200"/>
              <a:buNone/>
              <a:defRPr sz="2200"/>
            </a:lvl8pPr>
            <a:lvl9pPr lvl="8" algn="ctr">
              <a:lnSpc>
                <a:spcPct val="100000"/>
              </a:lnSpc>
              <a:spcBef>
                <a:spcPts val="0"/>
              </a:spcBef>
              <a:spcAft>
                <a:spcPts val="0"/>
              </a:spcAft>
              <a:buSzPts val="2200"/>
              <a:buNone/>
              <a:defRPr sz="2200"/>
            </a:lvl9pPr>
          </a:lstStyle>
          <a:p/>
        </p:txBody>
      </p:sp>
      <p:sp>
        <p:nvSpPr>
          <p:cNvPr id="84" name="Google Shape;84;p21"/>
          <p:cNvSpPr txBox="1"/>
          <p:nvPr>
            <p:ph idx="2" type="body"/>
          </p:nvPr>
        </p:nvSpPr>
        <p:spPr>
          <a:xfrm>
            <a:off x="4198575" y="1415969"/>
            <a:ext cx="3261600" cy="7226100"/>
          </a:xfrm>
          <a:prstGeom prst="rect">
            <a:avLst/>
          </a:prstGeom>
        </p:spPr>
        <p:txBody>
          <a:bodyPr anchorCtr="0" anchor="ctr"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85" name="Google Shape;85;p21"/>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264945" y="4206107"/>
            <a:ext cx="7242600" cy="1646100"/>
          </a:xfrm>
          <a:prstGeom prst="rect">
            <a:avLst/>
          </a:prstGeom>
        </p:spPr>
        <p:txBody>
          <a:bodyPr anchorCtr="0" anchor="ctr" bIns="96675" lIns="96675" spcFirstLastPara="1" rIns="96675" wrap="square" tIns="96675">
            <a:noAutofit/>
          </a:bodyPr>
          <a:lstStyle>
            <a:lvl1pPr lvl="0" algn="ctr">
              <a:spcBef>
                <a:spcPts val="0"/>
              </a:spcBef>
              <a:spcAft>
                <a:spcPts val="0"/>
              </a:spcAft>
              <a:buSzPts val="3800"/>
              <a:buNone/>
              <a:defRPr sz="3800"/>
            </a:lvl1pPr>
            <a:lvl2pPr lvl="1" algn="ctr">
              <a:spcBef>
                <a:spcPts val="0"/>
              </a:spcBef>
              <a:spcAft>
                <a:spcPts val="0"/>
              </a:spcAft>
              <a:buSzPts val="3800"/>
              <a:buNone/>
              <a:defRPr sz="3800"/>
            </a:lvl2pPr>
            <a:lvl3pPr lvl="2" algn="ctr">
              <a:spcBef>
                <a:spcPts val="0"/>
              </a:spcBef>
              <a:spcAft>
                <a:spcPts val="0"/>
              </a:spcAft>
              <a:buSzPts val="3800"/>
              <a:buNone/>
              <a:defRPr sz="3800"/>
            </a:lvl3pPr>
            <a:lvl4pPr lvl="3" algn="ctr">
              <a:spcBef>
                <a:spcPts val="0"/>
              </a:spcBef>
              <a:spcAft>
                <a:spcPts val="0"/>
              </a:spcAft>
              <a:buSzPts val="3800"/>
              <a:buNone/>
              <a:defRPr sz="3800"/>
            </a:lvl4pPr>
            <a:lvl5pPr lvl="4" algn="ctr">
              <a:spcBef>
                <a:spcPts val="0"/>
              </a:spcBef>
              <a:spcAft>
                <a:spcPts val="0"/>
              </a:spcAft>
              <a:buSzPts val="3800"/>
              <a:buNone/>
              <a:defRPr sz="3800"/>
            </a:lvl5pPr>
            <a:lvl6pPr lvl="5" algn="ctr">
              <a:spcBef>
                <a:spcPts val="0"/>
              </a:spcBef>
              <a:spcAft>
                <a:spcPts val="0"/>
              </a:spcAft>
              <a:buSzPts val="3800"/>
              <a:buNone/>
              <a:defRPr sz="3800"/>
            </a:lvl6pPr>
            <a:lvl7pPr lvl="6" algn="ctr">
              <a:spcBef>
                <a:spcPts val="0"/>
              </a:spcBef>
              <a:spcAft>
                <a:spcPts val="0"/>
              </a:spcAft>
              <a:buSzPts val="3800"/>
              <a:buNone/>
              <a:defRPr sz="3800"/>
            </a:lvl7pPr>
            <a:lvl8pPr lvl="7" algn="ctr">
              <a:spcBef>
                <a:spcPts val="0"/>
              </a:spcBef>
              <a:spcAft>
                <a:spcPts val="0"/>
              </a:spcAft>
              <a:buSzPts val="3800"/>
              <a:buNone/>
              <a:defRPr sz="3800"/>
            </a:lvl8pPr>
            <a:lvl9pPr lvl="8" algn="ctr">
              <a:spcBef>
                <a:spcPts val="0"/>
              </a:spcBef>
              <a:spcAft>
                <a:spcPts val="0"/>
              </a:spcAft>
              <a:buSzPts val="3800"/>
              <a:buNone/>
              <a:defRPr sz="3800"/>
            </a:lvl9pPr>
          </a:lstStyle>
          <a:p/>
        </p:txBody>
      </p:sp>
      <p:sp>
        <p:nvSpPr>
          <p:cNvPr id="15" name="Google Shape;15;p3"/>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86" name="Shape 86"/>
        <p:cNvGrpSpPr/>
        <p:nvPr/>
      </p:nvGrpSpPr>
      <p:grpSpPr>
        <a:xfrm>
          <a:off x="0" y="0"/>
          <a:ext cx="0" cy="0"/>
          <a:chOff x="0" y="0"/>
          <a:chExt cx="0" cy="0"/>
        </a:xfrm>
      </p:grpSpPr>
      <p:sp>
        <p:nvSpPr>
          <p:cNvPr id="87" name="Google Shape;87;p22"/>
          <p:cNvSpPr txBox="1"/>
          <p:nvPr>
            <p:ph idx="1" type="body"/>
          </p:nvPr>
        </p:nvSpPr>
        <p:spPr>
          <a:xfrm>
            <a:off x="264945" y="8273124"/>
            <a:ext cx="5099100" cy="1183200"/>
          </a:xfrm>
          <a:prstGeom prst="rect">
            <a:avLst/>
          </a:prstGeom>
        </p:spPr>
        <p:txBody>
          <a:bodyPr anchorCtr="0" anchor="ctr" bIns="96675" lIns="96675" spcFirstLastPara="1" rIns="96675" wrap="square" tIns="96675">
            <a:noAutofit/>
          </a:bodyPr>
          <a:lstStyle>
            <a:lvl1pPr indent="-228600" lvl="0" marL="457200">
              <a:lnSpc>
                <a:spcPct val="100000"/>
              </a:lnSpc>
              <a:spcBef>
                <a:spcPts val="0"/>
              </a:spcBef>
              <a:spcAft>
                <a:spcPts val="0"/>
              </a:spcAft>
              <a:buSzPts val="1900"/>
              <a:buNone/>
              <a:defRPr/>
            </a:lvl1pPr>
          </a:lstStyle>
          <a:p/>
        </p:txBody>
      </p:sp>
      <p:sp>
        <p:nvSpPr>
          <p:cNvPr id="88" name="Google Shape;88;p2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89" name="Shape 89"/>
        <p:cNvGrpSpPr/>
        <p:nvPr/>
      </p:nvGrpSpPr>
      <p:grpSpPr>
        <a:xfrm>
          <a:off x="0" y="0"/>
          <a:ext cx="0" cy="0"/>
          <a:chOff x="0" y="0"/>
          <a:chExt cx="0" cy="0"/>
        </a:xfrm>
      </p:grpSpPr>
      <p:sp>
        <p:nvSpPr>
          <p:cNvPr id="90" name="Google Shape;90;p23"/>
          <p:cNvSpPr txBox="1"/>
          <p:nvPr>
            <p:ph hasCustomPrompt="1" type="title"/>
          </p:nvPr>
        </p:nvSpPr>
        <p:spPr>
          <a:xfrm>
            <a:off x="264945" y="2163089"/>
            <a:ext cx="7242600" cy="3839700"/>
          </a:xfrm>
          <a:prstGeom prst="rect">
            <a:avLst/>
          </a:prstGeom>
        </p:spPr>
        <p:txBody>
          <a:bodyPr anchorCtr="0" anchor="b" bIns="96675" lIns="96675" spcFirstLastPara="1" rIns="96675" wrap="square" tIns="96675">
            <a:noAutofit/>
          </a:bodyPr>
          <a:lstStyle>
            <a:lvl1pPr lvl="0" algn="ctr">
              <a:spcBef>
                <a:spcPts val="0"/>
              </a:spcBef>
              <a:spcAft>
                <a:spcPts val="0"/>
              </a:spcAft>
              <a:buSzPts val="12700"/>
              <a:buNone/>
              <a:defRPr sz="12700"/>
            </a:lvl1pPr>
            <a:lvl2pPr lvl="1" algn="ctr">
              <a:spcBef>
                <a:spcPts val="0"/>
              </a:spcBef>
              <a:spcAft>
                <a:spcPts val="0"/>
              </a:spcAft>
              <a:buSzPts val="12700"/>
              <a:buNone/>
              <a:defRPr sz="12700"/>
            </a:lvl2pPr>
            <a:lvl3pPr lvl="2" algn="ctr">
              <a:spcBef>
                <a:spcPts val="0"/>
              </a:spcBef>
              <a:spcAft>
                <a:spcPts val="0"/>
              </a:spcAft>
              <a:buSzPts val="12700"/>
              <a:buNone/>
              <a:defRPr sz="12700"/>
            </a:lvl3pPr>
            <a:lvl4pPr lvl="3" algn="ctr">
              <a:spcBef>
                <a:spcPts val="0"/>
              </a:spcBef>
              <a:spcAft>
                <a:spcPts val="0"/>
              </a:spcAft>
              <a:buSzPts val="12700"/>
              <a:buNone/>
              <a:defRPr sz="12700"/>
            </a:lvl4pPr>
            <a:lvl5pPr lvl="4" algn="ctr">
              <a:spcBef>
                <a:spcPts val="0"/>
              </a:spcBef>
              <a:spcAft>
                <a:spcPts val="0"/>
              </a:spcAft>
              <a:buSzPts val="12700"/>
              <a:buNone/>
              <a:defRPr sz="12700"/>
            </a:lvl5pPr>
            <a:lvl6pPr lvl="5" algn="ctr">
              <a:spcBef>
                <a:spcPts val="0"/>
              </a:spcBef>
              <a:spcAft>
                <a:spcPts val="0"/>
              </a:spcAft>
              <a:buSzPts val="12700"/>
              <a:buNone/>
              <a:defRPr sz="12700"/>
            </a:lvl6pPr>
            <a:lvl7pPr lvl="6" algn="ctr">
              <a:spcBef>
                <a:spcPts val="0"/>
              </a:spcBef>
              <a:spcAft>
                <a:spcPts val="0"/>
              </a:spcAft>
              <a:buSzPts val="12700"/>
              <a:buNone/>
              <a:defRPr sz="12700"/>
            </a:lvl7pPr>
            <a:lvl8pPr lvl="7" algn="ctr">
              <a:spcBef>
                <a:spcPts val="0"/>
              </a:spcBef>
              <a:spcAft>
                <a:spcPts val="0"/>
              </a:spcAft>
              <a:buSzPts val="12700"/>
              <a:buNone/>
              <a:defRPr sz="12700"/>
            </a:lvl8pPr>
            <a:lvl9pPr lvl="8" algn="ctr">
              <a:spcBef>
                <a:spcPts val="0"/>
              </a:spcBef>
              <a:spcAft>
                <a:spcPts val="0"/>
              </a:spcAft>
              <a:buSzPts val="12700"/>
              <a:buNone/>
              <a:defRPr sz="12700"/>
            </a:lvl9pPr>
          </a:lstStyle>
          <a:p>
            <a:r>
              <a:t>xx%</a:t>
            </a:r>
          </a:p>
        </p:txBody>
      </p:sp>
      <p:sp>
        <p:nvSpPr>
          <p:cNvPr id="91" name="Google Shape;91;p23"/>
          <p:cNvSpPr txBox="1"/>
          <p:nvPr>
            <p:ph idx="1" type="body"/>
          </p:nvPr>
        </p:nvSpPr>
        <p:spPr>
          <a:xfrm>
            <a:off x="264945" y="6164351"/>
            <a:ext cx="7242600" cy="2543700"/>
          </a:xfrm>
          <a:prstGeom prst="rect">
            <a:avLst/>
          </a:prstGeom>
        </p:spPr>
        <p:txBody>
          <a:bodyPr anchorCtr="0" anchor="t" bIns="96675" lIns="96675" spcFirstLastPara="1" rIns="96675" wrap="square" tIns="96675">
            <a:noAutofit/>
          </a:bodyPr>
          <a:lstStyle>
            <a:lvl1pPr indent="-349250" lvl="0" marL="457200" algn="ctr">
              <a:spcBef>
                <a:spcPts val="0"/>
              </a:spcBef>
              <a:spcAft>
                <a:spcPts val="0"/>
              </a:spcAft>
              <a:buSzPts val="1900"/>
              <a:buChar char="●"/>
              <a:defRPr/>
            </a:lvl1pPr>
            <a:lvl2pPr indent="-323850" lvl="1" marL="914400" algn="ctr">
              <a:spcBef>
                <a:spcPts val="1700"/>
              </a:spcBef>
              <a:spcAft>
                <a:spcPts val="0"/>
              </a:spcAft>
              <a:buSzPts val="1500"/>
              <a:buChar char="○"/>
              <a:defRPr/>
            </a:lvl2pPr>
            <a:lvl3pPr indent="-323850" lvl="2" marL="1371600" algn="ctr">
              <a:spcBef>
                <a:spcPts val="1700"/>
              </a:spcBef>
              <a:spcAft>
                <a:spcPts val="0"/>
              </a:spcAft>
              <a:buSzPts val="1500"/>
              <a:buChar char="■"/>
              <a:defRPr/>
            </a:lvl3pPr>
            <a:lvl4pPr indent="-323850" lvl="3" marL="1828800" algn="ctr">
              <a:spcBef>
                <a:spcPts val="1700"/>
              </a:spcBef>
              <a:spcAft>
                <a:spcPts val="0"/>
              </a:spcAft>
              <a:buSzPts val="1500"/>
              <a:buChar char="●"/>
              <a:defRPr/>
            </a:lvl4pPr>
            <a:lvl5pPr indent="-323850" lvl="4" marL="2286000" algn="ctr">
              <a:spcBef>
                <a:spcPts val="1700"/>
              </a:spcBef>
              <a:spcAft>
                <a:spcPts val="0"/>
              </a:spcAft>
              <a:buSzPts val="1500"/>
              <a:buChar char="○"/>
              <a:defRPr/>
            </a:lvl5pPr>
            <a:lvl6pPr indent="-323850" lvl="5" marL="2743200" algn="ctr">
              <a:spcBef>
                <a:spcPts val="1700"/>
              </a:spcBef>
              <a:spcAft>
                <a:spcPts val="0"/>
              </a:spcAft>
              <a:buSzPts val="1500"/>
              <a:buChar char="■"/>
              <a:defRPr/>
            </a:lvl6pPr>
            <a:lvl7pPr indent="-323850" lvl="6" marL="3200400" algn="ctr">
              <a:spcBef>
                <a:spcPts val="1700"/>
              </a:spcBef>
              <a:spcAft>
                <a:spcPts val="0"/>
              </a:spcAft>
              <a:buSzPts val="1500"/>
              <a:buChar char="●"/>
              <a:defRPr/>
            </a:lvl7pPr>
            <a:lvl8pPr indent="-323850" lvl="7" marL="3657600" algn="ctr">
              <a:spcBef>
                <a:spcPts val="1700"/>
              </a:spcBef>
              <a:spcAft>
                <a:spcPts val="0"/>
              </a:spcAft>
              <a:buSzPts val="1500"/>
              <a:buChar char="○"/>
              <a:defRPr/>
            </a:lvl8pPr>
            <a:lvl9pPr indent="-323850" lvl="8" marL="4114800" algn="ctr">
              <a:spcBef>
                <a:spcPts val="1700"/>
              </a:spcBef>
              <a:spcAft>
                <a:spcPts val="1700"/>
              </a:spcAft>
              <a:buSzPts val="1500"/>
              <a:buChar char="■"/>
              <a:defRPr/>
            </a:lvl9pPr>
          </a:lstStyle>
          <a:p/>
        </p:txBody>
      </p:sp>
      <p:sp>
        <p:nvSpPr>
          <p:cNvPr id="92" name="Google Shape;92;p23"/>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93" name="Shape 93"/>
        <p:cNvGrpSpPr/>
        <p:nvPr/>
      </p:nvGrpSpPr>
      <p:grpSpPr>
        <a:xfrm>
          <a:off x="0" y="0"/>
          <a:ext cx="0" cy="0"/>
          <a:chOff x="0" y="0"/>
          <a:chExt cx="0" cy="0"/>
        </a:xfrm>
      </p:grpSpPr>
      <p:sp>
        <p:nvSpPr>
          <p:cNvPr id="94" name="Google Shape;94;p2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18" name="Google Shape;18;p4"/>
          <p:cNvSpPr txBox="1"/>
          <p:nvPr>
            <p:ph idx="1" type="body"/>
          </p:nvPr>
        </p:nvSpPr>
        <p:spPr>
          <a:xfrm>
            <a:off x="264945" y="2253729"/>
            <a:ext cx="7242600" cy="6681000"/>
          </a:xfrm>
          <a:prstGeom prst="rect">
            <a:avLst/>
          </a:prstGeom>
        </p:spPr>
        <p:txBody>
          <a:bodyPr anchorCtr="0" anchor="t"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19" name="Google Shape;19;p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2" name="Google Shape;22;p5"/>
          <p:cNvSpPr txBox="1"/>
          <p:nvPr>
            <p:ph idx="1" type="body"/>
          </p:nvPr>
        </p:nvSpPr>
        <p:spPr>
          <a:xfrm>
            <a:off x="264945"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23" name="Google Shape;23;p5"/>
          <p:cNvSpPr txBox="1"/>
          <p:nvPr>
            <p:ph idx="2" type="body"/>
          </p:nvPr>
        </p:nvSpPr>
        <p:spPr>
          <a:xfrm>
            <a:off x="4107540"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24" name="Google Shape;24;p5"/>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7" name="Google Shape;27;p6"/>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264945" y="1086507"/>
            <a:ext cx="2386800" cy="1477800"/>
          </a:xfrm>
          <a:prstGeom prst="rect">
            <a:avLst/>
          </a:prstGeom>
        </p:spPr>
        <p:txBody>
          <a:bodyPr anchorCtr="0" anchor="b" bIns="96675" lIns="96675" spcFirstLastPara="1" rIns="96675" wrap="square" tIns="96675">
            <a:noAutofit/>
          </a:bodyPr>
          <a:lstStyle>
            <a:lvl1pPr lvl="0">
              <a:spcBef>
                <a:spcPts val="0"/>
              </a:spcBef>
              <a:spcAft>
                <a:spcPts val="0"/>
              </a:spcAft>
              <a:buSzPts val="2500"/>
              <a:buNone/>
              <a:defRPr sz="2500"/>
            </a:lvl1pPr>
            <a:lvl2pPr lvl="1">
              <a:spcBef>
                <a:spcPts val="0"/>
              </a:spcBef>
              <a:spcAft>
                <a:spcPts val="0"/>
              </a:spcAft>
              <a:buSzPts val="2500"/>
              <a:buNone/>
              <a:defRPr sz="2500"/>
            </a:lvl2pPr>
            <a:lvl3pPr lvl="2">
              <a:spcBef>
                <a:spcPts val="0"/>
              </a:spcBef>
              <a:spcAft>
                <a:spcPts val="0"/>
              </a:spcAft>
              <a:buSzPts val="2500"/>
              <a:buNone/>
              <a:defRPr sz="2500"/>
            </a:lvl3pPr>
            <a:lvl4pPr lvl="3">
              <a:spcBef>
                <a:spcPts val="0"/>
              </a:spcBef>
              <a:spcAft>
                <a:spcPts val="0"/>
              </a:spcAft>
              <a:buSzPts val="2500"/>
              <a:buNone/>
              <a:defRPr sz="2500"/>
            </a:lvl4pPr>
            <a:lvl5pPr lvl="4">
              <a:spcBef>
                <a:spcPts val="0"/>
              </a:spcBef>
              <a:spcAft>
                <a:spcPts val="0"/>
              </a:spcAft>
              <a:buSzPts val="2500"/>
              <a:buNone/>
              <a:defRPr sz="2500"/>
            </a:lvl5pPr>
            <a:lvl6pPr lvl="5">
              <a:spcBef>
                <a:spcPts val="0"/>
              </a:spcBef>
              <a:spcAft>
                <a:spcPts val="0"/>
              </a:spcAft>
              <a:buSzPts val="2500"/>
              <a:buNone/>
              <a:defRPr sz="2500"/>
            </a:lvl6pPr>
            <a:lvl7pPr lvl="6">
              <a:spcBef>
                <a:spcPts val="0"/>
              </a:spcBef>
              <a:spcAft>
                <a:spcPts val="0"/>
              </a:spcAft>
              <a:buSzPts val="2500"/>
              <a:buNone/>
              <a:defRPr sz="2500"/>
            </a:lvl7pPr>
            <a:lvl8pPr lvl="7">
              <a:spcBef>
                <a:spcPts val="0"/>
              </a:spcBef>
              <a:spcAft>
                <a:spcPts val="0"/>
              </a:spcAft>
              <a:buSzPts val="2500"/>
              <a:buNone/>
              <a:defRPr sz="2500"/>
            </a:lvl8pPr>
            <a:lvl9pPr lvl="8">
              <a:spcBef>
                <a:spcPts val="0"/>
              </a:spcBef>
              <a:spcAft>
                <a:spcPts val="0"/>
              </a:spcAft>
              <a:buSzPts val="2500"/>
              <a:buNone/>
              <a:defRPr sz="2500"/>
            </a:lvl9pPr>
          </a:lstStyle>
          <a:p/>
        </p:txBody>
      </p:sp>
      <p:sp>
        <p:nvSpPr>
          <p:cNvPr id="30" name="Google Shape;30;p7"/>
          <p:cNvSpPr txBox="1"/>
          <p:nvPr>
            <p:ph idx="1" type="body"/>
          </p:nvPr>
        </p:nvSpPr>
        <p:spPr>
          <a:xfrm>
            <a:off x="264945" y="2717440"/>
            <a:ext cx="2386800" cy="6217500"/>
          </a:xfrm>
          <a:prstGeom prst="rect">
            <a:avLst/>
          </a:prstGeom>
        </p:spPr>
        <p:txBody>
          <a:bodyPr anchorCtr="0" anchor="t" bIns="96675" lIns="96675" spcFirstLastPara="1" rIns="96675" wrap="square" tIns="96675">
            <a:noAutofit/>
          </a:bodyPr>
          <a:lstStyle>
            <a:lvl1pPr indent="-311150" lvl="0" marL="457200">
              <a:spcBef>
                <a:spcPts val="0"/>
              </a:spcBef>
              <a:spcAft>
                <a:spcPts val="0"/>
              </a:spcAft>
              <a:buSzPts val="1300"/>
              <a:buChar char="●"/>
              <a:defRPr sz="13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31" name="Google Shape;31;p7"/>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16713" y="880293"/>
            <a:ext cx="5412600" cy="7999800"/>
          </a:xfrm>
          <a:prstGeom prst="rect">
            <a:avLst/>
          </a:prstGeom>
        </p:spPr>
        <p:txBody>
          <a:bodyPr anchorCtr="0" anchor="ctr" bIns="96675" lIns="96675" spcFirstLastPara="1" rIns="96675" wrap="square" tIns="96675">
            <a:noAutofit/>
          </a:bodyPr>
          <a:lstStyle>
            <a:lvl1pPr lvl="0">
              <a:spcBef>
                <a:spcPts val="0"/>
              </a:spcBef>
              <a:spcAft>
                <a:spcPts val="0"/>
              </a:spcAft>
              <a:buSzPts val="5100"/>
              <a:buNone/>
              <a:defRPr sz="5100"/>
            </a:lvl1pPr>
            <a:lvl2pPr lvl="1">
              <a:spcBef>
                <a:spcPts val="0"/>
              </a:spcBef>
              <a:spcAft>
                <a:spcPts val="0"/>
              </a:spcAft>
              <a:buSzPts val="5100"/>
              <a:buNone/>
              <a:defRPr sz="5100"/>
            </a:lvl2pPr>
            <a:lvl3pPr lvl="2">
              <a:spcBef>
                <a:spcPts val="0"/>
              </a:spcBef>
              <a:spcAft>
                <a:spcPts val="0"/>
              </a:spcAft>
              <a:buSzPts val="5100"/>
              <a:buNone/>
              <a:defRPr sz="5100"/>
            </a:lvl3pPr>
            <a:lvl4pPr lvl="3">
              <a:spcBef>
                <a:spcPts val="0"/>
              </a:spcBef>
              <a:spcAft>
                <a:spcPts val="0"/>
              </a:spcAft>
              <a:buSzPts val="5100"/>
              <a:buNone/>
              <a:defRPr sz="5100"/>
            </a:lvl4pPr>
            <a:lvl5pPr lvl="4">
              <a:spcBef>
                <a:spcPts val="0"/>
              </a:spcBef>
              <a:spcAft>
                <a:spcPts val="0"/>
              </a:spcAft>
              <a:buSzPts val="5100"/>
              <a:buNone/>
              <a:defRPr sz="5100"/>
            </a:lvl5pPr>
            <a:lvl6pPr lvl="5">
              <a:spcBef>
                <a:spcPts val="0"/>
              </a:spcBef>
              <a:spcAft>
                <a:spcPts val="0"/>
              </a:spcAft>
              <a:buSzPts val="5100"/>
              <a:buNone/>
              <a:defRPr sz="5100"/>
            </a:lvl6pPr>
            <a:lvl7pPr lvl="6">
              <a:spcBef>
                <a:spcPts val="0"/>
              </a:spcBef>
              <a:spcAft>
                <a:spcPts val="0"/>
              </a:spcAft>
              <a:buSzPts val="5100"/>
              <a:buNone/>
              <a:defRPr sz="5100"/>
            </a:lvl7pPr>
            <a:lvl8pPr lvl="7">
              <a:spcBef>
                <a:spcPts val="0"/>
              </a:spcBef>
              <a:spcAft>
                <a:spcPts val="0"/>
              </a:spcAft>
              <a:buSzPts val="5100"/>
              <a:buNone/>
              <a:defRPr sz="5100"/>
            </a:lvl8pPr>
            <a:lvl9pPr lvl="8">
              <a:spcBef>
                <a:spcPts val="0"/>
              </a:spcBef>
              <a:spcAft>
                <a:spcPts val="0"/>
              </a:spcAft>
              <a:buSzPts val="5100"/>
              <a:buNone/>
              <a:defRPr sz="5100"/>
            </a:lvl9pPr>
          </a:lstStyle>
          <a:p/>
        </p:txBody>
      </p:sp>
      <p:sp>
        <p:nvSpPr>
          <p:cNvPr id="34" name="Google Shape;34;p8"/>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3886200" y="-244"/>
            <a:ext cx="3886200" cy="10058400"/>
          </a:xfrm>
          <a:prstGeom prst="rect">
            <a:avLst/>
          </a:prstGeom>
          <a:solidFill>
            <a:schemeClr val="lt2"/>
          </a:solidFill>
          <a:ln>
            <a:noFill/>
          </a:ln>
        </p:spPr>
        <p:txBody>
          <a:bodyPr anchorCtr="0" anchor="ctr" bIns="96675" lIns="96675" spcFirstLastPara="1" rIns="96675" wrap="square" tIns="9667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25675" y="2411542"/>
            <a:ext cx="3438300" cy="2898600"/>
          </a:xfrm>
          <a:prstGeom prst="rect">
            <a:avLst/>
          </a:prstGeom>
        </p:spPr>
        <p:txBody>
          <a:bodyPr anchorCtr="0" anchor="b" bIns="96675" lIns="96675" spcFirstLastPara="1" rIns="96675" wrap="square" tIns="96675">
            <a:noAutofit/>
          </a:bodyPr>
          <a:lstStyle>
            <a:lvl1pPr lvl="0" algn="ctr">
              <a:spcBef>
                <a:spcPts val="0"/>
              </a:spcBef>
              <a:spcAft>
                <a:spcPts val="0"/>
              </a:spcAft>
              <a:buSzPts val="4400"/>
              <a:buNone/>
              <a:defRPr sz="4400"/>
            </a:lvl1pPr>
            <a:lvl2pPr lvl="1" algn="ctr">
              <a:spcBef>
                <a:spcPts val="0"/>
              </a:spcBef>
              <a:spcAft>
                <a:spcPts val="0"/>
              </a:spcAft>
              <a:buSzPts val="4400"/>
              <a:buNone/>
              <a:defRPr sz="4400"/>
            </a:lvl2pPr>
            <a:lvl3pPr lvl="2" algn="ctr">
              <a:spcBef>
                <a:spcPts val="0"/>
              </a:spcBef>
              <a:spcAft>
                <a:spcPts val="0"/>
              </a:spcAft>
              <a:buSzPts val="4400"/>
              <a:buNone/>
              <a:defRPr sz="4400"/>
            </a:lvl3pPr>
            <a:lvl4pPr lvl="3" algn="ctr">
              <a:spcBef>
                <a:spcPts val="0"/>
              </a:spcBef>
              <a:spcAft>
                <a:spcPts val="0"/>
              </a:spcAft>
              <a:buSzPts val="4400"/>
              <a:buNone/>
              <a:defRPr sz="4400"/>
            </a:lvl4pPr>
            <a:lvl5pPr lvl="4" algn="ctr">
              <a:spcBef>
                <a:spcPts val="0"/>
              </a:spcBef>
              <a:spcAft>
                <a:spcPts val="0"/>
              </a:spcAft>
              <a:buSzPts val="4400"/>
              <a:buNone/>
              <a:defRPr sz="4400"/>
            </a:lvl5pPr>
            <a:lvl6pPr lvl="5" algn="ctr">
              <a:spcBef>
                <a:spcPts val="0"/>
              </a:spcBef>
              <a:spcAft>
                <a:spcPts val="0"/>
              </a:spcAft>
              <a:buSzPts val="4400"/>
              <a:buNone/>
              <a:defRPr sz="4400"/>
            </a:lvl6pPr>
            <a:lvl7pPr lvl="6" algn="ctr">
              <a:spcBef>
                <a:spcPts val="0"/>
              </a:spcBef>
              <a:spcAft>
                <a:spcPts val="0"/>
              </a:spcAft>
              <a:buSzPts val="4400"/>
              <a:buNone/>
              <a:defRPr sz="4400"/>
            </a:lvl7pPr>
            <a:lvl8pPr lvl="7" algn="ctr">
              <a:spcBef>
                <a:spcPts val="0"/>
              </a:spcBef>
              <a:spcAft>
                <a:spcPts val="0"/>
              </a:spcAft>
              <a:buSzPts val="4400"/>
              <a:buNone/>
              <a:defRPr sz="4400"/>
            </a:lvl8pPr>
            <a:lvl9pPr lvl="8" algn="ctr">
              <a:spcBef>
                <a:spcPts val="0"/>
              </a:spcBef>
              <a:spcAft>
                <a:spcPts val="0"/>
              </a:spcAft>
              <a:buSzPts val="4400"/>
              <a:buNone/>
              <a:defRPr sz="4400"/>
            </a:lvl9pPr>
          </a:lstStyle>
          <a:p/>
        </p:txBody>
      </p:sp>
      <p:sp>
        <p:nvSpPr>
          <p:cNvPr id="38" name="Google Shape;38;p9"/>
          <p:cNvSpPr txBox="1"/>
          <p:nvPr>
            <p:ph idx="1" type="subTitle"/>
          </p:nvPr>
        </p:nvSpPr>
        <p:spPr>
          <a:xfrm>
            <a:off x="225675" y="5481569"/>
            <a:ext cx="3438300" cy="24153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2200"/>
              <a:buNone/>
              <a:defRPr sz="2200"/>
            </a:lvl1pPr>
            <a:lvl2pPr lvl="1" algn="ctr">
              <a:lnSpc>
                <a:spcPct val="100000"/>
              </a:lnSpc>
              <a:spcBef>
                <a:spcPts val="0"/>
              </a:spcBef>
              <a:spcAft>
                <a:spcPts val="0"/>
              </a:spcAft>
              <a:buSzPts val="2200"/>
              <a:buNone/>
              <a:defRPr sz="2200"/>
            </a:lvl2pPr>
            <a:lvl3pPr lvl="2" algn="ctr">
              <a:lnSpc>
                <a:spcPct val="100000"/>
              </a:lnSpc>
              <a:spcBef>
                <a:spcPts val="0"/>
              </a:spcBef>
              <a:spcAft>
                <a:spcPts val="0"/>
              </a:spcAft>
              <a:buSzPts val="2200"/>
              <a:buNone/>
              <a:defRPr sz="2200"/>
            </a:lvl3pPr>
            <a:lvl4pPr lvl="3" algn="ctr">
              <a:lnSpc>
                <a:spcPct val="100000"/>
              </a:lnSpc>
              <a:spcBef>
                <a:spcPts val="0"/>
              </a:spcBef>
              <a:spcAft>
                <a:spcPts val="0"/>
              </a:spcAft>
              <a:buSzPts val="2200"/>
              <a:buNone/>
              <a:defRPr sz="2200"/>
            </a:lvl4pPr>
            <a:lvl5pPr lvl="4" algn="ctr">
              <a:lnSpc>
                <a:spcPct val="100000"/>
              </a:lnSpc>
              <a:spcBef>
                <a:spcPts val="0"/>
              </a:spcBef>
              <a:spcAft>
                <a:spcPts val="0"/>
              </a:spcAft>
              <a:buSzPts val="2200"/>
              <a:buNone/>
              <a:defRPr sz="2200"/>
            </a:lvl5pPr>
            <a:lvl6pPr lvl="5" algn="ctr">
              <a:lnSpc>
                <a:spcPct val="100000"/>
              </a:lnSpc>
              <a:spcBef>
                <a:spcPts val="0"/>
              </a:spcBef>
              <a:spcAft>
                <a:spcPts val="0"/>
              </a:spcAft>
              <a:buSzPts val="2200"/>
              <a:buNone/>
              <a:defRPr sz="2200"/>
            </a:lvl6pPr>
            <a:lvl7pPr lvl="6" algn="ctr">
              <a:lnSpc>
                <a:spcPct val="100000"/>
              </a:lnSpc>
              <a:spcBef>
                <a:spcPts val="0"/>
              </a:spcBef>
              <a:spcAft>
                <a:spcPts val="0"/>
              </a:spcAft>
              <a:buSzPts val="2200"/>
              <a:buNone/>
              <a:defRPr sz="2200"/>
            </a:lvl7pPr>
            <a:lvl8pPr lvl="7" algn="ctr">
              <a:lnSpc>
                <a:spcPct val="100000"/>
              </a:lnSpc>
              <a:spcBef>
                <a:spcPts val="0"/>
              </a:spcBef>
              <a:spcAft>
                <a:spcPts val="0"/>
              </a:spcAft>
              <a:buSzPts val="2200"/>
              <a:buNone/>
              <a:defRPr sz="2200"/>
            </a:lvl8pPr>
            <a:lvl9pPr lvl="8" algn="ctr">
              <a:lnSpc>
                <a:spcPct val="100000"/>
              </a:lnSpc>
              <a:spcBef>
                <a:spcPts val="0"/>
              </a:spcBef>
              <a:spcAft>
                <a:spcPts val="0"/>
              </a:spcAft>
              <a:buSzPts val="2200"/>
              <a:buNone/>
              <a:defRPr sz="2200"/>
            </a:lvl9pPr>
          </a:lstStyle>
          <a:p/>
        </p:txBody>
      </p:sp>
      <p:sp>
        <p:nvSpPr>
          <p:cNvPr id="39" name="Google Shape;39;p9"/>
          <p:cNvSpPr txBox="1"/>
          <p:nvPr>
            <p:ph idx="2" type="body"/>
          </p:nvPr>
        </p:nvSpPr>
        <p:spPr>
          <a:xfrm>
            <a:off x="4198575" y="1415969"/>
            <a:ext cx="3261600" cy="7226100"/>
          </a:xfrm>
          <a:prstGeom prst="rect">
            <a:avLst/>
          </a:prstGeom>
        </p:spPr>
        <p:txBody>
          <a:bodyPr anchorCtr="0" anchor="ctr"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40" name="Google Shape;40;p9"/>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264945" y="8273124"/>
            <a:ext cx="5099100" cy="1183200"/>
          </a:xfrm>
          <a:prstGeom prst="rect">
            <a:avLst/>
          </a:prstGeom>
        </p:spPr>
        <p:txBody>
          <a:bodyPr anchorCtr="0" anchor="ctr" bIns="96675" lIns="96675" spcFirstLastPara="1" rIns="96675" wrap="square" tIns="96675">
            <a:noAutofit/>
          </a:bodyPr>
          <a:lstStyle>
            <a:lvl1pPr indent="-228600" lvl="0" marL="457200">
              <a:lnSpc>
                <a:spcPct val="100000"/>
              </a:lnSpc>
              <a:spcBef>
                <a:spcPts val="0"/>
              </a:spcBef>
              <a:spcAft>
                <a:spcPts val="0"/>
              </a:spcAft>
              <a:buSzPts val="1900"/>
              <a:buNone/>
              <a:defRPr/>
            </a:lvl1pPr>
          </a:lstStyle>
          <a:p/>
        </p:txBody>
      </p:sp>
      <p:sp>
        <p:nvSpPr>
          <p:cNvPr id="43" name="Google Shape;43;p10"/>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2" Type="http://schemas.openxmlformats.org/officeDocument/2006/relationships/theme" Target="../theme/theme1.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64945" y="870271"/>
            <a:ext cx="7242600" cy="1119900"/>
          </a:xfrm>
          <a:prstGeom prst="rect">
            <a:avLst/>
          </a:prstGeom>
          <a:noFill/>
          <a:ln>
            <a:noFill/>
          </a:ln>
        </p:spPr>
        <p:txBody>
          <a:bodyPr anchorCtr="0" anchor="t" bIns="96675" lIns="96675" spcFirstLastPara="1" rIns="96675" wrap="square" tIns="96675">
            <a:noAutofit/>
          </a:bodyPr>
          <a:lstStyle>
            <a:lvl1pPr lvl="0">
              <a:spcBef>
                <a:spcPts val="0"/>
              </a:spcBef>
              <a:spcAft>
                <a:spcPts val="0"/>
              </a:spcAft>
              <a:buClr>
                <a:schemeClr val="dk1"/>
              </a:buClr>
              <a:buSzPts val="3000"/>
              <a:buNone/>
              <a:defRPr sz="3000">
                <a:solidFill>
                  <a:schemeClr val="dk1"/>
                </a:solidFill>
              </a:defRPr>
            </a:lvl1pPr>
            <a:lvl2pPr lvl="1">
              <a:spcBef>
                <a:spcPts val="0"/>
              </a:spcBef>
              <a:spcAft>
                <a:spcPts val="0"/>
              </a:spcAft>
              <a:buClr>
                <a:schemeClr val="dk1"/>
              </a:buClr>
              <a:buSzPts val="3000"/>
              <a:buNone/>
              <a:defRPr sz="3000">
                <a:solidFill>
                  <a:schemeClr val="dk1"/>
                </a:solidFill>
              </a:defRPr>
            </a:lvl2pPr>
            <a:lvl3pPr lvl="2">
              <a:spcBef>
                <a:spcPts val="0"/>
              </a:spcBef>
              <a:spcAft>
                <a:spcPts val="0"/>
              </a:spcAft>
              <a:buClr>
                <a:schemeClr val="dk1"/>
              </a:buClr>
              <a:buSzPts val="3000"/>
              <a:buNone/>
              <a:defRPr sz="3000">
                <a:solidFill>
                  <a:schemeClr val="dk1"/>
                </a:solidFill>
              </a:defRPr>
            </a:lvl3pPr>
            <a:lvl4pPr lvl="3">
              <a:spcBef>
                <a:spcPts val="0"/>
              </a:spcBef>
              <a:spcAft>
                <a:spcPts val="0"/>
              </a:spcAft>
              <a:buClr>
                <a:schemeClr val="dk1"/>
              </a:buClr>
              <a:buSzPts val="3000"/>
              <a:buNone/>
              <a:defRPr sz="3000">
                <a:solidFill>
                  <a:schemeClr val="dk1"/>
                </a:solidFill>
              </a:defRPr>
            </a:lvl4pPr>
            <a:lvl5pPr lvl="4">
              <a:spcBef>
                <a:spcPts val="0"/>
              </a:spcBef>
              <a:spcAft>
                <a:spcPts val="0"/>
              </a:spcAft>
              <a:buClr>
                <a:schemeClr val="dk1"/>
              </a:buClr>
              <a:buSzPts val="3000"/>
              <a:buNone/>
              <a:defRPr sz="3000">
                <a:solidFill>
                  <a:schemeClr val="dk1"/>
                </a:solidFill>
              </a:defRPr>
            </a:lvl5pPr>
            <a:lvl6pPr lvl="5">
              <a:spcBef>
                <a:spcPts val="0"/>
              </a:spcBef>
              <a:spcAft>
                <a:spcPts val="0"/>
              </a:spcAft>
              <a:buClr>
                <a:schemeClr val="dk1"/>
              </a:buClr>
              <a:buSzPts val="3000"/>
              <a:buNone/>
              <a:defRPr sz="3000">
                <a:solidFill>
                  <a:schemeClr val="dk1"/>
                </a:solidFill>
              </a:defRPr>
            </a:lvl6pPr>
            <a:lvl7pPr lvl="6">
              <a:spcBef>
                <a:spcPts val="0"/>
              </a:spcBef>
              <a:spcAft>
                <a:spcPts val="0"/>
              </a:spcAft>
              <a:buClr>
                <a:schemeClr val="dk1"/>
              </a:buClr>
              <a:buSzPts val="3000"/>
              <a:buNone/>
              <a:defRPr sz="3000">
                <a:solidFill>
                  <a:schemeClr val="dk1"/>
                </a:solidFill>
              </a:defRPr>
            </a:lvl7pPr>
            <a:lvl8pPr lvl="7">
              <a:spcBef>
                <a:spcPts val="0"/>
              </a:spcBef>
              <a:spcAft>
                <a:spcPts val="0"/>
              </a:spcAft>
              <a:buClr>
                <a:schemeClr val="dk1"/>
              </a:buClr>
              <a:buSzPts val="3000"/>
              <a:buNone/>
              <a:defRPr sz="3000">
                <a:solidFill>
                  <a:schemeClr val="dk1"/>
                </a:solidFill>
              </a:defRPr>
            </a:lvl8pPr>
            <a:lvl9pPr lvl="8">
              <a:spcBef>
                <a:spcPts val="0"/>
              </a:spcBef>
              <a:spcAft>
                <a:spcPts val="0"/>
              </a:spcAft>
              <a:buClr>
                <a:schemeClr val="dk1"/>
              </a:buClr>
              <a:buSzPts val="3000"/>
              <a:buNone/>
              <a:defRPr sz="3000">
                <a:solidFill>
                  <a:schemeClr val="dk1"/>
                </a:solidFill>
              </a:defRPr>
            </a:lvl9pPr>
          </a:lstStyle>
          <a:p/>
        </p:txBody>
      </p:sp>
      <p:sp>
        <p:nvSpPr>
          <p:cNvPr id="7" name="Google Shape;7;p1"/>
          <p:cNvSpPr txBox="1"/>
          <p:nvPr>
            <p:ph idx="1" type="body"/>
          </p:nvPr>
        </p:nvSpPr>
        <p:spPr>
          <a:xfrm>
            <a:off x="264945" y="2253729"/>
            <a:ext cx="7242600" cy="6681000"/>
          </a:xfrm>
          <a:prstGeom prst="rect">
            <a:avLst/>
          </a:prstGeom>
          <a:noFill/>
          <a:ln>
            <a:noFill/>
          </a:ln>
        </p:spPr>
        <p:txBody>
          <a:bodyPr anchorCtr="0" anchor="t" bIns="96675" lIns="96675" spcFirstLastPara="1" rIns="96675" wrap="square" tIns="96675">
            <a:noAutofit/>
          </a:bodyPr>
          <a:lstStyle>
            <a:lvl1pPr indent="-349250" lvl="0" marL="457200">
              <a:lnSpc>
                <a:spcPct val="115000"/>
              </a:lnSpc>
              <a:spcBef>
                <a:spcPts val="0"/>
              </a:spcBef>
              <a:spcAft>
                <a:spcPts val="0"/>
              </a:spcAft>
              <a:buClr>
                <a:schemeClr val="dk2"/>
              </a:buClr>
              <a:buSzPts val="1900"/>
              <a:buChar char="●"/>
              <a:defRPr sz="1900">
                <a:solidFill>
                  <a:schemeClr val="dk2"/>
                </a:solidFill>
              </a:defRPr>
            </a:lvl1pPr>
            <a:lvl2pPr indent="-323850" lvl="1" marL="914400">
              <a:lnSpc>
                <a:spcPct val="115000"/>
              </a:lnSpc>
              <a:spcBef>
                <a:spcPts val="1700"/>
              </a:spcBef>
              <a:spcAft>
                <a:spcPts val="0"/>
              </a:spcAft>
              <a:buClr>
                <a:schemeClr val="dk2"/>
              </a:buClr>
              <a:buSzPts val="1500"/>
              <a:buChar char="○"/>
              <a:defRPr sz="1500">
                <a:solidFill>
                  <a:schemeClr val="dk2"/>
                </a:solidFill>
              </a:defRPr>
            </a:lvl2pPr>
            <a:lvl3pPr indent="-323850" lvl="2" marL="1371600">
              <a:lnSpc>
                <a:spcPct val="115000"/>
              </a:lnSpc>
              <a:spcBef>
                <a:spcPts val="1700"/>
              </a:spcBef>
              <a:spcAft>
                <a:spcPts val="0"/>
              </a:spcAft>
              <a:buClr>
                <a:schemeClr val="dk2"/>
              </a:buClr>
              <a:buSzPts val="1500"/>
              <a:buChar char="■"/>
              <a:defRPr sz="1500">
                <a:solidFill>
                  <a:schemeClr val="dk2"/>
                </a:solidFill>
              </a:defRPr>
            </a:lvl3pPr>
            <a:lvl4pPr indent="-323850" lvl="3" marL="1828800">
              <a:lnSpc>
                <a:spcPct val="115000"/>
              </a:lnSpc>
              <a:spcBef>
                <a:spcPts val="1700"/>
              </a:spcBef>
              <a:spcAft>
                <a:spcPts val="0"/>
              </a:spcAft>
              <a:buClr>
                <a:schemeClr val="dk2"/>
              </a:buClr>
              <a:buSzPts val="1500"/>
              <a:buChar char="●"/>
              <a:defRPr sz="1500">
                <a:solidFill>
                  <a:schemeClr val="dk2"/>
                </a:solidFill>
              </a:defRPr>
            </a:lvl4pPr>
            <a:lvl5pPr indent="-323850" lvl="4" marL="2286000">
              <a:lnSpc>
                <a:spcPct val="115000"/>
              </a:lnSpc>
              <a:spcBef>
                <a:spcPts val="1700"/>
              </a:spcBef>
              <a:spcAft>
                <a:spcPts val="0"/>
              </a:spcAft>
              <a:buClr>
                <a:schemeClr val="dk2"/>
              </a:buClr>
              <a:buSzPts val="1500"/>
              <a:buChar char="○"/>
              <a:defRPr sz="1500">
                <a:solidFill>
                  <a:schemeClr val="dk2"/>
                </a:solidFill>
              </a:defRPr>
            </a:lvl5pPr>
            <a:lvl6pPr indent="-323850" lvl="5" marL="2743200">
              <a:lnSpc>
                <a:spcPct val="115000"/>
              </a:lnSpc>
              <a:spcBef>
                <a:spcPts val="1700"/>
              </a:spcBef>
              <a:spcAft>
                <a:spcPts val="0"/>
              </a:spcAft>
              <a:buClr>
                <a:schemeClr val="dk2"/>
              </a:buClr>
              <a:buSzPts val="1500"/>
              <a:buChar char="■"/>
              <a:defRPr sz="1500">
                <a:solidFill>
                  <a:schemeClr val="dk2"/>
                </a:solidFill>
              </a:defRPr>
            </a:lvl6pPr>
            <a:lvl7pPr indent="-323850" lvl="6" marL="3200400">
              <a:lnSpc>
                <a:spcPct val="115000"/>
              </a:lnSpc>
              <a:spcBef>
                <a:spcPts val="1700"/>
              </a:spcBef>
              <a:spcAft>
                <a:spcPts val="0"/>
              </a:spcAft>
              <a:buClr>
                <a:schemeClr val="dk2"/>
              </a:buClr>
              <a:buSzPts val="1500"/>
              <a:buChar char="●"/>
              <a:defRPr sz="1500">
                <a:solidFill>
                  <a:schemeClr val="dk2"/>
                </a:solidFill>
              </a:defRPr>
            </a:lvl7pPr>
            <a:lvl8pPr indent="-323850" lvl="7" marL="3657600">
              <a:lnSpc>
                <a:spcPct val="115000"/>
              </a:lnSpc>
              <a:spcBef>
                <a:spcPts val="1700"/>
              </a:spcBef>
              <a:spcAft>
                <a:spcPts val="0"/>
              </a:spcAft>
              <a:buClr>
                <a:schemeClr val="dk2"/>
              </a:buClr>
              <a:buSzPts val="1500"/>
              <a:buChar char="○"/>
              <a:defRPr sz="1500">
                <a:solidFill>
                  <a:schemeClr val="dk2"/>
                </a:solidFill>
              </a:defRPr>
            </a:lvl8pPr>
            <a:lvl9pPr indent="-323850" lvl="8" marL="4114800">
              <a:lnSpc>
                <a:spcPct val="115000"/>
              </a:lnSpc>
              <a:spcBef>
                <a:spcPts val="1700"/>
              </a:spcBef>
              <a:spcAft>
                <a:spcPts val="1700"/>
              </a:spcAft>
              <a:buClr>
                <a:schemeClr val="dk2"/>
              </a:buClr>
              <a:buSzPts val="1500"/>
              <a:buChar char="■"/>
              <a:defRPr sz="1500">
                <a:solidFill>
                  <a:schemeClr val="dk2"/>
                </a:solidFill>
              </a:defRPr>
            </a:lvl9pPr>
          </a:lstStyle>
          <a:p/>
        </p:txBody>
      </p:sp>
      <p:sp>
        <p:nvSpPr>
          <p:cNvPr id="8" name="Google Shape;8;p1"/>
          <p:cNvSpPr txBox="1"/>
          <p:nvPr>
            <p:ph idx="12" type="sldNum"/>
          </p:nvPr>
        </p:nvSpPr>
        <p:spPr>
          <a:xfrm>
            <a:off x="7201589" y="9119180"/>
            <a:ext cx="466200" cy="769800"/>
          </a:xfrm>
          <a:prstGeom prst="rect">
            <a:avLst/>
          </a:prstGeom>
          <a:noFill/>
          <a:ln>
            <a:noFill/>
          </a:ln>
        </p:spPr>
        <p:txBody>
          <a:bodyPr anchorCtr="0" anchor="ctr" bIns="96675" lIns="96675" spcFirstLastPara="1" rIns="96675" wrap="square" tIns="96675">
            <a:noAutofit/>
          </a:bodyPr>
          <a:lstStyle>
            <a:lvl1pPr lvl="0" algn="r">
              <a:buNone/>
              <a:defRPr sz="1100">
                <a:solidFill>
                  <a:schemeClr val="dk2"/>
                </a:solidFill>
              </a:defRPr>
            </a:lvl1pPr>
            <a:lvl2pPr lvl="1" algn="r">
              <a:buNone/>
              <a:defRPr sz="1100">
                <a:solidFill>
                  <a:schemeClr val="dk2"/>
                </a:solidFill>
              </a:defRPr>
            </a:lvl2pPr>
            <a:lvl3pPr lvl="2" algn="r">
              <a:buNone/>
              <a:defRPr sz="1100">
                <a:solidFill>
                  <a:schemeClr val="dk2"/>
                </a:solidFill>
              </a:defRPr>
            </a:lvl3pPr>
            <a:lvl4pPr lvl="3" algn="r">
              <a:buNone/>
              <a:defRPr sz="1100">
                <a:solidFill>
                  <a:schemeClr val="dk2"/>
                </a:solidFill>
              </a:defRPr>
            </a:lvl4pPr>
            <a:lvl5pPr lvl="4" algn="r">
              <a:buNone/>
              <a:defRPr sz="1100">
                <a:solidFill>
                  <a:schemeClr val="dk2"/>
                </a:solidFill>
              </a:defRPr>
            </a:lvl5pPr>
            <a:lvl6pPr lvl="5" algn="r">
              <a:buNone/>
              <a:defRPr sz="1100">
                <a:solidFill>
                  <a:schemeClr val="dk2"/>
                </a:solidFill>
              </a:defRPr>
            </a:lvl6pPr>
            <a:lvl7pPr lvl="6" algn="r">
              <a:buNone/>
              <a:defRPr sz="1100">
                <a:solidFill>
                  <a:schemeClr val="dk2"/>
                </a:solidFill>
              </a:defRPr>
            </a:lvl7pPr>
            <a:lvl8pPr lvl="7" algn="r">
              <a:buNone/>
              <a:defRPr sz="1100">
                <a:solidFill>
                  <a:schemeClr val="dk2"/>
                </a:solidFill>
              </a:defRPr>
            </a:lvl8pPr>
            <a:lvl9pPr lvl="8" algn="r">
              <a:buNone/>
              <a:defRPr sz="11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264945" y="870271"/>
            <a:ext cx="7242600" cy="1119900"/>
          </a:xfrm>
          <a:prstGeom prst="rect">
            <a:avLst/>
          </a:prstGeom>
          <a:noFill/>
          <a:ln>
            <a:noFill/>
          </a:ln>
        </p:spPr>
        <p:txBody>
          <a:bodyPr anchorCtr="0" anchor="t" bIns="96675" lIns="96675" spcFirstLastPara="1" rIns="96675" wrap="square" tIns="96675">
            <a:noAutofit/>
          </a:bodyPr>
          <a:lstStyle>
            <a:lvl1pPr lvl="0">
              <a:spcBef>
                <a:spcPts val="0"/>
              </a:spcBef>
              <a:spcAft>
                <a:spcPts val="0"/>
              </a:spcAft>
              <a:buClr>
                <a:schemeClr val="dk1"/>
              </a:buClr>
              <a:buSzPts val="3000"/>
              <a:buNone/>
              <a:defRPr sz="3000">
                <a:solidFill>
                  <a:schemeClr val="dk1"/>
                </a:solidFill>
              </a:defRPr>
            </a:lvl1pPr>
            <a:lvl2pPr lvl="1">
              <a:spcBef>
                <a:spcPts val="0"/>
              </a:spcBef>
              <a:spcAft>
                <a:spcPts val="0"/>
              </a:spcAft>
              <a:buClr>
                <a:schemeClr val="dk1"/>
              </a:buClr>
              <a:buSzPts val="3000"/>
              <a:buNone/>
              <a:defRPr sz="3000">
                <a:solidFill>
                  <a:schemeClr val="dk1"/>
                </a:solidFill>
              </a:defRPr>
            </a:lvl2pPr>
            <a:lvl3pPr lvl="2">
              <a:spcBef>
                <a:spcPts val="0"/>
              </a:spcBef>
              <a:spcAft>
                <a:spcPts val="0"/>
              </a:spcAft>
              <a:buClr>
                <a:schemeClr val="dk1"/>
              </a:buClr>
              <a:buSzPts val="3000"/>
              <a:buNone/>
              <a:defRPr sz="3000">
                <a:solidFill>
                  <a:schemeClr val="dk1"/>
                </a:solidFill>
              </a:defRPr>
            </a:lvl3pPr>
            <a:lvl4pPr lvl="3">
              <a:spcBef>
                <a:spcPts val="0"/>
              </a:spcBef>
              <a:spcAft>
                <a:spcPts val="0"/>
              </a:spcAft>
              <a:buClr>
                <a:schemeClr val="dk1"/>
              </a:buClr>
              <a:buSzPts val="3000"/>
              <a:buNone/>
              <a:defRPr sz="3000">
                <a:solidFill>
                  <a:schemeClr val="dk1"/>
                </a:solidFill>
              </a:defRPr>
            </a:lvl4pPr>
            <a:lvl5pPr lvl="4">
              <a:spcBef>
                <a:spcPts val="0"/>
              </a:spcBef>
              <a:spcAft>
                <a:spcPts val="0"/>
              </a:spcAft>
              <a:buClr>
                <a:schemeClr val="dk1"/>
              </a:buClr>
              <a:buSzPts val="3000"/>
              <a:buNone/>
              <a:defRPr sz="3000">
                <a:solidFill>
                  <a:schemeClr val="dk1"/>
                </a:solidFill>
              </a:defRPr>
            </a:lvl5pPr>
            <a:lvl6pPr lvl="5">
              <a:spcBef>
                <a:spcPts val="0"/>
              </a:spcBef>
              <a:spcAft>
                <a:spcPts val="0"/>
              </a:spcAft>
              <a:buClr>
                <a:schemeClr val="dk1"/>
              </a:buClr>
              <a:buSzPts val="3000"/>
              <a:buNone/>
              <a:defRPr sz="3000">
                <a:solidFill>
                  <a:schemeClr val="dk1"/>
                </a:solidFill>
              </a:defRPr>
            </a:lvl6pPr>
            <a:lvl7pPr lvl="6">
              <a:spcBef>
                <a:spcPts val="0"/>
              </a:spcBef>
              <a:spcAft>
                <a:spcPts val="0"/>
              </a:spcAft>
              <a:buClr>
                <a:schemeClr val="dk1"/>
              </a:buClr>
              <a:buSzPts val="3000"/>
              <a:buNone/>
              <a:defRPr sz="3000">
                <a:solidFill>
                  <a:schemeClr val="dk1"/>
                </a:solidFill>
              </a:defRPr>
            </a:lvl7pPr>
            <a:lvl8pPr lvl="7">
              <a:spcBef>
                <a:spcPts val="0"/>
              </a:spcBef>
              <a:spcAft>
                <a:spcPts val="0"/>
              </a:spcAft>
              <a:buClr>
                <a:schemeClr val="dk1"/>
              </a:buClr>
              <a:buSzPts val="3000"/>
              <a:buNone/>
              <a:defRPr sz="3000">
                <a:solidFill>
                  <a:schemeClr val="dk1"/>
                </a:solidFill>
              </a:defRPr>
            </a:lvl8pPr>
            <a:lvl9pPr lvl="8">
              <a:spcBef>
                <a:spcPts val="0"/>
              </a:spcBef>
              <a:spcAft>
                <a:spcPts val="0"/>
              </a:spcAft>
              <a:buClr>
                <a:schemeClr val="dk1"/>
              </a:buClr>
              <a:buSzPts val="3000"/>
              <a:buNone/>
              <a:defRPr sz="3000">
                <a:solidFill>
                  <a:schemeClr val="dk1"/>
                </a:solidFill>
              </a:defRPr>
            </a:lvl9pPr>
          </a:lstStyle>
          <a:p/>
        </p:txBody>
      </p:sp>
      <p:sp>
        <p:nvSpPr>
          <p:cNvPr id="52" name="Google Shape;52;p13"/>
          <p:cNvSpPr txBox="1"/>
          <p:nvPr>
            <p:ph idx="1" type="body"/>
          </p:nvPr>
        </p:nvSpPr>
        <p:spPr>
          <a:xfrm>
            <a:off x="264945" y="2253729"/>
            <a:ext cx="7242600" cy="6681000"/>
          </a:xfrm>
          <a:prstGeom prst="rect">
            <a:avLst/>
          </a:prstGeom>
          <a:noFill/>
          <a:ln>
            <a:noFill/>
          </a:ln>
        </p:spPr>
        <p:txBody>
          <a:bodyPr anchorCtr="0" anchor="t" bIns="96675" lIns="96675" spcFirstLastPara="1" rIns="96675" wrap="square" tIns="96675">
            <a:noAutofit/>
          </a:bodyPr>
          <a:lstStyle>
            <a:lvl1pPr indent="-349250" lvl="0" marL="457200">
              <a:lnSpc>
                <a:spcPct val="115000"/>
              </a:lnSpc>
              <a:spcBef>
                <a:spcPts val="0"/>
              </a:spcBef>
              <a:spcAft>
                <a:spcPts val="0"/>
              </a:spcAft>
              <a:buClr>
                <a:schemeClr val="dk2"/>
              </a:buClr>
              <a:buSzPts val="1900"/>
              <a:buChar char="●"/>
              <a:defRPr sz="1900">
                <a:solidFill>
                  <a:schemeClr val="dk2"/>
                </a:solidFill>
              </a:defRPr>
            </a:lvl1pPr>
            <a:lvl2pPr indent="-323850" lvl="1" marL="914400">
              <a:lnSpc>
                <a:spcPct val="115000"/>
              </a:lnSpc>
              <a:spcBef>
                <a:spcPts val="1700"/>
              </a:spcBef>
              <a:spcAft>
                <a:spcPts val="0"/>
              </a:spcAft>
              <a:buClr>
                <a:schemeClr val="dk2"/>
              </a:buClr>
              <a:buSzPts val="1500"/>
              <a:buChar char="○"/>
              <a:defRPr sz="1500">
                <a:solidFill>
                  <a:schemeClr val="dk2"/>
                </a:solidFill>
              </a:defRPr>
            </a:lvl2pPr>
            <a:lvl3pPr indent="-323850" lvl="2" marL="1371600">
              <a:lnSpc>
                <a:spcPct val="115000"/>
              </a:lnSpc>
              <a:spcBef>
                <a:spcPts val="1700"/>
              </a:spcBef>
              <a:spcAft>
                <a:spcPts val="0"/>
              </a:spcAft>
              <a:buClr>
                <a:schemeClr val="dk2"/>
              </a:buClr>
              <a:buSzPts val="1500"/>
              <a:buChar char="■"/>
              <a:defRPr sz="1500">
                <a:solidFill>
                  <a:schemeClr val="dk2"/>
                </a:solidFill>
              </a:defRPr>
            </a:lvl3pPr>
            <a:lvl4pPr indent="-323850" lvl="3" marL="1828800">
              <a:lnSpc>
                <a:spcPct val="115000"/>
              </a:lnSpc>
              <a:spcBef>
                <a:spcPts val="1700"/>
              </a:spcBef>
              <a:spcAft>
                <a:spcPts val="0"/>
              </a:spcAft>
              <a:buClr>
                <a:schemeClr val="dk2"/>
              </a:buClr>
              <a:buSzPts val="1500"/>
              <a:buChar char="●"/>
              <a:defRPr sz="1500">
                <a:solidFill>
                  <a:schemeClr val="dk2"/>
                </a:solidFill>
              </a:defRPr>
            </a:lvl4pPr>
            <a:lvl5pPr indent="-323850" lvl="4" marL="2286000">
              <a:lnSpc>
                <a:spcPct val="115000"/>
              </a:lnSpc>
              <a:spcBef>
                <a:spcPts val="1700"/>
              </a:spcBef>
              <a:spcAft>
                <a:spcPts val="0"/>
              </a:spcAft>
              <a:buClr>
                <a:schemeClr val="dk2"/>
              </a:buClr>
              <a:buSzPts val="1500"/>
              <a:buChar char="○"/>
              <a:defRPr sz="1500">
                <a:solidFill>
                  <a:schemeClr val="dk2"/>
                </a:solidFill>
              </a:defRPr>
            </a:lvl5pPr>
            <a:lvl6pPr indent="-323850" lvl="5" marL="2743200">
              <a:lnSpc>
                <a:spcPct val="115000"/>
              </a:lnSpc>
              <a:spcBef>
                <a:spcPts val="1700"/>
              </a:spcBef>
              <a:spcAft>
                <a:spcPts val="0"/>
              </a:spcAft>
              <a:buClr>
                <a:schemeClr val="dk2"/>
              </a:buClr>
              <a:buSzPts val="1500"/>
              <a:buChar char="■"/>
              <a:defRPr sz="1500">
                <a:solidFill>
                  <a:schemeClr val="dk2"/>
                </a:solidFill>
              </a:defRPr>
            </a:lvl6pPr>
            <a:lvl7pPr indent="-323850" lvl="6" marL="3200400">
              <a:lnSpc>
                <a:spcPct val="115000"/>
              </a:lnSpc>
              <a:spcBef>
                <a:spcPts val="1700"/>
              </a:spcBef>
              <a:spcAft>
                <a:spcPts val="0"/>
              </a:spcAft>
              <a:buClr>
                <a:schemeClr val="dk2"/>
              </a:buClr>
              <a:buSzPts val="1500"/>
              <a:buChar char="●"/>
              <a:defRPr sz="1500">
                <a:solidFill>
                  <a:schemeClr val="dk2"/>
                </a:solidFill>
              </a:defRPr>
            </a:lvl7pPr>
            <a:lvl8pPr indent="-323850" lvl="7" marL="3657600">
              <a:lnSpc>
                <a:spcPct val="115000"/>
              </a:lnSpc>
              <a:spcBef>
                <a:spcPts val="1700"/>
              </a:spcBef>
              <a:spcAft>
                <a:spcPts val="0"/>
              </a:spcAft>
              <a:buClr>
                <a:schemeClr val="dk2"/>
              </a:buClr>
              <a:buSzPts val="1500"/>
              <a:buChar char="○"/>
              <a:defRPr sz="1500">
                <a:solidFill>
                  <a:schemeClr val="dk2"/>
                </a:solidFill>
              </a:defRPr>
            </a:lvl8pPr>
            <a:lvl9pPr indent="-323850" lvl="8" marL="4114800">
              <a:lnSpc>
                <a:spcPct val="115000"/>
              </a:lnSpc>
              <a:spcBef>
                <a:spcPts val="1700"/>
              </a:spcBef>
              <a:spcAft>
                <a:spcPts val="1700"/>
              </a:spcAft>
              <a:buClr>
                <a:schemeClr val="dk2"/>
              </a:buClr>
              <a:buSzPts val="1500"/>
              <a:buChar char="■"/>
              <a:defRPr sz="1500">
                <a:solidFill>
                  <a:schemeClr val="dk2"/>
                </a:solidFill>
              </a:defRPr>
            </a:lvl9pPr>
          </a:lstStyle>
          <a:p/>
        </p:txBody>
      </p:sp>
      <p:sp>
        <p:nvSpPr>
          <p:cNvPr id="53" name="Google Shape;53;p13"/>
          <p:cNvSpPr txBox="1"/>
          <p:nvPr>
            <p:ph idx="12" type="sldNum"/>
          </p:nvPr>
        </p:nvSpPr>
        <p:spPr>
          <a:xfrm>
            <a:off x="7201589" y="9119180"/>
            <a:ext cx="466200" cy="769800"/>
          </a:xfrm>
          <a:prstGeom prst="rect">
            <a:avLst/>
          </a:prstGeom>
          <a:noFill/>
          <a:ln>
            <a:noFill/>
          </a:ln>
        </p:spPr>
        <p:txBody>
          <a:bodyPr anchorCtr="0" anchor="ctr" bIns="96675" lIns="96675" spcFirstLastPara="1" rIns="96675" wrap="square" tIns="96675">
            <a:noAutofit/>
          </a:bodyPr>
          <a:lstStyle>
            <a:lvl1pPr lvl="0" algn="r">
              <a:buNone/>
              <a:defRPr sz="1100">
                <a:solidFill>
                  <a:schemeClr val="dk2"/>
                </a:solidFill>
              </a:defRPr>
            </a:lvl1pPr>
            <a:lvl2pPr lvl="1" algn="r">
              <a:buNone/>
              <a:defRPr sz="1100">
                <a:solidFill>
                  <a:schemeClr val="dk2"/>
                </a:solidFill>
              </a:defRPr>
            </a:lvl2pPr>
            <a:lvl3pPr lvl="2" algn="r">
              <a:buNone/>
              <a:defRPr sz="1100">
                <a:solidFill>
                  <a:schemeClr val="dk2"/>
                </a:solidFill>
              </a:defRPr>
            </a:lvl3pPr>
            <a:lvl4pPr lvl="3" algn="r">
              <a:buNone/>
              <a:defRPr sz="1100">
                <a:solidFill>
                  <a:schemeClr val="dk2"/>
                </a:solidFill>
              </a:defRPr>
            </a:lvl4pPr>
            <a:lvl5pPr lvl="4" algn="r">
              <a:buNone/>
              <a:defRPr sz="1100">
                <a:solidFill>
                  <a:schemeClr val="dk2"/>
                </a:solidFill>
              </a:defRPr>
            </a:lvl5pPr>
            <a:lvl6pPr lvl="5" algn="r">
              <a:buNone/>
              <a:defRPr sz="1100">
                <a:solidFill>
                  <a:schemeClr val="dk2"/>
                </a:solidFill>
              </a:defRPr>
            </a:lvl6pPr>
            <a:lvl7pPr lvl="6" algn="r">
              <a:buNone/>
              <a:defRPr sz="1100">
                <a:solidFill>
                  <a:schemeClr val="dk2"/>
                </a:solidFill>
              </a:defRPr>
            </a:lvl7pPr>
            <a:lvl8pPr lvl="7" algn="r">
              <a:buNone/>
              <a:defRPr sz="1100">
                <a:solidFill>
                  <a:schemeClr val="dk2"/>
                </a:solidFill>
              </a:defRPr>
            </a:lvl8pPr>
            <a:lvl9pPr lvl="8" algn="r">
              <a:buNone/>
              <a:defRPr sz="11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 Id="rId3" Type="http://schemas.openxmlformats.org/officeDocument/2006/relationships/image" Target="../media/image1.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7.png"/><Relationship Id="rId6" Type="http://schemas.openxmlformats.org/officeDocument/2006/relationships/image" Target="../media/image4.png"/><Relationship Id="rId7" Type="http://schemas.openxmlformats.org/officeDocument/2006/relationships/image" Target="../media/image6.png"/><Relationship Id="rId8"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98" name="Shape 98"/>
        <p:cNvGrpSpPr/>
        <p:nvPr/>
      </p:nvGrpSpPr>
      <p:grpSpPr>
        <a:xfrm>
          <a:off x="0" y="0"/>
          <a:ext cx="0" cy="0"/>
          <a:chOff x="0" y="0"/>
          <a:chExt cx="0" cy="0"/>
        </a:xfrm>
      </p:grpSpPr>
      <p:sp>
        <p:nvSpPr>
          <p:cNvPr id="99" name="Google Shape;99;p25"/>
          <p:cNvSpPr txBox="1"/>
          <p:nvPr/>
        </p:nvSpPr>
        <p:spPr>
          <a:xfrm>
            <a:off x="0" y="0"/>
            <a:ext cx="7772400" cy="1035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1700">
                <a:solidFill>
                  <a:schemeClr val="dk1"/>
                </a:solidFill>
                <a:latin typeface="Halant"/>
                <a:ea typeface="Halant"/>
                <a:cs typeface="Halant"/>
                <a:sym typeface="Halant"/>
              </a:rPr>
              <a:t>Historical Fiction</a:t>
            </a:r>
            <a:endParaRPr sz="1700">
              <a:solidFill>
                <a:schemeClr val="dk1"/>
              </a:solidFill>
              <a:latin typeface="Halant"/>
              <a:ea typeface="Halant"/>
              <a:cs typeface="Halant"/>
              <a:sym typeface="Halant"/>
            </a:endParaRPr>
          </a:p>
          <a:p>
            <a:pPr indent="0" lvl="0" marL="0" rtl="0" algn="ctr">
              <a:spcBef>
                <a:spcPts val="0"/>
              </a:spcBef>
              <a:spcAft>
                <a:spcPts val="0"/>
              </a:spcAft>
              <a:buNone/>
            </a:pPr>
            <a:r>
              <a:rPr i="1" lang="en" sz="2500">
                <a:solidFill>
                  <a:schemeClr val="dk1"/>
                </a:solidFill>
                <a:latin typeface="Plus Jakarta Sans Medium"/>
                <a:ea typeface="Plus Jakarta Sans Medium"/>
                <a:cs typeface="Plus Jakarta Sans Medium"/>
                <a:sym typeface="Plus Jakarta Sans Medium"/>
              </a:rPr>
              <a:t>The Dictionary of Lost Words</a:t>
            </a:r>
            <a:endParaRPr i="1" sz="2500">
              <a:solidFill>
                <a:schemeClr val="dk1"/>
              </a:solidFill>
              <a:latin typeface="Plus Jakarta Sans Medium"/>
              <a:ea typeface="Plus Jakarta Sans Medium"/>
              <a:cs typeface="Plus Jakarta Sans Medium"/>
              <a:sym typeface="Plus Jakarta Sans Medium"/>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pic>
        <p:nvPicPr>
          <p:cNvPr id="100" name="Google Shape;100;p25"/>
          <p:cNvPicPr preferRelativeResize="0"/>
          <p:nvPr/>
        </p:nvPicPr>
        <p:blipFill>
          <a:blip r:embed="rId3">
            <a:alphaModFix/>
          </a:blip>
          <a:stretch>
            <a:fillRect/>
          </a:stretch>
        </p:blipFill>
        <p:spPr>
          <a:xfrm>
            <a:off x="216272" y="230997"/>
            <a:ext cx="1056536" cy="438114"/>
          </a:xfrm>
          <a:prstGeom prst="rect">
            <a:avLst/>
          </a:prstGeom>
          <a:noFill/>
          <a:ln>
            <a:noFill/>
          </a:ln>
        </p:spPr>
      </p:pic>
      <p:graphicFrame>
        <p:nvGraphicFramePr>
          <p:cNvPr id="101" name="Google Shape;101;p25"/>
          <p:cNvGraphicFramePr/>
          <p:nvPr/>
        </p:nvGraphicFramePr>
        <p:xfrm>
          <a:off x="346141" y="1095235"/>
          <a:ext cx="3000000" cy="3000000"/>
        </p:xfrm>
        <a:graphic>
          <a:graphicData uri="http://schemas.openxmlformats.org/drawingml/2006/table">
            <a:tbl>
              <a:tblPr>
                <a:noFill/>
                <a:tableStyleId>{E24F218D-9A3B-41D7-A8EF-55329FAB0ECB}</a:tableStyleId>
              </a:tblPr>
              <a:tblGrid>
                <a:gridCol w="7088925"/>
              </a:tblGrid>
              <a:tr h="299750">
                <a:tc>
                  <a:txBody>
                    <a:bodyPr/>
                    <a:lstStyle/>
                    <a:p>
                      <a:pPr indent="0" lvl="0" marL="0" rtl="0" algn="l">
                        <a:spcBef>
                          <a:spcPts val="0"/>
                        </a:spcBef>
                        <a:spcAft>
                          <a:spcPts val="0"/>
                        </a:spcAft>
                        <a:buNone/>
                      </a:pPr>
                      <a:r>
                        <a:rPr lang="en" sz="1200">
                          <a:latin typeface="Halant"/>
                          <a:ea typeface="Halant"/>
                          <a:cs typeface="Halant"/>
                          <a:sym typeface="Halant"/>
                        </a:rPr>
                        <a:t>Source: Pip Williams, </a:t>
                      </a:r>
                      <a:r>
                        <a:rPr i="1" lang="en" sz="1200">
                          <a:latin typeface="Halant"/>
                          <a:ea typeface="Halant"/>
                          <a:cs typeface="Halant"/>
                          <a:sym typeface="Halant"/>
                        </a:rPr>
                        <a:t>The Dictionary of Lost Words</a:t>
                      </a:r>
                      <a:r>
                        <a:rPr lang="en" sz="1200">
                          <a:latin typeface="Halant"/>
                          <a:ea typeface="Halant"/>
                          <a:cs typeface="Halant"/>
                          <a:sym typeface="Halant"/>
                        </a:rPr>
                        <a:t>, 2022.</a:t>
                      </a:r>
                      <a:endParaRPr sz="1200">
                        <a:latin typeface="Halant"/>
                        <a:ea typeface="Halant"/>
                        <a:cs typeface="Halant"/>
                        <a:sym typeface="Halant"/>
                      </a:endParaRPr>
                    </a:p>
                    <a:p>
                      <a:pPr indent="0" lvl="0" marL="0" rtl="0" algn="l">
                        <a:spcBef>
                          <a:spcPts val="0"/>
                        </a:spcBef>
                        <a:spcAft>
                          <a:spcPts val="0"/>
                        </a:spcAft>
                        <a:buNone/>
                      </a:pPr>
                      <a:r>
                        <a:t/>
                      </a:r>
                      <a:endParaRPr i="1" sz="1000">
                        <a:latin typeface="Halant"/>
                        <a:ea typeface="Halant"/>
                        <a:cs typeface="Halant"/>
                        <a:sym typeface="Halant"/>
                      </a:endParaRPr>
                    </a:p>
                    <a:p>
                      <a:pPr indent="0" lvl="0" marL="0" rtl="0" algn="l">
                        <a:spcBef>
                          <a:spcPts val="0"/>
                        </a:spcBef>
                        <a:spcAft>
                          <a:spcPts val="0"/>
                        </a:spcAft>
                        <a:buClr>
                          <a:schemeClr val="dk1"/>
                        </a:buClr>
                        <a:buSzPts val="1100"/>
                        <a:buFont typeface="Arial"/>
                        <a:buNone/>
                      </a:pPr>
                      <a:r>
                        <a:rPr lang="en" sz="1000">
                          <a:solidFill>
                            <a:schemeClr val="dk1"/>
                          </a:solidFill>
                          <a:latin typeface="Inter"/>
                          <a:ea typeface="Inter"/>
                          <a:cs typeface="Inter"/>
                          <a:sym typeface="Inter"/>
                        </a:rPr>
                        <a:t>Note: Historical fiction, like </a:t>
                      </a:r>
                      <a:r>
                        <a:rPr i="1" lang="en" sz="1000">
                          <a:solidFill>
                            <a:schemeClr val="dk1"/>
                          </a:solidFill>
                          <a:latin typeface="Inter"/>
                          <a:ea typeface="Inter"/>
                          <a:cs typeface="Inter"/>
                          <a:sym typeface="Inter"/>
                        </a:rPr>
                        <a:t>The Dictionary of Lost Words </a:t>
                      </a:r>
                      <a:r>
                        <a:rPr lang="en" sz="1000">
                          <a:solidFill>
                            <a:schemeClr val="dk1"/>
                          </a:solidFill>
                          <a:latin typeface="Inter"/>
                          <a:ea typeface="Inter"/>
                          <a:cs typeface="Inter"/>
                          <a:sym typeface="Inter"/>
                        </a:rPr>
                        <a:t>by Pip Williams, can be a great way to learn about people and events from the past. Authors of historical fiction use real settings, characters, and events blended with creative storytelling to bring history to life. However, it’s important to remember that some details might be changed or added for dramatic effect. It is important to compare the narrative with primary and secondary sources to get an accurate view of the past.</a:t>
                      </a:r>
                      <a:endParaRPr sz="1000">
                        <a:latin typeface="Inter"/>
                        <a:ea typeface="Inter"/>
                        <a:cs typeface="Inter"/>
                        <a:sym typeface="Inter"/>
                      </a:endParaRPr>
                    </a:p>
                    <a:p>
                      <a:pPr indent="0" lvl="0" marL="0" rtl="0" algn="l">
                        <a:spcBef>
                          <a:spcPts val="0"/>
                        </a:spcBef>
                        <a:spcAft>
                          <a:spcPts val="0"/>
                        </a:spcAft>
                        <a:buNone/>
                      </a:pPr>
                      <a:r>
                        <a:t/>
                      </a:r>
                      <a:endParaRPr sz="1000">
                        <a:latin typeface="Inter"/>
                        <a:ea typeface="Inter"/>
                        <a:cs typeface="Inter"/>
                        <a:sym typeface="Inter"/>
                      </a:endParaRPr>
                    </a:p>
                    <a:p>
                      <a:pPr indent="0" lvl="0" marL="0" rtl="0" algn="l">
                        <a:spcBef>
                          <a:spcPts val="0"/>
                        </a:spcBef>
                        <a:spcAft>
                          <a:spcPts val="0"/>
                        </a:spcAft>
                        <a:buNone/>
                      </a:pPr>
                      <a:r>
                        <a:rPr lang="en" sz="1000">
                          <a:latin typeface="Inter"/>
                          <a:ea typeface="Inter"/>
                          <a:cs typeface="Inter"/>
                          <a:sym typeface="Inter"/>
                        </a:rPr>
                        <a:t>Note: The three selected excerpts demonstrate aspects of life for women during World War I in Britain. The main character, Esme, works to create the Oxford English Dictionary. Gareth is a Compositor who sets the type at the printing press. Lizzie is a servant and Esme’s caretaker and friend. Tilda is a suffragette and Esme’s friend.</a:t>
                      </a:r>
                      <a:endParaRPr sz="1000">
                        <a:latin typeface="Inter"/>
                        <a:ea typeface="Inter"/>
                        <a:cs typeface="Inter"/>
                        <a:sym typeface="Inter"/>
                      </a:endParaRPr>
                    </a:p>
                  </a:txBody>
                  <a:tcPr marT="114950" marB="114950" marR="116575" marL="1165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350050">
                <a:tc>
                  <a:txBody>
                    <a:bodyPr/>
                    <a:lstStyle/>
                    <a:p>
                      <a:pPr indent="0" lvl="0" marL="0" rtl="0" algn="l">
                        <a:lnSpc>
                          <a:spcPct val="100000"/>
                        </a:lnSpc>
                        <a:spcBef>
                          <a:spcPts val="0"/>
                        </a:spcBef>
                        <a:spcAft>
                          <a:spcPts val="0"/>
                        </a:spcAft>
                        <a:buClr>
                          <a:schemeClr val="dk1"/>
                        </a:buClr>
                        <a:buSzPts val="1200"/>
                        <a:buFont typeface="Arial"/>
                        <a:buNone/>
                      </a:pPr>
                      <a:r>
                        <a:rPr lang="en" sz="1200">
                          <a:solidFill>
                            <a:schemeClr val="dk1"/>
                          </a:solidFill>
                          <a:latin typeface="Inter"/>
                          <a:ea typeface="Inter"/>
                          <a:cs typeface="Inter"/>
                          <a:sym typeface="Inter"/>
                        </a:rPr>
                        <a:t>Next, I went to find Gareth, but he wasn’t in his office. I found him in the composing room, leaning over his old bench.</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200"/>
                        <a:buFont typeface="Arial"/>
                        <a:buNone/>
                      </a:pPr>
                      <a:r>
                        <a:rPr lang="en" sz="1200">
                          <a:solidFill>
                            <a:schemeClr val="dk1"/>
                          </a:solidFill>
                          <a:latin typeface="Inter"/>
                          <a:ea typeface="Inter"/>
                          <a:cs typeface="Inter"/>
                          <a:sym typeface="Inter"/>
                        </a:rPr>
                        <a:t>     “Can’t stay away from it?” I said.</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200"/>
                        <a:buFont typeface="Arial"/>
                        <a:buNone/>
                      </a:pPr>
                      <a:r>
                        <a:rPr lang="en" sz="1200">
                          <a:solidFill>
                            <a:schemeClr val="dk1"/>
                          </a:solidFill>
                          <a:latin typeface="Inter"/>
                          <a:ea typeface="Inter"/>
                          <a:cs typeface="Inter"/>
                          <a:sym typeface="Inter"/>
                        </a:rPr>
                        <a:t>     “Gareth looked up from the type. His smile unconvincing. “Too many empty benches,” he said. “The printing room is the same. Only the bindery is at full strength now, though a few of the women have signed on to the Voluntary Aid Detachment.” He wiped his apron.</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200"/>
                        <a:buFont typeface="Arial"/>
                        <a:buNone/>
                      </a:pPr>
                      <a:r>
                        <a:rPr lang="en" sz="1200">
                          <a:solidFill>
                            <a:schemeClr val="dk1"/>
                          </a:solidFill>
                          <a:latin typeface="Inter"/>
                          <a:ea typeface="Inter"/>
                          <a:cs typeface="Inter"/>
                          <a:sym typeface="Inter"/>
                        </a:rPr>
                        <a:t>     “Perhaps Mr. Hart should think about employing women as printers and compositors.”</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200"/>
                        <a:buFont typeface="Arial"/>
                        <a:buNone/>
                      </a:pPr>
                      <a:r>
                        <a:rPr lang="en" sz="1200">
                          <a:solidFill>
                            <a:schemeClr val="dk1"/>
                          </a:solidFill>
                          <a:latin typeface="Inter"/>
                          <a:ea typeface="Inter"/>
                          <a:cs typeface="Inter"/>
                          <a:sym typeface="Inter"/>
                        </a:rPr>
                        <a:t>     “It’s been raised, but it’s not a popular idea. Inevitable, though, I think.”</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200"/>
                        <a:buFont typeface="Arial"/>
                        <a:buNone/>
                      </a:pPr>
                      <a:r>
                        <a:rPr lang="en" sz="1200">
                          <a:solidFill>
                            <a:schemeClr val="dk1"/>
                          </a:solidFill>
                          <a:latin typeface="Inter"/>
                          <a:ea typeface="Inter"/>
                          <a:cs typeface="Inter"/>
                          <a:sym typeface="Inter"/>
                        </a:rPr>
                        <a:t>…</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2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200"/>
                        <a:buFont typeface="Arial"/>
                        <a:buNone/>
                      </a:pPr>
                      <a:r>
                        <a:rPr lang="en" sz="1200">
                          <a:solidFill>
                            <a:schemeClr val="dk1"/>
                          </a:solidFill>
                          <a:latin typeface="Inter"/>
                          <a:ea typeface="Inter"/>
                          <a:cs typeface="Inter"/>
                          <a:sym typeface="Inter"/>
                        </a:rPr>
                        <a:t>Lizzie was up to her </a:t>
                      </a:r>
                      <a:r>
                        <a:rPr lang="en" sz="1200">
                          <a:solidFill>
                            <a:schemeClr val="dk1"/>
                          </a:solidFill>
                          <a:latin typeface="Inter"/>
                          <a:ea typeface="Inter"/>
                          <a:cs typeface="Inter"/>
                          <a:sym typeface="Inter"/>
                        </a:rPr>
                        <a:t>elbow</a:t>
                      </a:r>
                      <a:r>
                        <a:rPr lang="en" sz="1200">
                          <a:solidFill>
                            <a:schemeClr val="dk1"/>
                          </a:solidFill>
                          <a:latin typeface="Inter"/>
                          <a:ea typeface="Inter"/>
                          <a:cs typeface="Inter"/>
                          <a:sym typeface="Inter"/>
                        </a:rPr>
                        <a:t> in suds when I came into the kitchen. The bench was crowded with breakfast things: dirty bowls and teacups; plates with </a:t>
                      </a:r>
                      <a:r>
                        <a:rPr lang="en" sz="1200">
                          <a:solidFill>
                            <a:schemeClr val="dk1"/>
                          </a:solidFill>
                          <a:latin typeface="Inter"/>
                          <a:ea typeface="Inter"/>
                          <a:cs typeface="Inter"/>
                          <a:sym typeface="Inter"/>
                        </a:rPr>
                        <a:t>crumbs</a:t>
                      </a:r>
                      <a:r>
                        <a:rPr lang="en" sz="1200">
                          <a:solidFill>
                            <a:schemeClr val="dk1"/>
                          </a:solidFill>
                          <a:latin typeface="Inter"/>
                          <a:ea typeface="Inter"/>
                          <a:cs typeface="Inter"/>
                          <a:sym typeface="Inter"/>
                        </a:rPr>
                        <a:t> of toast.</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200"/>
                        <a:buFont typeface="Arial"/>
                        <a:buNone/>
                      </a:pPr>
                      <a:r>
                        <a:rPr lang="en" sz="1200">
                          <a:solidFill>
                            <a:schemeClr val="dk1"/>
                          </a:solidFill>
                          <a:latin typeface="Inter"/>
                          <a:ea typeface="Inter"/>
                          <a:cs typeface="Inter"/>
                          <a:sym typeface="Inter"/>
                        </a:rPr>
                        <a:t>     “The range is blazing,” she said. “Go warm yourself while I finish the dishes.”</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200"/>
                        <a:buFont typeface="Arial"/>
                        <a:buNone/>
                      </a:pPr>
                      <a:r>
                        <a:rPr lang="en" sz="1200">
                          <a:solidFill>
                            <a:schemeClr val="dk1"/>
                          </a:solidFill>
                          <a:latin typeface="Inter"/>
                          <a:ea typeface="Inter"/>
                          <a:cs typeface="Inter"/>
                          <a:sym typeface="Inter"/>
                        </a:rPr>
                        <a:t>     “Where’s the girl who normally comes in the morning?” I asked. There had been a few, and the name of the current one escaped me.</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200"/>
                        <a:buFont typeface="Arial"/>
                        <a:buNone/>
                      </a:pPr>
                      <a:r>
                        <a:rPr lang="en" sz="1200">
                          <a:solidFill>
                            <a:schemeClr val="dk1"/>
                          </a:solidFill>
                          <a:latin typeface="Inter"/>
                          <a:ea typeface="Inter"/>
                          <a:cs typeface="Inter"/>
                          <a:sym typeface="Inter"/>
                        </a:rPr>
                        <a:t>     “Gone. At least the war’s good for some people: the factories pay more than the Murrays ever could.</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200"/>
                        <a:buFont typeface="Arial"/>
                        <a:buNone/>
                      </a:pPr>
                      <a:r>
                        <a:rPr lang="en" sz="1200">
                          <a:solidFill>
                            <a:schemeClr val="dk1"/>
                          </a:solidFill>
                          <a:latin typeface="Inter"/>
                          <a:ea typeface="Inter"/>
                          <a:cs typeface="Inter"/>
                          <a:sym typeface="Inter"/>
                        </a:rPr>
                        <a:t>…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2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1200">
                          <a:solidFill>
                            <a:schemeClr val="dk1"/>
                          </a:solidFill>
                          <a:latin typeface="Inter"/>
                          <a:ea typeface="Inter"/>
                          <a:cs typeface="Inter"/>
                          <a:sym typeface="Inter"/>
                        </a:rPr>
                        <a:t>     “Sisters,” Tilda began, “thank you for joining the fight. Mrs. Pankhurst promised you would be here and here you are.” The women, all twelve, looked pleased with themselves, like students who had received the teacher’s favour.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1200">
                          <a:solidFill>
                            <a:schemeClr val="dk1"/>
                          </a:solidFill>
                          <a:latin typeface="Inter"/>
                          <a:ea typeface="Inter"/>
                          <a:cs typeface="Inter"/>
                          <a:sym typeface="Inter"/>
                        </a:rPr>
                        <a:t>     “I’ve brought the leaflets, and there is a map showing where each of us is to deliver them.” Tilda opened the parcel and let the leaflets be passed around. They showed a woman in academic dress sharing a cell with a convict and a lunatic.</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1200">
                          <a:solidFill>
                            <a:schemeClr val="dk1"/>
                          </a:solidFill>
                          <a:latin typeface="Inter"/>
                          <a:ea typeface="Inter"/>
                          <a:cs typeface="Inter"/>
                          <a:sym typeface="Inter"/>
                        </a:rPr>
                        <a:t>    … The chatter was exhilarating; women discussed tactics and swapped routes to suit their own addresses‒some wanted to deliver leaflets where no one would know them, others wanted the convenience of their own street so they could make a hasty return if challenged.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1200">
                          <a:solidFill>
                            <a:schemeClr val="dk1"/>
                          </a:solidFill>
                          <a:latin typeface="Inter"/>
                          <a:ea typeface="Inter"/>
                          <a:cs typeface="Inter"/>
                          <a:sym typeface="Inter"/>
                        </a:rPr>
                        <a:t>     Most of the women agreed that the leaflets should be delivered in the night. Others, fearful of the dark or of disapproving husbands, devised a plan to wrap each pamphlet in a temperance meeting notice…</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1200">
                          <a:solidFill>
                            <a:schemeClr val="dk1"/>
                          </a:solidFill>
                          <a:latin typeface="Inter"/>
                          <a:ea typeface="Inter"/>
                          <a:cs typeface="Inter"/>
                          <a:sym typeface="Inter"/>
                        </a:rPr>
                        <a:t>    Tilda handed me my own packet of leaflets, wrapped in brown paper and tied with a string…</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1200">
                          <a:solidFill>
                            <a:schemeClr val="dk1"/>
                          </a:solidFill>
                          <a:latin typeface="Inter"/>
                          <a:ea typeface="Inter"/>
                          <a:cs typeface="Inter"/>
                          <a:sym typeface="Inter"/>
                        </a:rPr>
                        <a:t>     “I’m not sure I should,” I said, holding them uncomfortably.</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1200">
                          <a:solidFill>
                            <a:schemeClr val="dk1"/>
                          </a:solidFill>
                          <a:latin typeface="Inter"/>
                          <a:ea typeface="Inter"/>
                          <a:cs typeface="Inter"/>
                          <a:sym typeface="Inter"/>
                        </a:rPr>
                        <a:t>     “Of course you should,” she said…</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1200">
                          <a:solidFill>
                            <a:schemeClr val="dk1"/>
                          </a:solidFill>
                          <a:latin typeface="Inter"/>
                          <a:ea typeface="Inter"/>
                          <a:cs typeface="Inter"/>
                          <a:sym typeface="Inter"/>
                        </a:rPr>
                        <a:t>     “I’m not like you, Tilda. I’m not like any of those women back there.</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1200">
                          <a:solidFill>
                            <a:schemeClr val="dk1"/>
                          </a:solidFill>
                          <a:latin typeface="Inter"/>
                          <a:ea typeface="Inter"/>
                          <a:cs typeface="Inter"/>
                          <a:sym typeface="Inter"/>
                        </a:rPr>
                        <a:t>     “You have a womb, don’t you?... You’re exactly like those women back there.”</a:t>
                      </a:r>
                      <a:endParaRPr sz="1200">
                        <a:solidFill>
                          <a:schemeClr val="dk1"/>
                        </a:solidFill>
                        <a:latin typeface="Inter"/>
                        <a:ea typeface="Inter"/>
                        <a:cs typeface="Inter"/>
                        <a:sym typeface="Inte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05" name="Shape 105"/>
        <p:cNvGrpSpPr/>
        <p:nvPr/>
      </p:nvGrpSpPr>
      <p:grpSpPr>
        <a:xfrm>
          <a:off x="0" y="0"/>
          <a:ext cx="0" cy="0"/>
          <a:chOff x="0" y="0"/>
          <a:chExt cx="0" cy="0"/>
        </a:xfrm>
      </p:grpSpPr>
      <p:sp>
        <p:nvSpPr>
          <p:cNvPr id="106" name="Google Shape;106;p26"/>
          <p:cNvSpPr txBox="1"/>
          <p:nvPr/>
        </p:nvSpPr>
        <p:spPr>
          <a:xfrm>
            <a:off x="0" y="0"/>
            <a:ext cx="7772400" cy="6552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2000">
                <a:solidFill>
                  <a:schemeClr val="dk1"/>
                </a:solidFill>
                <a:latin typeface="Halant"/>
                <a:ea typeface="Halant"/>
                <a:cs typeface="Halant"/>
                <a:sym typeface="Halant"/>
              </a:rPr>
              <a:t>Additional Sources</a:t>
            </a:r>
            <a:endParaRPr sz="2000">
              <a:solidFill>
                <a:schemeClr val="dk1"/>
              </a:solidFill>
              <a:latin typeface="Halant"/>
              <a:ea typeface="Halant"/>
              <a:cs typeface="Halant"/>
              <a:sym typeface="Halant"/>
            </a:endParaRPr>
          </a:p>
        </p:txBody>
      </p:sp>
      <p:pic>
        <p:nvPicPr>
          <p:cNvPr id="107" name="Google Shape;107;p26"/>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08" name="Google Shape;108;p26"/>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09" name="Google Shape;109;p26"/>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10" name="Google Shape;110;p26"/>
          <p:cNvPicPr preferRelativeResize="0"/>
          <p:nvPr/>
        </p:nvPicPr>
        <p:blipFill>
          <a:blip r:embed="rId4">
            <a:alphaModFix/>
          </a:blip>
          <a:stretch>
            <a:fillRect/>
          </a:stretch>
        </p:blipFill>
        <p:spPr>
          <a:xfrm>
            <a:off x="226481" y="158328"/>
            <a:ext cx="816414" cy="338543"/>
          </a:xfrm>
          <a:prstGeom prst="rect">
            <a:avLst/>
          </a:prstGeom>
          <a:noFill/>
          <a:ln>
            <a:noFill/>
          </a:ln>
        </p:spPr>
      </p:pic>
      <p:graphicFrame>
        <p:nvGraphicFramePr>
          <p:cNvPr id="111" name="Google Shape;111;p26"/>
          <p:cNvGraphicFramePr/>
          <p:nvPr/>
        </p:nvGraphicFramePr>
        <p:xfrm>
          <a:off x="317516" y="793485"/>
          <a:ext cx="3000000" cy="3000000"/>
        </p:xfrm>
        <a:graphic>
          <a:graphicData uri="http://schemas.openxmlformats.org/drawingml/2006/table">
            <a:tbl>
              <a:tblPr>
                <a:noFill/>
                <a:tableStyleId>{E24F218D-9A3B-41D7-A8EF-55329FAB0ECB}</a:tableStyleId>
              </a:tblPr>
              <a:tblGrid>
                <a:gridCol w="7133050"/>
              </a:tblGrid>
              <a:tr h="565825">
                <a:tc>
                  <a:txBody>
                    <a:bodyPr/>
                    <a:lstStyle/>
                    <a:p>
                      <a:pPr indent="0" lvl="0" marL="0" rtl="0" algn="l">
                        <a:spcBef>
                          <a:spcPts val="0"/>
                        </a:spcBef>
                        <a:spcAft>
                          <a:spcPts val="0"/>
                        </a:spcAft>
                        <a:buNone/>
                      </a:pPr>
                      <a:r>
                        <a:rPr lang="en" sz="1200">
                          <a:solidFill>
                            <a:schemeClr val="dk1"/>
                          </a:solidFill>
                          <a:latin typeface="Halant"/>
                          <a:ea typeface="Halant"/>
                          <a:cs typeface="Halant"/>
                          <a:sym typeface="Halant"/>
                        </a:rPr>
                        <a:t>Source: Mona L. Siegel, </a:t>
                      </a:r>
                      <a:r>
                        <a:rPr i="1" lang="en" sz="1200">
                          <a:solidFill>
                            <a:schemeClr val="dk1"/>
                          </a:solidFill>
                          <a:latin typeface="Halant"/>
                          <a:ea typeface="Halant"/>
                          <a:cs typeface="Halant"/>
                          <a:sym typeface="Halant"/>
                        </a:rPr>
                        <a:t>Peace on Our Terms: The Global Battle for Women’s Rights After the First World War,” </a:t>
                      </a:r>
                      <a:r>
                        <a:rPr lang="en" sz="1200">
                          <a:solidFill>
                            <a:schemeClr val="dk1"/>
                          </a:solidFill>
                          <a:latin typeface="Halant"/>
                          <a:ea typeface="Halant"/>
                          <a:cs typeface="Halant"/>
                          <a:sym typeface="Halant"/>
                        </a:rPr>
                        <a:t>2020.</a:t>
                      </a:r>
                      <a:endParaRPr sz="1200">
                        <a:solidFill>
                          <a:schemeClr val="dk1"/>
                        </a:solidFill>
                        <a:latin typeface="Halant"/>
                        <a:ea typeface="Halant"/>
                        <a:cs typeface="Halant"/>
                        <a:sym typeface="Halant"/>
                      </a:endParaRPr>
                    </a:p>
                    <a:p>
                      <a:pPr indent="0" lvl="0" marL="0" rtl="0" algn="l">
                        <a:spcBef>
                          <a:spcPts val="0"/>
                        </a:spcBef>
                        <a:spcAft>
                          <a:spcPts val="0"/>
                        </a:spcAft>
                        <a:buNone/>
                      </a:pPr>
                      <a:r>
                        <a:t/>
                      </a:r>
                      <a:endParaRPr sz="1000">
                        <a:solidFill>
                          <a:schemeClr val="dk1"/>
                        </a:solidFill>
                        <a:latin typeface="Inter"/>
                        <a:ea typeface="Inter"/>
                        <a:cs typeface="Inter"/>
                        <a:sym typeface="Inter"/>
                      </a:endParaRPr>
                    </a:p>
                    <a:p>
                      <a:pPr indent="0" lvl="0" marL="0" rtl="0" algn="l">
                        <a:spcBef>
                          <a:spcPts val="0"/>
                        </a:spcBef>
                        <a:spcAft>
                          <a:spcPts val="0"/>
                        </a:spcAft>
                        <a:buNone/>
                      </a:pPr>
                      <a:r>
                        <a:rPr lang="en" sz="1000">
                          <a:solidFill>
                            <a:schemeClr val="dk1"/>
                          </a:solidFill>
                          <a:latin typeface="Inter"/>
                          <a:ea typeface="Inter"/>
                          <a:cs typeface="Inter"/>
                          <a:sym typeface="Inter"/>
                        </a:rPr>
                        <a:t>Note: Mona L. Siegel is professor of history at California State University, Sacramento.</a:t>
                      </a:r>
                      <a:endParaRPr sz="1000">
                        <a:solidFill>
                          <a:schemeClr val="dk1"/>
                        </a:solidFill>
                        <a:latin typeface="Inter"/>
                        <a:ea typeface="Inter"/>
                        <a:cs typeface="Inter"/>
                        <a:sym typeface="Inter"/>
                      </a:endParaRPr>
                    </a:p>
                  </a:txBody>
                  <a:tcPr marT="114950" marB="114950" marR="116575" marL="1165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1100925">
                <a:tc>
                  <a:txBody>
                    <a:bodyPr/>
                    <a:lstStyle/>
                    <a:p>
                      <a:pPr indent="0" lvl="0" marL="0" rtl="0" algn="l">
                        <a:spcBef>
                          <a:spcPts val="0"/>
                        </a:spcBef>
                        <a:spcAft>
                          <a:spcPts val="0"/>
                        </a:spcAft>
                        <a:buNone/>
                      </a:pPr>
                      <a:r>
                        <a:rPr lang="en" sz="1200">
                          <a:solidFill>
                            <a:schemeClr val="dk1"/>
                          </a:solidFill>
                          <a:latin typeface="Inter"/>
                          <a:ea typeface="Inter"/>
                          <a:cs typeface="Inter"/>
                          <a:sym typeface="Inter"/>
                        </a:rPr>
                        <a:t>With the armistice of November 11, 1918, which ended the fighting of the First World War, the elated populations of France, Britain, the United States, and their allies had the most to celebrate, but even subjects of the defeated German, Austro-Hungarian, and Ottoman Empires could take heart. The Allies, and especially Woodrow Wilson*, had insisted they had no interest in imposing a vindictive peace. The end to secret diplomacy, the enforcement of freedom of the seas, a global reduction in armaments… and the creation of a new world government: these, Wilson said, in his famous “Fourteen Points” speech, were the principal goals for a peace settlement. Equally important was Wilson’s proclamation in April 1917 when he first led his nation into the conflict: “The world must be made safe for democracy.” The peacemakers, Wilson implied, would not be satisfied with a treaty that merely ended the war. The goal was to open a new chapter in world history, one in which global leaders would pay heed to the weak as well as the powerful…</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lang="en" sz="1200">
                          <a:solidFill>
                            <a:schemeClr val="dk1"/>
                          </a:solidFill>
                          <a:latin typeface="Inter"/>
                          <a:ea typeface="Inter"/>
                          <a:cs typeface="Inter"/>
                          <a:sym typeface="Inter"/>
                        </a:rPr>
                        <a:t>It would not take long for foreign women to seize on Wilson’s rhetoric. In early 1918 French suffrage leader Marguerite de Witt Schlumberger was so inspired by what she read in the papers that she wrote to Wilson to personally </a:t>
                      </a:r>
                      <a:r>
                        <a:rPr lang="en" sz="1200">
                          <a:solidFill>
                            <a:schemeClr val="dk1"/>
                          </a:solidFill>
                          <a:latin typeface="Inter"/>
                          <a:ea typeface="Inter"/>
                          <a:cs typeface="Inter"/>
                          <a:sym typeface="Inter"/>
                        </a:rPr>
                        <a:t>thank him</a:t>
                      </a:r>
                      <a:r>
                        <a:rPr lang="en" sz="1200">
                          <a:solidFill>
                            <a:schemeClr val="dk1"/>
                          </a:solidFill>
                          <a:latin typeface="Inter"/>
                          <a:ea typeface="Inter"/>
                          <a:cs typeface="Inter"/>
                          <a:sym typeface="Inter"/>
                        </a:rPr>
                        <a:t> for his “strong and beautiful” words…</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lang="en" sz="1200">
                          <a:solidFill>
                            <a:schemeClr val="dk1"/>
                          </a:solidFill>
                          <a:latin typeface="Inter"/>
                          <a:ea typeface="Inter"/>
                          <a:cs typeface="Inter"/>
                          <a:sym typeface="Inter"/>
                        </a:rPr>
                        <a:t>The year 1919 promised to be a watershed in the establishment of global democracy, but concerned female activists were certainly not going to leave anything to chance. In parlors and meeting halls, through letters and telegrams, women plotted out strategies, defined their agendas, and prepared to act… Colonized women from Asia and the Middle East, civil rights activists in the United States, peace activists from both sides of enemy lines, and female trade unionists throughout the industrialized world joined Western suffragists in lodging their demands… What these women from different continents, religions, social classes, and ethnic backgrounds all </a:t>
                      </a:r>
                      <a:r>
                        <a:rPr lang="en" sz="1200">
                          <a:solidFill>
                            <a:schemeClr val="dk1"/>
                          </a:solidFill>
                          <a:latin typeface="Inter"/>
                          <a:ea typeface="Inter"/>
                          <a:cs typeface="Inter"/>
                          <a:sym typeface="Inter"/>
                        </a:rPr>
                        <a:t>shared</a:t>
                      </a:r>
                      <a:r>
                        <a:rPr lang="en" sz="1200">
                          <a:solidFill>
                            <a:schemeClr val="dk1"/>
                          </a:solidFill>
                          <a:latin typeface="Inter"/>
                          <a:ea typeface="Inter"/>
                          <a:cs typeface="Inter"/>
                          <a:sym typeface="Inter"/>
                        </a:rPr>
                        <a:t> was </a:t>
                      </a:r>
                      <a:r>
                        <a:rPr lang="en" sz="1200">
                          <a:solidFill>
                            <a:schemeClr val="dk1"/>
                          </a:solidFill>
                          <a:latin typeface="Inter"/>
                          <a:ea typeface="Inter"/>
                          <a:cs typeface="Inter"/>
                          <a:sym typeface="Inter"/>
                        </a:rPr>
                        <a:t>the</a:t>
                      </a:r>
                      <a:r>
                        <a:rPr lang="en" sz="1200">
                          <a:solidFill>
                            <a:schemeClr val="dk1"/>
                          </a:solidFill>
                          <a:latin typeface="Inter"/>
                          <a:ea typeface="Inter"/>
                          <a:cs typeface="Inter"/>
                          <a:sym typeface="Inter"/>
                        </a:rPr>
                        <a:t> firm belief that lasting peace could neither emerge nor endure without their active collaboration, and that the peace terms needed to address the rights of individuals as well as nations.</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000">
                          <a:solidFill>
                            <a:schemeClr val="dk1"/>
                          </a:solidFill>
                          <a:latin typeface="Inter"/>
                          <a:ea typeface="Inter"/>
                          <a:cs typeface="Inter"/>
                          <a:sym typeface="Inter"/>
                        </a:rPr>
                        <a:t>* Woodrow Wilson was president of the United States during World War I.</a:t>
                      </a:r>
                      <a:endParaRPr sz="1200">
                        <a:solidFill>
                          <a:schemeClr val="dk1"/>
                        </a:solidFill>
                        <a:latin typeface="Inter"/>
                        <a:ea typeface="Inter"/>
                        <a:cs typeface="Inter"/>
                        <a:sym typeface="Inter"/>
                      </a:endParaRPr>
                    </a:p>
                  </a:txBody>
                  <a:tcPr marT="114950" marB="114950" marR="116575" marL="11657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15" name="Shape 115"/>
        <p:cNvGrpSpPr/>
        <p:nvPr/>
      </p:nvGrpSpPr>
      <p:grpSpPr>
        <a:xfrm>
          <a:off x="0" y="0"/>
          <a:ext cx="0" cy="0"/>
          <a:chOff x="0" y="0"/>
          <a:chExt cx="0" cy="0"/>
        </a:xfrm>
      </p:grpSpPr>
      <p:sp>
        <p:nvSpPr>
          <p:cNvPr id="116" name="Google Shape;116;p27"/>
          <p:cNvSpPr txBox="1"/>
          <p:nvPr/>
        </p:nvSpPr>
        <p:spPr>
          <a:xfrm>
            <a:off x="0" y="0"/>
            <a:ext cx="7772400" cy="6552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2000">
                <a:solidFill>
                  <a:schemeClr val="dk1"/>
                </a:solidFill>
                <a:latin typeface="Halant"/>
                <a:ea typeface="Halant"/>
                <a:cs typeface="Halant"/>
                <a:sym typeface="Halant"/>
              </a:rPr>
              <a:t>Additional Sources</a:t>
            </a:r>
            <a:endParaRPr sz="2000">
              <a:solidFill>
                <a:schemeClr val="dk1"/>
              </a:solidFill>
              <a:latin typeface="Halant"/>
              <a:ea typeface="Halant"/>
              <a:cs typeface="Halant"/>
              <a:sym typeface="Halant"/>
            </a:endParaRPr>
          </a:p>
        </p:txBody>
      </p:sp>
      <p:pic>
        <p:nvPicPr>
          <p:cNvPr id="117" name="Google Shape;117;p27"/>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18" name="Google Shape;118;p27"/>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19" name="Google Shape;119;p27"/>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20" name="Google Shape;120;p27"/>
          <p:cNvPicPr preferRelativeResize="0"/>
          <p:nvPr/>
        </p:nvPicPr>
        <p:blipFill>
          <a:blip r:embed="rId4">
            <a:alphaModFix/>
          </a:blip>
          <a:stretch>
            <a:fillRect/>
          </a:stretch>
        </p:blipFill>
        <p:spPr>
          <a:xfrm>
            <a:off x="226481" y="158328"/>
            <a:ext cx="816414" cy="338543"/>
          </a:xfrm>
          <a:prstGeom prst="rect">
            <a:avLst/>
          </a:prstGeom>
          <a:noFill/>
          <a:ln>
            <a:noFill/>
          </a:ln>
        </p:spPr>
      </p:pic>
      <p:graphicFrame>
        <p:nvGraphicFramePr>
          <p:cNvPr id="121" name="Google Shape;121;p27"/>
          <p:cNvGraphicFramePr/>
          <p:nvPr/>
        </p:nvGraphicFramePr>
        <p:xfrm>
          <a:off x="317516" y="793485"/>
          <a:ext cx="3000000" cy="3000000"/>
        </p:xfrm>
        <a:graphic>
          <a:graphicData uri="http://schemas.openxmlformats.org/drawingml/2006/table">
            <a:tbl>
              <a:tblPr>
                <a:noFill/>
                <a:tableStyleId>{E24F218D-9A3B-41D7-A8EF-55329FAB0ECB}</a:tableStyleId>
              </a:tblPr>
              <a:tblGrid>
                <a:gridCol w="3558500"/>
                <a:gridCol w="3558500"/>
              </a:tblGrid>
              <a:tr h="1100925">
                <a:tc>
                  <a:txBody>
                    <a:bodyPr/>
                    <a:lstStyle/>
                    <a:p>
                      <a:pPr indent="0" lvl="0" marL="0" rtl="0" algn="l">
                        <a:spcBef>
                          <a:spcPts val="0"/>
                        </a:spcBef>
                        <a:spcAft>
                          <a:spcPts val="0"/>
                        </a:spcAft>
                        <a:buNone/>
                      </a:pPr>
                      <a:r>
                        <a:rPr lang="en" sz="1200">
                          <a:solidFill>
                            <a:schemeClr val="dk1"/>
                          </a:solidFill>
                          <a:latin typeface="Halant"/>
                          <a:ea typeface="Halant"/>
                          <a:cs typeface="Halant"/>
                          <a:sym typeface="Halant"/>
                        </a:rPr>
                        <a:t>Source: Unknown photographer, “Women working in a gas mask factory in Geneva, Switzerland,” between 1914-1918.</a:t>
                      </a:r>
                      <a:endParaRPr sz="1200">
                        <a:solidFill>
                          <a:schemeClr val="dk1"/>
                        </a:solidFill>
                        <a:latin typeface="Halant"/>
                        <a:ea typeface="Halant"/>
                        <a:cs typeface="Halant"/>
                        <a:sym typeface="Halant"/>
                      </a:endParaRPr>
                    </a:p>
                  </a:txBody>
                  <a:tcPr marT="114950" marB="114950" marR="116575" marL="1165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1200">
                          <a:solidFill>
                            <a:schemeClr val="dk1"/>
                          </a:solidFill>
                          <a:latin typeface="Halant"/>
                          <a:ea typeface="Halant"/>
                          <a:cs typeface="Halant"/>
                          <a:sym typeface="Halant"/>
                        </a:rPr>
                        <a:t>Source: American Colony (Jerusalem) Photo Department, “Ottoman Red Crescent Staff and Red Cross at Hafir el Aujah,” 1916. </a:t>
                      </a:r>
                      <a:endParaRPr sz="1200">
                        <a:solidFill>
                          <a:schemeClr val="dk1"/>
                        </a:solidFill>
                        <a:latin typeface="Halant"/>
                        <a:ea typeface="Halant"/>
                        <a:cs typeface="Halant"/>
                        <a:sym typeface="Halant"/>
                      </a:endParaRPr>
                    </a:p>
                    <a:p>
                      <a:pPr indent="0" lvl="0" marL="0" rtl="0" algn="l">
                        <a:spcBef>
                          <a:spcPts val="0"/>
                        </a:spcBef>
                        <a:spcAft>
                          <a:spcPts val="0"/>
                        </a:spcAft>
                        <a:buNone/>
                      </a:pPr>
                      <a:r>
                        <a:t/>
                      </a:r>
                      <a:endParaRPr sz="1000">
                        <a:solidFill>
                          <a:schemeClr val="dk1"/>
                        </a:solidFill>
                        <a:latin typeface="Inter"/>
                        <a:ea typeface="Inter"/>
                        <a:cs typeface="Inter"/>
                        <a:sym typeface="Inter"/>
                      </a:endParaRPr>
                    </a:p>
                    <a:p>
                      <a:pPr indent="0" lvl="0" marL="0" rtl="0" algn="l">
                        <a:spcBef>
                          <a:spcPts val="0"/>
                        </a:spcBef>
                        <a:spcAft>
                          <a:spcPts val="0"/>
                        </a:spcAft>
                        <a:buNone/>
                      </a:pPr>
                      <a:r>
                        <a:rPr lang="en" sz="1000">
                          <a:solidFill>
                            <a:schemeClr val="dk1"/>
                          </a:solidFill>
                          <a:latin typeface="Inter"/>
                          <a:ea typeface="Inter"/>
                          <a:cs typeface="Inter"/>
                          <a:sym typeface="Inter"/>
                        </a:rPr>
                        <a:t>Note: The Red Crescent was a humanitarian aid group.</a:t>
                      </a:r>
                      <a:r>
                        <a:rPr lang="en" sz="1200">
                          <a:solidFill>
                            <a:schemeClr val="dk1"/>
                          </a:solidFill>
                          <a:latin typeface="Halant"/>
                          <a:ea typeface="Halant"/>
                          <a:cs typeface="Halant"/>
                          <a:sym typeface="Halant"/>
                        </a:rPr>
                        <a:t> </a:t>
                      </a:r>
                      <a:endParaRPr sz="1200">
                        <a:solidFill>
                          <a:schemeClr val="dk1"/>
                        </a:solidFill>
                        <a:latin typeface="Halant"/>
                        <a:ea typeface="Halant"/>
                        <a:cs typeface="Halant"/>
                        <a:sym typeface="Halant"/>
                      </a:endParaRPr>
                    </a:p>
                  </a:txBody>
                  <a:tcPr marT="114950" marB="114950" marR="116575" marL="1165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1100925">
                <a:tc>
                  <a:txBody>
                    <a:bodyPr/>
                    <a:lstStyle/>
                    <a:p>
                      <a:pPr indent="0" lvl="0" marL="0" rtl="0" algn="l">
                        <a:spcBef>
                          <a:spcPts val="0"/>
                        </a:spcBef>
                        <a:spcAft>
                          <a:spcPts val="0"/>
                        </a:spcAft>
                        <a:buNone/>
                      </a:pPr>
                      <a:r>
                        <a:t/>
                      </a:r>
                      <a:endParaRPr sz="1200">
                        <a:solidFill>
                          <a:schemeClr val="dk1"/>
                        </a:solidFill>
                        <a:latin typeface="Halant"/>
                        <a:ea typeface="Halant"/>
                        <a:cs typeface="Halant"/>
                        <a:sym typeface="Halant"/>
                      </a:endParaRPr>
                    </a:p>
                  </a:txBody>
                  <a:tcPr marT="114950" marB="114950" marR="116575" marL="1165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200">
                        <a:solidFill>
                          <a:schemeClr val="dk1"/>
                        </a:solidFill>
                        <a:latin typeface="Halant"/>
                        <a:ea typeface="Halant"/>
                        <a:cs typeface="Halant"/>
                        <a:sym typeface="Halant"/>
                      </a:endParaRPr>
                    </a:p>
                    <a:p>
                      <a:pPr indent="0" lvl="0" marL="0" rtl="0" algn="l">
                        <a:spcBef>
                          <a:spcPts val="0"/>
                        </a:spcBef>
                        <a:spcAft>
                          <a:spcPts val="0"/>
                        </a:spcAft>
                        <a:buNone/>
                      </a:pPr>
                      <a:r>
                        <a:t/>
                      </a:r>
                      <a:endParaRPr sz="1200">
                        <a:solidFill>
                          <a:schemeClr val="dk1"/>
                        </a:solidFill>
                        <a:latin typeface="Halant"/>
                        <a:ea typeface="Halant"/>
                        <a:cs typeface="Halant"/>
                        <a:sym typeface="Halant"/>
                      </a:endParaRPr>
                    </a:p>
                    <a:p>
                      <a:pPr indent="0" lvl="0" marL="0" rtl="0" algn="l">
                        <a:spcBef>
                          <a:spcPts val="0"/>
                        </a:spcBef>
                        <a:spcAft>
                          <a:spcPts val="0"/>
                        </a:spcAft>
                        <a:buNone/>
                      </a:pPr>
                      <a:r>
                        <a:t/>
                      </a:r>
                      <a:endParaRPr sz="1200">
                        <a:solidFill>
                          <a:schemeClr val="dk1"/>
                        </a:solidFill>
                        <a:latin typeface="Halant"/>
                        <a:ea typeface="Halant"/>
                        <a:cs typeface="Halant"/>
                        <a:sym typeface="Halant"/>
                      </a:endParaRPr>
                    </a:p>
                    <a:p>
                      <a:pPr indent="0" lvl="0" marL="0" rtl="0" algn="l">
                        <a:spcBef>
                          <a:spcPts val="0"/>
                        </a:spcBef>
                        <a:spcAft>
                          <a:spcPts val="0"/>
                        </a:spcAft>
                        <a:buNone/>
                      </a:pPr>
                      <a:r>
                        <a:t/>
                      </a:r>
                      <a:endParaRPr sz="1200">
                        <a:solidFill>
                          <a:schemeClr val="dk1"/>
                        </a:solidFill>
                        <a:latin typeface="Halant"/>
                        <a:ea typeface="Halant"/>
                        <a:cs typeface="Halant"/>
                        <a:sym typeface="Halant"/>
                      </a:endParaRPr>
                    </a:p>
                    <a:p>
                      <a:pPr indent="0" lvl="0" marL="0" rtl="0" algn="l">
                        <a:spcBef>
                          <a:spcPts val="0"/>
                        </a:spcBef>
                        <a:spcAft>
                          <a:spcPts val="0"/>
                        </a:spcAft>
                        <a:buNone/>
                      </a:pPr>
                      <a:r>
                        <a:t/>
                      </a:r>
                      <a:endParaRPr sz="1200">
                        <a:solidFill>
                          <a:schemeClr val="dk1"/>
                        </a:solidFill>
                        <a:latin typeface="Halant"/>
                        <a:ea typeface="Halant"/>
                        <a:cs typeface="Halant"/>
                        <a:sym typeface="Halant"/>
                      </a:endParaRPr>
                    </a:p>
                    <a:p>
                      <a:pPr indent="0" lvl="0" marL="0" rtl="0" algn="l">
                        <a:spcBef>
                          <a:spcPts val="0"/>
                        </a:spcBef>
                        <a:spcAft>
                          <a:spcPts val="0"/>
                        </a:spcAft>
                        <a:buNone/>
                      </a:pPr>
                      <a:r>
                        <a:t/>
                      </a:r>
                      <a:endParaRPr sz="1200">
                        <a:solidFill>
                          <a:schemeClr val="dk1"/>
                        </a:solidFill>
                        <a:latin typeface="Halant"/>
                        <a:ea typeface="Halant"/>
                        <a:cs typeface="Halant"/>
                        <a:sym typeface="Halant"/>
                      </a:endParaRPr>
                    </a:p>
                    <a:p>
                      <a:pPr indent="0" lvl="0" marL="0" rtl="0" algn="l">
                        <a:spcBef>
                          <a:spcPts val="0"/>
                        </a:spcBef>
                        <a:spcAft>
                          <a:spcPts val="0"/>
                        </a:spcAft>
                        <a:buNone/>
                      </a:pPr>
                      <a:r>
                        <a:t/>
                      </a:r>
                      <a:endParaRPr sz="1200">
                        <a:solidFill>
                          <a:schemeClr val="dk1"/>
                        </a:solidFill>
                        <a:latin typeface="Halant"/>
                        <a:ea typeface="Halant"/>
                        <a:cs typeface="Halant"/>
                        <a:sym typeface="Halant"/>
                      </a:endParaRPr>
                    </a:p>
                    <a:p>
                      <a:pPr indent="0" lvl="0" marL="0" rtl="0" algn="l">
                        <a:spcBef>
                          <a:spcPts val="0"/>
                        </a:spcBef>
                        <a:spcAft>
                          <a:spcPts val="0"/>
                        </a:spcAft>
                        <a:buNone/>
                      </a:pPr>
                      <a:r>
                        <a:t/>
                      </a:r>
                      <a:endParaRPr sz="1200">
                        <a:solidFill>
                          <a:schemeClr val="dk1"/>
                        </a:solidFill>
                        <a:latin typeface="Halant"/>
                        <a:ea typeface="Halant"/>
                        <a:cs typeface="Halant"/>
                        <a:sym typeface="Halant"/>
                      </a:endParaRPr>
                    </a:p>
                    <a:p>
                      <a:pPr indent="0" lvl="0" marL="0" rtl="0" algn="l">
                        <a:spcBef>
                          <a:spcPts val="0"/>
                        </a:spcBef>
                        <a:spcAft>
                          <a:spcPts val="0"/>
                        </a:spcAft>
                        <a:buNone/>
                      </a:pPr>
                      <a:r>
                        <a:t/>
                      </a:r>
                      <a:endParaRPr sz="1200">
                        <a:solidFill>
                          <a:schemeClr val="dk1"/>
                        </a:solidFill>
                        <a:latin typeface="Halant"/>
                        <a:ea typeface="Halant"/>
                        <a:cs typeface="Halant"/>
                        <a:sym typeface="Halant"/>
                      </a:endParaRPr>
                    </a:p>
                    <a:p>
                      <a:pPr indent="0" lvl="0" marL="0" rtl="0" algn="l">
                        <a:spcBef>
                          <a:spcPts val="0"/>
                        </a:spcBef>
                        <a:spcAft>
                          <a:spcPts val="0"/>
                        </a:spcAft>
                        <a:buNone/>
                      </a:pPr>
                      <a:r>
                        <a:t/>
                      </a:r>
                      <a:endParaRPr sz="1200">
                        <a:solidFill>
                          <a:schemeClr val="dk1"/>
                        </a:solidFill>
                        <a:latin typeface="Halant"/>
                        <a:ea typeface="Halant"/>
                        <a:cs typeface="Halant"/>
                        <a:sym typeface="Halant"/>
                      </a:endParaRPr>
                    </a:p>
                    <a:p>
                      <a:pPr indent="0" lvl="0" marL="0" rtl="0" algn="l">
                        <a:spcBef>
                          <a:spcPts val="0"/>
                        </a:spcBef>
                        <a:spcAft>
                          <a:spcPts val="0"/>
                        </a:spcAft>
                        <a:buNone/>
                      </a:pPr>
                      <a:r>
                        <a:t/>
                      </a:r>
                      <a:endParaRPr sz="1200">
                        <a:solidFill>
                          <a:schemeClr val="dk1"/>
                        </a:solidFill>
                        <a:latin typeface="Halant"/>
                        <a:ea typeface="Halant"/>
                        <a:cs typeface="Halant"/>
                        <a:sym typeface="Halant"/>
                      </a:endParaRPr>
                    </a:p>
                    <a:p>
                      <a:pPr indent="0" lvl="0" marL="0" rtl="0" algn="l">
                        <a:spcBef>
                          <a:spcPts val="0"/>
                        </a:spcBef>
                        <a:spcAft>
                          <a:spcPts val="0"/>
                        </a:spcAft>
                        <a:buNone/>
                      </a:pPr>
                      <a:r>
                        <a:t/>
                      </a:r>
                      <a:endParaRPr sz="1200">
                        <a:solidFill>
                          <a:schemeClr val="dk1"/>
                        </a:solidFill>
                        <a:latin typeface="Halant"/>
                        <a:ea typeface="Halant"/>
                        <a:cs typeface="Halant"/>
                        <a:sym typeface="Halant"/>
                      </a:endParaRPr>
                    </a:p>
                    <a:p>
                      <a:pPr indent="0" lvl="0" marL="0" rtl="0" algn="l">
                        <a:spcBef>
                          <a:spcPts val="0"/>
                        </a:spcBef>
                        <a:spcAft>
                          <a:spcPts val="0"/>
                        </a:spcAft>
                        <a:buNone/>
                      </a:pPr>
                      <a:r>
                        <a:t/>
                      </a:r>
                      <a:endParaRPr sz="1200">
                        <a:solidFill>
                          <a:schemeClr val="dk1"/>
                        </a:solidFill>
                        <a:latin typeface="Halant"/>
                        <a:ea typeface="Halant"/>
                        <a:cs typeface="Halant"/>
                        <a:sym typeface="Halant"/>
                      </a:endParaRPr>
                    </a:p>
                  </a:txBody>
                  <a:tcPr marT="114950" marB="114950" marR="116575" marL="1165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904325">
                <a:tc>
                  <a:txBody>
                    <a:bodyPr/>
                    <a:lstStyle/>
                    <a:p>
                      <a:pPr indent="0" lvl="0" marL="0" rtl="0" algn="l">
                        <a:spcBef>
                          <a:spcPts val="0"/>
                        </a:spcBef>
                        <a:spcAft>
                          <a:spcPts val="0"/>
                        </a:spcAft>
                        <a:buNone/>
                      </a:pPr>
                      <a:r>
                        <a:rPr lang="en" sz="1200">
                          <a:solidFill>
                            <a:schemeClr val="dk1"/>
                          </a:solidFill>
                          <a:latin typeface="Halant"/>
                          <a:ea typeface="Halant"/>
                          <a:cs typeface="Halant"/>
                          <a:sym typeface="Halant"/>
                        </a:rPr>
                        <a:t>Source: Emily Jane Harding Andrews, “Convicts Lunatics and Women! Have No Vote for Parliament,” Published by the Artists Suffrage League,  ca. 1907-1918.</a:t>
                      </a:r>
                      <a:endParaRPr sz="1200">
                        <a:solidFill>
                          <a:schemeClr val="dk1"/>
                        </a:solidFill>
                        <a:latin typeface="Halant"/>
                        <a:ea typeface="Halant"/>
                        <a:cs typeface="Halant"/>
                        <a:sym typeface="Halant"/>
                      </a:endParaRPr>
                    </a:p>
                  </a:txBody>
                  <a:tcPr marT="114950" marB="114950" marR="116575" marL="1165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1200">
                          <a:solidFill>
                            <a:schemeClr val="dk1"/>
                          </a:solidFill>
                          <a:latin typeface="Halant"/>
                          <a:ea typeface="Halant"/>
                          <a:cs typeface="Halant"/>
                          <a:sym typeface="Halant"/>
                        </a:rPr>
                        <a:t>Source: Pew Research Center, “More than half of all countries and territories granted women the right to vote before 1960,” in Key facts about women’s suffrage around the world, a century after U.S. ratified 19th Amendment, October 5, 2020.</a:t>
                      </a:r>
                      <a:endParaRPr sz="1200">
                        <a:solidFill>
                          <a:schemeClr val="dk1"/>
                        </a:solidFill>
                        <a:latin typeface="Halant"/>
                        <a:ea typeface="Halant"/>
                        <a:cs typeface="Halant"/>
                        <a:sym typeface="Halant"/>
                      </a:endParaRPr>
                    </a:p>
                  </a:txBody>
                  <a:tcPr marT="114950" marB="114950" marR="116575" marL="1165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1578575">
                <a:tc>
                  <a:txBody>
                    <a:bodyPr/>
                    <a:lstStyle/>
                    <a:p>
                      <a:pPr indent="0" lvl="0" marL="0" rtl="0" algn="l">
                        <a:lnSpc>
                          <a:spcPct val="100000"/>
                        </a:lnSpc>
                        <a:spcBef>
                          <a:spcPts val="0"/>
                        </a:spcBef>
                        <a:spcAft>
                          <a:spcPts val="0"/>
                        </a:spcAft>
                        <a:buClr>
                          <a:schemeClr val="dk1"/>
                        </a:buClr>
                        <a:buSzPts val="12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2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2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2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2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2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2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2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2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2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2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2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2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2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2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2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2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2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200"/>
                        <a:buFont typeface="Arial"/>
                        <a:buNone/>
                      </a:pPr>
                      <a:r>
                        <a:t/>
                      </a:r>
                      <a:endParaRPr sz="1200">
                        <a:solidFill>
                          <a:schemeClr val="dk1"/>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c>
                  <a:txBody>
                    <a:bodyPr/>
                    <a:lstStyle/>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r>
            </a:tbl>
          </a:graphicData>
        </a:graphic>
      </p:graphicFrame>
      <p:pic>
        <p:nvPicPr>
          <p:cNvPr id="122" name="Google Shape;122;p27"/>
          <p:cNvPicPr preferRelativeResize="0"/>
          <p:nvPr/>
        </p:nvPicPr>
        <p:blipFill>
          <a:blip r:embed="rId5">
            <a:alphaModFix/>
          </a:blip>
          <a:stretch>
            <a:fillRect/>
          </a:stretch>
        </p:blipFill>
        <p:spPr>
          <a:xfrm>
            <a:off x="772050" y="5666100"/>
            <a:ext cx="2640324" cy="3538850"/>
          </a:xfrm>
          <a:prstGeom prst="rect">
            <a:avLst/>
          </a:prstGeom>
          <a:noFill/>
          <a:ln>
            <a:noFill/>
          </a:ln>
        </p:spPr>
      </p:pic>
      <p:pic>
        <p:nvPicPr>
          <p:cNvPr id="123" name="Google Shape;123;p27"/>
          <p:cNvPicPr preferRelativeResize="0"/>
          <p:nvPr/>
        </p:nvPicPr>
        <p:blipFill>
          <a:blip r:embed="rId6">
            <a:alphaModFix/>
          </a:blip>
          <a:stretch>
            <a:fillRect/>
          </a:stretch>
        </p:blipFill>
        <p:spPr>
          <a:xfrm>
            <a:off x="381550" y="1955022"/>
            <a:ext cx="3421326" cy="2335051"/>
          </a:xfrm>
          <a:prstGeom prst="rect">
            <a:avLst/>
          </a:prstGeom>
          <a:noFill/>
          <a:ln>
            <a:noFill/>
          </a:ln>
        </p:spPr>
      </p:pic>
      <p:pic>
        <p:nvPicPr>
          <p:cNvPr id="124" name="Google Shape;124;p27"/>
          <p:cNvPicPr preferRelativeResize="0"/>
          <p:nvPr/>
        </p:nvPicPr>
        <p:blipFill>
          <a:blip r:embed="rId7">
            <a:alphaModFix/>
          </a:blip>
          <a:stretch>
            <a:fillRect/>
          </a:stretch>
        </p:blipFill>
        <p:spPr>
          <a:xfrm>
            <a:off x="3991350" y="1955025"/>
            <a:ext cx="3312000" cy="2435481"/>
          </a:xfrm>
          <a:prstGeom prst="rect">
            <a:avLst/>
          </a:prstGeom>
          <a:noFill/>
          <a:ln>
            <a:noFill/>
          </a:ln>
        </p:spPr>
      </p:pic>
      <p:pic>
        <p:nvPicPr>
          <p:cNvPr id="125" name="Google Shape;125;p27"/>
          <p:cNvPicPr preferRelativeResize="0"/>
          <p:nvPr/>
        </p:nvPicPr>
        <p:blipFill>
          <a:blip r:embed="rId8">
            <a:alphaModFix/>
          </a:blip>
          <a:stretch>
            <a:fillRect/>
          </a:stretch>
        </p:blipFill>
        <p:spPr>
          <a:xfrm>
            <a:off x="3929299" y="5628875"/>
            <a:ext cx="3436099" cy="3371657"/>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E95C3D"/>
      </a:accent1>
      <a:accent2>
        <a:srgbClr val="212121"/>
      </a:accent2>
      <a:accent3>
        <a:srgbClr val="78909C"/>
      </a:accent3>
      <a:accent4>
        <a:srgbClr val="FFAB40"/>
      </a:accent4>
      <a:accent5>
        <a:srgbClr val="6484F3"/>
      </a:accent5>
      <a:accent6>
        <a:srgbClr val="F1AF4B"/>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1AF4B"/>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