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Lst>
  <p:sldSz cy="5143500" cx="9144000"/>
  <p:notesSz cx="6858000" cy="9144000"/>
  <p:embeddedFontLst>
    <p:embeddedFont>
      <p:font typeface="Halant"/>
      <p:regular r:id="rId17"/>
      <p:bold r:id="rId18"/>
    </p:embeddedFont>
    <p:embeddedFont>
      <p:font typeface="Inter"/>
      <p:regular r:id="rId19"/>
      <p:bold r:id="rId20"/>
      <p:italic r:id="rId21"/>
      <p:boldItalic r:id="rId22"/>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font" Target="fonts/Inter-bold.fntdata"/><Relationship Id="rId11" Type="http://schemas.openxmlformats.org/officeDocument/2006/relationships/slide" Target="slides/slide6.xml"/><Relationship Id="rId22" Type="http://schemas.openxmlformats.org/officeDocument/2006/relationships/font" Target="fonts/Inter-boldItalic.fntdata"/><Relationship Id="rId10" Type="http://schemas.openxmlformats.org/officeDocument/2006/relationships/slide" Target="slides/slide5.xml"/><Relationship Id="rId21" Type="http://schemas.openxmlformats.org/officeDocument/2006/relationships/font" Target="fonts/Inter-italic.fntdata"/><Relationship Id="rId13" Type="http://schemas.openxmlformats.org/officeDocument/2006/relationships/slide" Target="slides/slide8.xml"/><Relationship Id="rId12" Type="http://schemas.openxmlformats.org/officeDocument/2006/relationships/slide" Target="slides/slide7.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font" Target="fonts/Halant-regular.fntdata"/><Relationship Id="rId16" Type="http://schemas.openxmlformats.org/officeDocument/2006/relationships/slide" Target="slides/slide11.xml"/><Relationship Id="rId5" Type="http://schemas.openxmlformats.org/officeDocument/2006/relationships/notesMaster" Target="notesMasters/notesMaster1.xml"/><Relationship Id="rId19" Type="http://schemas.openxmlformats.org/officeDocument/2006/relationships/font" Target="fonts/Inter-regular.fntdata"/><Relationship Id="rId6" Type="http://schemas.openxmlformats.org/officeDocument/2006/relationships/slide" Target="slides/slide1.xml"/><Relationship Id="rId18" Type="http://schemas.openxmlformats.org/officeDocument/2006/relationships/font" Target="fonts/Halant-bold.fntdata"/><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2f2f4afa6f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2f2f4afa6f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1" name="Shape 111"/>
        <p:cNvGrpSpPr/>
        <p:nvPr/>
      </p:nvGrpSpPr>
      <p:grpSpPr>
        <a:xfrm>
          <a:off x="0" y="0"/>
          <a:ext cx="0" cy="0"/>
          <a:chOff x="0" y="0"/>
          <a:chExt cx="0" cy="0"/>
        </a:xfrm>
      </p:grpSpPr>
      <p:sp>
        <p:nvSpPr>
          <p:cNvPr id="112" name="Google Shape;112;g32f2f4afa6f_0_9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13" name="Google Shape;113;g32f2f4afa6f_0_91: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8" name="Shape 118"/>
        <p:cNvGrpSpPr/>
        <p:nvPr/>
      </p:nvGrpSpPr>
      <p:grpSpPr>
        <a:xfrm>
          <a:off x="0" y="0"/>
          <a:ext cx="0" cy="0"/>
          <a:chOff x="0" y="0"/>
          <a:chExt cx="0" cy="0"/>
        </a:xfrm>
      </p:grpSpPr>
      <p:sp>
        <p:nvSpPr>
          <p:cNvPr id="119" name="Google Shape;119;g32f2f4afa6f_0_9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20" name="Google Shape;120;g32f2f4afa6f_0_97: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5" name="Shape 55"/>
        <p:cNvGrpSpPr/>
        <p:nvPr/>
      </p:nvGrpSpPr>
      <p:grpSpPr>
        <a:xfrm>
          <a:off x="0" y="0"/>
          <a:ext cx="0" cy="0"/>
          <a:chOff x="0" y="0"/>
          <a:chExt cx="0" cy="0"/>
        </a:xfrm>
      </p:grpSpPr>
      <p:sp>
        <p:nvSpPr>
          <p:cNvPr id="56" name="Google Shape;56;g32219c9d404_0_4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7" name="Google Shape;57;g32219c9d404_0_40: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2" name="Shape 62"/>
        <p:cNvGrpSpPr/>
        <p:nvPr/>
      </p:nvGrpSpPr>
      <p:grpSpPr>
        <a:xfrm>
          <a:off x="0" y="0"/>
          <a:ext cx="0" cy="0"/>
          <a:chOff x="0" y="0"/>
          <a:chExt cx="0" cy="0"/>
        </a:xfrm>
      </p:grpSpPr>
      <p:sp>
        <p:nvSpPr>
          <p:cNvPr id="63" name="Google Shape;63;g32f2f4afa6f_0_4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4" name="Google Shape;64;g32f2f4afa6f_0_49: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9" name="Shape 69"/>
        <p:cNvGrpSpPr/>
        <p:nvPr/>
      </p:nvGrpSpPr>
      <p:grpSpPr>
        <a:xfrm>
          <a:off x="0" y="0"/>
          <a:ext cx="0" cy="0"/>
          <a:chOff x="0" y="0"/>
          <a:chExt cx="0" cy="0"/>
        </a:xfrm>
      </p:grpSpPr>
      <p:sp>
        <p:nvSpPr>
          <p:cNvPr id="70" name="Google Shape;70;g32f2f4afa6f_0_5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1" name="Google Shape;71;g32f2f4afa6f_0_55: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6" name="Shape 76"/>
        <p:cNvGrpSpPr/>
        <p:nvPr/>
      </p:nvGrpSpPr>
      <p:grpSpPr>
        <a:xfrm>
          <a:off x="0" y="0"/>
          <a:ext cx="0" cy="0"/>
          <a:chOff x="0" y="0"/>
          <a:chExt cx="0" cy="0"/>
        </a:xfrm>
      </p:grpSpPr>
      <p:sp>
        <p:nvSpPr>
          <p:cNvPr id="77" name="Google Shape;77;g32f2f4afa6f_0_6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8" name="Google Shape;78;g32f2f4afa6f_0_61: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3" name="Shape 83"/>
        <p:cNvGrpSpPr/>
        <p:nvPr/>
      </p:nvGrpSpPr>
      <p:grpSpPr>
        <a:xfrm>
          <a:off x="0" y="0"/>
          <a:ext cx="0" cy="0"/>
          <a:chOff x="0" y="0"/>
          <a:chExt cx="0" cy="0"/>
        </a:xfrm>
      </p:grpSpPr>
      <p:sp>
        <p:nvSpPr>
          <p:cNvPr id="84" name="Google Shape;84;g32f2f4afa6f_0_6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5" name="Google Shape;85;g32f2f4afa6f_0_67: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g32f2f4afa6f_0_7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2" name="Google Shape;92;g32f2f4afa6f_0_73: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7" name="Shape 97"/>
        <p:cNvGrpSpPr/>
        <p:nvPr/>
      </p:nvGrpSpPr>
      <p:grpSpPr>
        <a:xfrm>
          <a:off x="0" y="0"/>
          <a:ext cx="0" cy="0"/>
          <a:chOff x="0" y="0"/>
          <a:chExt cx="0" cy="0"/>
        </a:xfrm>
      </p:grpSpPr>
      <p:sp>
        <p:nvSpPr>
          <p:cNvPr id="98" name="Google Shape;98;g32f2f4afa6f_0_7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9" name="Google Shape;99;g32f2f4afa6f_0_79: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4" name="Shape 104"/>
        <p:cNvGrpSpPr/>
        <p:nvPr/>
      </p:nvGrpSpPr>
      <p:grpSpPr>
        <a:xfrm>
          <a:off x="0" y="0"/>
          <a:ext cx="0" cy="0"/>
          <a:chOff x="0" y="0"/>
          <a:chExt cx="0" cy="0"/>
        </a:xfrm>
      </p:grpSpPr>
      <p:sp>
        <p:nvSpPr>
          <p:cNvPr id="105" name="Google Shape;105;g32f2f4afa6f_0_8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06" name="Google Shape;106;g32f2f4afa6f_0_85:notes"/>
          <p:cNvSpPr/>
          <p:nvPr>
            <p:ph idx="2" type="sldImg"/>
          </p:nvPr>
        </p:nvSpPr>
        <p:spPr>
          <a:xfrm>
            <a:off x="1143225" y="685800"/>
            <a:ext cx="4572300" cy="34290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3" name="Shape 53"/>
        <p:cNvGrpSpPr/>
        <p:nvPr/>
      </p:nvGrpSpPr>
      <p:grpSpPr>
        <a:xfrm>
          <a:off x="0" y="0"/>
          <a:ext cx="0" cy="0"/>
          <a:chOff x="0" y="0"/>
          <a:chExt cx="0" cy="0"/>
        </a:xfrm>
      </p:grpSpPr>
      <p:sp>
        <p:nvSpPr>
          <p:cNvPr id="54" name="Google Shape;54;p13"/>
          <p:cNvSpPr txBox="1"/>
          <p:nvPr>
            <p:ph type="ctrTitle"/>
          </p:nvPr>
        </p:nvSpPr>
        <p:spPr>
          <a:xfrm>
            <a:off x="659100" y="976525"/>
            <a:ext cx="7825800" cy="3090900"/>
          </a:xfrm>
          <a:prstGeom prst="rect">
            <a:avLst/>
          </a:prstGeom>
        </p:spPr>
        <p:txBody>
          <a:bodyPr anchorCtr="0" anchor="ctr" bIns="91425" lIns="91425" spcFirstLastPara="1" rIns="91425" wrap="square" tIns="91425">
            <a:normAutofit/>
          </a:bodyPr>
          <a:lstStyle/>
          <a:p>
            <a:pPr indent="0" lvl="0" marL="0" rtl="0" algn="ctr">
              <a:spcBef>
                <a:spcPts val="0"/>
              </a:spcBef>
              <a:spcAft>
                <a:spcPts val="0"/>
              </a:spcAft>
              <a:buNone/>
            </a:pPr>
            <a:r>
              <a:rPr b="1" lang="en">
                <a:latin typeface="Halant"/>
                <a:ea typeface="Halant"/>
                <a:cs typeface="Halant"/>
                <a:sym typeface="Halant"/>
              </a:rPr>
              <a:t>Treaty of Versailles </a:t>
            </a:r>
            <a:r>
              <a:rPr b="1" lang="en">
                <a:latin typeface="Halant"/>
                <a:ea typeface="Halant"/>
                <a:cs typeface="Halant"/>
                <a:sym typeface="Halant"/>
              </a:rPr>
              <a:t>Gallery Walk</a:t>
            </a:r>
            <a:endParaRPr b="1">
              <a:latin typeface="Halant"/>
              <a:ea typeface="Halant"/>
              <a:cs typeface="Halant"/>
              <a:sym typeface="Halant"/>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4" name="Shape 114"/>
        <p:cNvGrpSpPr/>
        <p:nvPr/>
      </p:nvGrpSpPr>
      <p:grpSpPr>
        <a:xfrm>
          <a:off x="0" y="0"/>
          <a:ext cx="0" cy="0"/>
          <a:chOff x="0" y="0"/>
          <a:chExt cx="0" cy="0"/>
        </a:xfrm>
      </p:grpSpPr>
      <p:sp>
        <p:nvSpPr>
          <p:cNvPr id="115" name="Google Shape;115;p22"/>
          <p:cNvSpPr txBox="1"/>
          <p:nvPr/>
        </p:nvSpPr>
        <p:spPr>
          <a:xfrm>
            <a:off x="895670" y="1447990"/>
            <a:ext cx="7352700" cy="323100"/>
          </a:xfrm>
          <a:prstGeom prst="rect">
            <a:avLst/>
          </a:prstGeom>
          <a:noFill/>
          <a:ln>
            <a:noFill/>
          </a:ln>
        </p:spPr>
        <p:txBody>
          <a:bodyPr anchorCtr="0" anchor="t" bIns="0" lIns="0" spcFirstLastPara="1" rIns="0" wrap="square" tIns="0">
            <a:spAutoFit/>
          </a:bodyPr>
          <a:lstStyle/>
          <a:p>
            <a:pPr indent="0" lvl="0" marL="0" marR="0" rtl="0" algn="l">
              <a:lnSpc>
                <a:spcPct val="140000"/>
              </a:lnSpc>
              <a:spcBef>
                <a:spcPts val="0"/>
              </a:spcBef>
              <a:spcAft>
                <a:spcPts val="0"/>
              </a:spcAft>
              <a:buNone/>
            </a:pPr>
            <a:r>
              <a:t/>
            </a:r>
            <a:endParaRPr sz="2100">
              <a:solidFill>
                <a:srgbClr val="231F20"/>
              </a:solidFill>
              <a:latin typeface="Inter"/>
              <a:ea typeface="Inter"/>
              <a:cs typeface="Inter"/>
              <a:sym typeface="Inter"/>
            </a:endParaRPr>
          </a:p>
        </p:txBody>
      </p:sp>
      <p:sp>
        <p:nvSpPr>
          <p:cNvPr id="116" name="Google Shape;116;p22"/>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ARTICLE 231</a:t>
            </a:r>
            <a:endParaRPr sz="700"/>
          </a:p>
        </p:txBody>
      </p:sp>
      <p:sp>
        <p:nvSpPr>
          <p:cNvPr id="117" name="Google Shape;117;p22"/>
          <p:cNvSpPr txBox="1"/>
          <p:nvPr/>
        </p:nvSpPr>
        <p:spPr>
          <a:xfrm>
            <a:off x="309725" y="1067000"/>
            <a:ext cx="8577900" cy="4063500"/>
          </a:xfrm>
          <a:prstGeom prst="rect">
            <a:avLst/>
          </a:prstGeom>
          <a:noFill/>
          <a:ln>
            <a:noFill/>
          </a:ln>
        </p:spPr>
        <p:txBody>
          <a:bodyPr anchorCtr="0" anchor="t" bIns="0" lIns="0" spcFirstLastPara="1" rIns="0" wrap="square" tIns="0">
            <a:spAutoFit/>
          </a:bodyPr>
          <a:lstStyle/>
          <a:p>
            <a:pPr indent="0" lvl="0" marL="0" rtl="0" algn="ctr">
              <a:lnSpc>
                <a:spcPct val="100000"/>
              </a:lnSpc>
              <a:spcBef>
                <a:spcPts val="0"/>
              </a:spcBef>
              <a:spcAft>
                <a:spcPts val="0"/>
              </a:spcAft>
              <a:buNone/>
            </a:pPr>
            <a:r>
              <a:rPr lang="en" sz="3100">
                <a:solidFill>
                  <a:srgbClr val="231F20"/>
                </a:solidFill>
                <a:latin typeface="Inter"/>
                <a:ea typeface="Inter"/>
                <a:cs typeface="Inter"/>
                <a:sym typeface="Inter"/>
              </a:rPr>
              <a:t>The Allied and Associated Governments affirm and Germany accepts the responsibility of Germany and her allies for causing all the loss and damage to which the Allied and Associated Governments and their nationals have been subjected as a consequence of the war imposed upon them by the aggression of Germany and her allies.</a:t>
            </a:r>
            <a:endParaRPr sz="3100">
              <a:solidFill>
                <a:srgbClr val="231F20"/>
              </a:solidFill>
              <a:latin typeface="Inter"/>
              <a:ea typeface="Inter"/>
              <a:cs typeface="Inter"/>
              <a:sym typeface="Inter"/>
            </a:endParaRPr>
          </a:p>
          <a:p>
            <a:pPr indent="0" lvl="0" marL="0" marR="0" rtl="0" algn="l">
              <a:lnSpc>
                <a:spcPct val="140000"/>
              </a:lnSpc>
              <a:spcBef>
                <a:spcPts val="0"/>
              </a:spcBef>
              <a:spcAft>
                <a:spcPts val="0"/>
              </a:spcAft>
              <a:buNone/>
            </a:pPr>
            <a:r>
              <a:t/>
            </a:r>
            <a:endParaRPr sz="1600">
              <a:solidFill>
                <a:srgbClr val="231F20"/>
              </a:solidFill>
              <a:latin typeface="Inter"/>
              <a:ea typeface="Inter"/>
              <a:cs typeface="Inter"/>
              <a:sym typeface="Inte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21" name="Shape 121"/>
        <p:cNvGrpSpPr/>
        <p:nvPr/>
      </p:nvGrpSpPr>
      <p:grpSpPr>
        <a:xfrm>
          <a:off x="0" y="0"/>
          <a:ext cx="0" cy="0"/>
          <a:chOff x="0" y="0"/>
          <a:chExt cx="0" cy="0"/>
        </a:xfrm>
      </p:grpSpPr>
      <p:sp>
        <p:nvSpPr>
          <p:cNvPr id="122" name="Google Shape;122;p23"/>
          <p:cNvSpPr txBox="1"/>
          <p:nvPr/>
        </p:nvSpPr>
        <p:spPr>
          <a:xfrm>
            <a:off x="895670" y="1447990"/>
            <a:ext cx="7352700" cy="323100"/>
          </a:xfrm>
          <a:prstGeom prst="rect">
            <a:avLst/>
          </a:prstGeom>
          <a:noFill/>
          <a:ln>
            <a:noFill/>
          </a:ln>
        </p:spPr>
        <p:txBody>
          <a:bodyPr anchorCtr="0" anchor="t" bIns="0" lIns="0" spcFirstLastPara="1" rIns="0" wrap="square" tIns="0">
            <a:spAutoFit/>
          </a:bodyPr>
          <a:lstStyle/>
          <a:p>
            <a:pPr indent="0" lvl="0" marL="0" marR="0" rtl="0" algn="l">
              <a:lnSpc>
                <a:spcPct val="140000"/>
              </a:lnSpc>
              <a:spcBef>
                <a:spcPts val="0"/>
              </a:spcBef>
              <a:spcAft>
                <a:spcPts val="0"/>
              </a:spcAft>
              <a:buNone/>
            </a:pPr>
            <a:r>
              <a:t/>
            </a:r>
            <a:endParaRPr sz="2100">
              <a:solidFill>
                <a:srgbClr val="231F20"/>
              </a:solidFill>
              <a:latin typeface="Inter"/>
              <a:ea typeface="Inter"/>
              <a:cs typeface="Inter"/>
              <a:sym typeface="Inter"/>
            </a:endParaRPr>
          </a:p>
        </p:txBody>
      </p:sp>
      <p:sp>
        <p:nvSpPr>
          <p:cNvPr id="123" name="Google Shape;123;p23"/>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ARTICLE 232</a:t>
            </a:r>
            <a:endParaRPr sz="700"/>
          </a:p>
        </p:txBody>
      </p:sp>
      <p:sp>
        <p:nvSpPr>
          <p:cNvPr id="124" name="Google Shape;124;p23"/>
          <p:cNvSpPr txBox="1"/>
          <p:nvPr/>
        </p:nvSpPr>
        <p:spPr>
          <a:xfrm>
            <a:off x="309725" y="1067000"/>
            <a:ext cx="8577900" cy="3648000"/>
          </a:xfrm>
          <a:prstGeom prst="rect">
            <a:avLst/>
          </a:prstGeom>
          <a:noFill/>
          <a:ln>
            <a:noFill/>
          </a:ln>
        </p:spPr>
        <p:txBody>
          <a:bodyPr anchorCtr="0" anchor="t" bIns="0" lIns="0" spcFirstLastPara="1" rIns="0" wrap="square" tIns="0">
            <a:spAutoFit/>
          </a:bodyPr>
          <a:lstStyle/>
          <a:p>
            <a:pPr indent="0" lvl="0" marL="0" rtl="0" algn="ctr">
              <a:lnSpc>
                <a:spcPct val="100000"/>
              </a:lnSpc>
              <a:spcBef>
                <a:spcPts val="0"/>
              </a:spcBef>
              <a:spcAft>
                <a:spcPts val="0"/>
              </a:spcAft>
              <a:buNone/>
            </a:pPr>
            <a:r>
              <a:rPr lang="en" sz="1700">
                <a:solidFill>
                  <a:srgbClr val="231F20"/>
                </a:solidFill>
                <a:latin typeface="Inter"/>
                <a:ea typeface="Inter"/>
                <a:cs typeface="Inter"/>
                <a:sym typeface="Inter"/>
              </a:rPr>
              <a:t>The Allied and Associated Governments recognise that the resources of Germany are not adequate, after taking into account permanent diminutions of such resources which will result from other provisions of the present Treaty, to make complete reparation for all such loss and damage.</a:t>
            </a:r>
            <a:endParaRPr sz="17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t/>
            </a:r>
            <a:endParaRPr sz="17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700">
                <a:solidFill>
                  <a:srgbClr val="231F20"/>
                </a:solidFill>
                <a:latin typeface="Inter"/>
                <a:ea typeface="Inter"/>
                <a:cs typeface="Inter"/>
                <a:sym typeface="Inter"/>
              </a:rPr>
              <a:t>The Allied and Associated Governments, however, require, and Germany undertakes, that she will make compensation for all damage done to the civilian population of the Allied and Associated Powers and to their property during the period of the belligerency of each as an Allied or Associated Power against Germany by such aggression by land, by sea and from the air, and in general all damage as defined in Annex l hereto.</a:t>
            </a:r>
            <a:endParaRPr sz="17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t/>
            </a:r>
            <a:endParaRPr sz="17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700">
                <a:solidFill>
                  <a:srgbClr val="231F20"/>
                </a:solidFill>
                <a:latin typeface="Inter"/>
                <a:ea typeface="Inter"/>
                <a:cs typeface="Inter"/>
                <a:sym typeface="Inter"/>
              </a:rPr>
              <a:t>*Note: Amount of reparations decided at a later date to equal 132 billion gold marks</a:t>
            </a:r>
            <a:endParaRPr sz="3900">
              <a:solidFill>
                <a:srgbClr val="231F20"/>
              </a:solidFill>
              <a:latin typeface="Inter"/>
              <a:ea typeface="Inter"/>
              <a:cs typeface="Inter"/>
              <a:sym typeface="Inter"/>
            </a:endParaRPr>
          </a:p>
          <a:p>
            <a:pPr indent="0" lvl="0" marL="0" marR="0" rtl="0" algn="l">
              <a:lnSpc>
                <a:spcPct val="140000"/>
              </a:lnSpc>
              <a:spcBef>
                <a:spcPts val="0"/>
              </a:spcBef>
              <a:spcAft>
                <a:spcPts val="0"/>
              </a:spcAft>
              <a:buNone/>
            </a:pPr>
            <a:r>
              <a:t/>
            </a:r>
            <a:endParaRPr sz="1600">
              <a:solidFill>
                <a:srgbClr val="231F20"/>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8" name="Shape 58"/>
        <p:cNvGrpSpPr/>
        <p:nvPr/>
      </p:nvGrpSpPr>
      <p:grpSpPr>
        <a:xfrm>
          <a:off x="0" y="0"/>
          <a:ext cx="0" cy="0"/>
          <a:chOff x="0" y="0"/>
          <a:chExt cx="0" cy="0"/>
        </a:xfrm>
      </p:grpSpPr>
      <p:sp>
        <p:nvSpPr>
          <p:cNvPr id="59" name="Google Shape;59;p14"/>
          <p:cNvSpPr txBox="1"/>
          <p:nvPr/>
        </p:nvSpPr>
        <p:spPr>
          <a:xfrm>
            <a:off x="895670" y="1447990"/>
            <a:ext cx="7352700" cy="323100"/>
          </a:xfrm>
          <a:prstGeom prst="rect">
            <a:avLst/>
          </a:prstGeom>
          <a:noFill/>
          <a:ln>
            <a:noFill/>
          </a:ln>
        </p:spPr>
        <p:txBody>
          <a:bodyPr anchorCtr="0" anchor="t" bIns="0" lIns="0" spcFirstLastPara="1" rIns="0" wrap="square" tIns="0">
            <a:spAutoFit/>
          </a:bodyPr>
          <a:lstStyle/>
          <a:p>
            <a:pPr indent="0" lvl="0" marL="0" marR="0" rtl="0" algn="l">
              <a:lnSpc>
                <a:spcPct val="140000"/>
              </a:lnSpc>
              <a:spcBef>
                <a:spcPts val="0"/>
              </a:spcBef>
              <a:spcAft>
                <a:spcPts val="0"/>
              </a:spcAft>
              <a:buNone/>
            </a:pPr>
            <a:r>
              <a:t/>
            </a:r>
            <a:endParaRPr sz="2100">
              <a:solidFill>
                <a:srgbClr val="231F20"/>
              </a:solidFill>
              <a:latin typeface="Inter"/>
              <a:ea typeface="Inter"/>
              <a:cs typeface="Inter"/>
              <a:sym typeface="Inter"/>
            </a:endParaRPr>
          </a:p>
        </p:txBody>
      </p:sp>
      <p:sp>
        <p:nvSpPr>
          <p:cNvPr id="60" name="Google Shape;60;p14"/>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ARTICLE 42</a:t>
            </a:r>
            <a:endParaRPr sz="700"/>
          </a:p>
        </p:txBody>
      </p:sp>
      <p:sp>
        <p:nvSpPr>
          <p:cNvPr id="61" name="Google Shape;61;p14"/>
          <p:cNvSpPr txBox="1"/>
          <p:nvPr/>
        </p:nvSpPr>
        <p:spPr>
          <a:xfrm>
            <a:off x="895670" y="1447990"/>
            <a:ext cx="7352700" cy="2462700"/>
          </a:xfrm>
          <a:prstGeom prst="rect">
            <a:avLst/>
          </a:prstGeom>
          <a:noFill/>
          <a:ln>
            <a:noFill/>
          </a:ln>
        </p:spPr>
        <p:txBody>
          <a:bodyPr anchorCtr="0" anchor="t" bIns="0" lIns="0" spcFirstLastPara="1" rIns="0" wrap="square" tIns="0">
            <a:spAutoFit/>
          </a:bodyPr>
          <a:lstStyle/>
          <a:p>
            <a:pPr indent="0" lvl="0" marL="0" marR="0" rtl="0" algn="ctr">
              <a:lnSpc>
                <a:spcPct val="100000"/>
              </a:lnSpc>
              <a:spcBef>
                <a:spcPts val="0"/>
              </a:spcBef>
              <a:spcAft>
                <a:spcPts val="0"/>
              </a:spcAft>
              <a:buNone/>
            </a:pPr>
            <a:r>
              <a:rPr lang="en" sz="3200">
                <a:solidFill>
                  <a:srgbClr val="231F20"/>
                </a:solidFill>
                <a:latin typeface="Inter"/>
                <a:ea typeface="Inter"/>
                <a:cs typeface="Inter"/>
                <a:sym typeface="Inter"/>
              </a:rPr>
              <a:t>Germany is forbidden to maintain or construct any fortifications either on the left bank of the Rhine or on the right bank to the west of a line drawn 50 kilometres to the East of the Rhine.</a:t>
            </a:r>
            <a:endParaRPr sz="3200">
              <a:solidFill>
                <a:srgbClr val="231F20"/>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5" name="Shape 65"/>
        <p:cNvGrpSpPr/>
        <p:nvPr/>
      </p:nvGrpSpPr>
      <p:grpSpPr>
        <a:xfrm>
          <a:off x="0" y="0"/>
          <a:ext cx="0" cy="0"/>
          <a:chOff x="0" y="0"/>
          <a:chExt cx="0" cy="0"/>
        </a:xfrm>
      </p:grpSpPr>
      <p:sp>
        <p:nvSpPr>
          <p:cNvPr id="66" name="Google Shape;66;p15"/>
          <p:cNvSpPr txBox="1"/>
          <p:nvPr/>
        </p:nvSpPr>
        <p:spPr>
          <a:xfrm>
            <a:off x="895670" y="1447990"/>
            <a:ext cx="7352700" cy="323100"/>
          </a:xfrm>
          <a:prstGeom prst="rect">
            <a:avLst/>
          </a:prstGeom>
          <a:noFill/>
          <a:ln>
            <a:noFill/>
          </a:ln>
        </p:spPr>
        <p:txBody>
          <a:bodyPr anchorCtr="0" anchor="t" bIns="0" lIns="0" spcFirstLastPara="1" rIns="0" wrap="square" tIns="0">
            <a:spAutoFit/>
          </a:bodyPr>
          <a:lstStyle/>
          <a:p>
            <a:pPr indent="0" lvl="0" marL="0" marR="0" rtl="0" algn="l">
              <a:lnSpc>
                <a:spcPct val="140000"/>
              </a:lnSpc>
              <a:spcBef>
                <a:spcPts val="0"/>
              </a:spcBef>
              <a:spcAft>
                <a:spcPts val="0"/>
              </a:spcAft>
              <a:buNone/>
            </a:pPr>
            <a:r>
              <a:t/>
            </a:r>
            <a:endParaRPr sz="2100">
              <a:solidFill>
                <a:srgbClr val="231F20"/>
              </a:solidFill>
              <a:latin typeface="Inter"/>
              <a:ea typeface="Inter"/>
              <a:cs typeface="Inter"/>
              <a:sym typeface="Inter"/>
            </a:endParaRPr>
          </a:p>
        </p:txBody>
      </p:sp>
      <p:sp>
        <p:nvSpPr>
          <p:cNvPr id="67" name="Google Shape;67;p15"/>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ARTICLE 43</a:t>
            </a:r>
            <a:endParaRPr sz="700"/>
          </a:p>
        </p:txBody>
      </p:sp>
      <p:sp>
        <p:nvSpPr>
          <p:cNvPr id="68" name="Google Shape;68;p15"/>
          <p:cNvSpPr txBox="1"/>
          <p:nvPr/>
        </p:nvSpPr>
        <p:spPr>
          <a:xfrm>
            <a:off x="895670" y="1219390"/>
            <a:ext cx="7352700" cy="3648000"/>
          </a:xfrm>
          <a:prstGeom prst="rect">
            <a:avLst/>
          </a:prstGeom>
          <a:noFill/>
          <a:ln>
            <a:noFill/>
          </a:ln>
        </p:spPr>
        <p:txBody>
          <a:bodyPr anchorCtr="0" anchor="t" bIns="0" lIns="0" spcFirstLastPara="1" rIns="0" wrap="square" tIns="0">
            <a:spAutoFit/>
          </a:bodyPr>
          <a:lstStyle/>
          <a:p>
            <a:pPr indent="0" lvl="0" marL="0" marR="0" rtl="0" algn="ctr">
              <a:lnSpc>
                <a:spcPct val="100000"/>
              </a:lnSpc>
              <a:spcBef>
                <a:spcPts val="0"/>
              </a:spcBef>
              <a:spcAft>
                <a:spcPts val="0"/>
              </a:spcAft>
              <a:buNone/>
            </a:pPr>
            <a:r>
              <a:rPr lang="en" sz="3200">
                <a:solidFill>
                  <a:srgbClr val="231F20"/>
                </a:solidFill>
                <a:latin typeface="Inter"/>
                <a:ea typeface="Inter"/>
                <a:cs typeface="Inter"/>
                <a:sym typeface="Inter"/>
              </a:rPr>
              <a:t>In the area defined above the maintenance and the assembly of armed forces, either permanently or temporarily, and military maneuvers of any kind, as well as the upkeep of all permanent works for mobilization, are in the same way forbidden.</a:t>
            </a:r>
            <a:endParaRPr sz="3200">
              <a:solidFill>
                <a:srgbClr val="231F20"/>
              </a:solidFill>
              <a:latin typeface="Inter"/>
              <a:ea typeface="Inter"/>
              <a:cs typeface="Inter"/>
              <a:sym typeface="Inter"/>
            </a:endParaRPr>
          </a:p>
          <a:p>
            <a:pPr indent="0" lvl="0" marL="0" marR="0" rtl="0" algn="l">
              <a:lnSpc>
                <a:spcPct val="140000"/>
              </a:lnSpc>
              <a:spcBef>
                <a:spcPts val="0"/>
              </a:spcBef>
              <a:spcAft>
                <a:spcPts val="0"/>
              </a:spcAft>
              <a:buNone/>
            </a:pPr>
            <a:r>
              <a:t/>
            </a:r>
            <a:endParaRPr sz="1300">
              <a:solidFill>
                <a:srgbClr val="231F20"/>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2" name="Shape 72"/>
        <p:cNvGrpSpPr/>
        <p:nvPr/>
      </p:nvGrpSpPr>
      <p:grpSpPr>
        <a:xfrm>
          <a:off x="0" y="0"/>
          <a:ext cx="0" cy="0"/>
          <a:chOff x="0" y="0"/>
          <a:chExt cx="0" cy="0"/>
        </a:xfrm>
      </p:grpSpPr>
      <p:sp>
        <p:nvSpPr>
          <p:cNvPr id="73" name="Google Shape;73;p16"/>
          <p:cNvSpPr txBox="1"/>
          <p:nvPr/>
        </p:nvSpPr>
        <p:spPr>
          <a:xfrm>
            <a:off x="895670" y="1447990"/>
            <a:ext cx="7352700" cy="323100"/>
          </a:xfrm>
          <a:prstGeom prst="rect">
            <a:avLst/>
          </a:prstGeom>
          <a:noFill/>
          <a:ln>
            <a:noFill/>
          </a:ln>
        </p:spPr>
        <p:txBody>
          <a:bodyPr anchorCtr="0" anchor="t" bIns="0" lIns="0" spcFirstLastPara="1" rIns="0" wrap="square" tIns="0">
            <a:spAutoFit/>
          </a:bodyPr>
          <a:lstStyle/>
          <a:p>
            <a:pPr indent="0" lvl="0" marL="0" marR="0" rtl="0" algn="l">
              <a:lnSpc>
                <a:spcPct val="140000"/>
              </a:lnSpc>
              <a:spcBef>
                <a:spcPts val="0"/>
              </a:spcBef>
              <a:spcAft>
                <a:spcPts val="0"/>
              </a:spcAft>
              <a:buNone/>
            </a:pPr>
            <a:r>
              <a:t/>
            </a:r>
            <a:endParaRPr sz="2100">
              <a:solidFill>
                <a:srgbClr val="231F20"/>
              </a:solidFill>
              <a:latin typeface="Inter"/>
              <a:ea typeface="Inter"/>
              <a:cs typeface="Inter"/>
              <a:sym typeface="Inter"/>
            </a:endParaRPr>
          </a:p>
        </p:txBody>
      </p:sp>
      <p:sp>
        <p:nvSpPr>
          <p:cNvPr id="74" name="Google Shape;74;p16"/>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ARTICLE 45</a:t>
            </a:r>
            <a:endParaRPr sz="700"/>
          </a:p>
        </p:txBody>
      </p:sp>
      <p:sp>
        <p:nvSpPr>
          <p:cNvPr id="75" name="Google Shape;75;p16"/>
          <p:cNvSpPr txBox="1"/>
          <p:nvPr/>
        </p:nvSpPr>
        <p:spPr>
          <a:xfrm>
            <a:off x="309725" y="1219400"/>
            <a:ext cx="8577900" cy="3309300"/>
          </a:xfrm>
          <a:prstGeom prst="rect">
            <a:avLst/>
          </a:prstGeom>
          <a:noFill/>
          <a:ln>
            <a:noFill/>
          </a:ln>
        </p:spPr>
        <p:txBody>
          <a:bodyPr anchorCtr="0" anchor="t" bIns="0" lIns="0" spcFirstLastPara="1" rIns="0" wrap="square" tIns="0">
            <a:spAutoFit/>
          </a:bodyPr>
          <a:lstStyle/>
          <a:p>
            <a:pPr indent="0" lvl="0" marL="0" rtl="0" algn="ctr">
              <a:lnSpc>
                <a:spcPct val="100000"/>
              </a:lnSpc>
              <a:spcBef>
                <a:spcPts val="0"/>
              </a:spcBef>
              <a:spcAft>
                <a:spcPts val="0"/>
              </a:spcAft>
              <a:buClr>
                <a:schemeClr val="dk1"/>
              </a:buClr>
              <a:buSzPts val="1100"/>
              <a:buFont typeface="Arial"/>
              <a:buNone/>
            </a:pPr>
            <a:r>
              <a:rPr lang="en" sz="2600">
                <a:solidFill>
                  <a:srgbClr val="231F20"/>
                </a:solidFill>
                <a:latin typeface="Inter"/>
                <a:ea typeface="Inter"/>
                <a:cs typeface="Inter"/>
                <a:sym typeface="Inter"/>
              </a:rPr>
              <a:t>As compensation for the destruction of the coal-mines in the north of France and as part payment towards the total reparation due from Germany for the damage resulting from the war, Germany cedes to France in full and absolute possession, with exclusive rights of exploitation, unencumbered and free from all debts and charges of any kind, the coal-mines situated in the Saar Basin as defined in Article 48.</a:t>
            </a:r>
            <a:endParaRPr sz="2600">
              <a:solidFill>
                <a:srgbClr val="231F20"/>
              </a:solidFill>
              <a:latin typeface="Inter"/>
              <a:ea typeface="Inter"/>
              <a:cs typeface="Inter"/>
              <a:sym typeface="Inter"/>
            </a:endParaRPr>
          </a:p>
          <a:p>
            <a:pPr indent="0" lvl="0" marL="0" marR="0" rtl="0" algn="l">
              <a:lnSpc>
                <a:spcPct val="140000"/>
              </a:lnSpc>
              <a:spcBef>
                <a:spcPts val="0"/>
              </a:spcBef>
              <a:spcAft>
                <a:spcPts val="0"/>
              </a:spcAft>
              <a:buNone/>
            </a:pPr>
            <a:r>
              <a:t/>
            </a:r>
            <a:endParaRPr sz="700">
              <a:solidFill>
                <a:srgbClr val="231F20"/>
              </a:solidFill>
              <a:latin typeface="Inter"/>
              <a:ea typeface="Inter"/>
              <a:cs typeface="Inter"/>
              <a:sym typeface="Inte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9" name="Shape 79"/>
        <p:cNvGrpSpPr/>
        <p:nvPr/>
      </p:nvGrpSpPr>
      <p:grpSpPr>
        <a:xfrm>
          <a:off x="0" y="0"/>
          <a:ext cx="0" cy="0"/>
          <a:chOff x="0" y="0"/>
          <a:chExt cx="0" cy="0"/>
        </a:xfrm>
      </p:grpSpPr>
      <p:sp>
        <p:nvSpPr>
          <p:cNvPr id="80" name="Google Shape;80;p17"/>
          <p:cNvSpPr txBox="1"/>
          <p:nvPr/>
        </p:nvSpPr>
        <p:spPr>
          <a:xfrm>
            <a:off x="895670" y="1447990"/>
            <a:ext cx="7352700" cy="323100"/>
          </a:xfrm>
          <a:prstGeom prst="rect">
            <a:avLst/>
          </a:prstGeom>
          <a:noFill/>
          <a:ln>
            <a:noFill/>
          </a:ln>
        </p:spPr>
        <p:txBody>
          <a:bodyPr anchorCtr="0" anchor="t" bIns="0" lIns="0" spcFirstLastPara="1" rIns="0" wrap="square" tIns="0">
            <a:spAutoFit/>
          </a:bodyPr>
          <a:lstStyle/>
          <a:p>
            <a:pPr indent="0" lvl="0" marL="0" marR="0" rtl="0" algn="l">
              <a:lnSpc>
                <a:spcPct val="140000"/>
              </a:lnSpc>
              <a:spcBef>
                <a:spcPts val="0"/>
              </a:spcBef>
              <a:spcAft>
                <a:spcPts val="0"/>
              </a:spcAft>
              <a:buNone/>
            </a:pPr>
            <a:r>
              <a:t/>
            </a:r>
            <a:endParaRPr sz="2100">
              <a:solidFill>
                <a:srgbClr val="231F20"/>
              </a:solidFill>
              <a:latin typeface="Inter"/>
              <a:ea typeface="Inter"/>
              <a:cs typeface="Inter"/>
              <a:sym typeface="Inter"/>
            </a:endParaRPr>
          </a:p>
        </p:txBody>
      </p:sp>
      <p:sp>
        <p:nvSpPr>
          <p:cNvPr id="81" name="Google Shape;81;p17"/>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ARTICLE 80</a:t>
            </a:r>
            <a:endParaRPr sz="700"/>
          </a:p>
        </p:txBody>
      </p:sp>
      <p:sp>
        <p:nvSpPr>
          <p:cNvPr id="82" name="Google Shape;82;p17"/>
          <p:cNvSpPr txBox="1"/>
          <p:nvPr/>
        </p:nvSpPr>
        <p:spPr>
          <a:xfrm>
            <a:off x="309725" y="1219400"/>
            <a:ext cx="8577900" cy="3232500"/>
          </a:xfrm>
          <a:prstGeom prst="rect">
            <a:avLst/>
          </a:prstGeom>
          <a:noFill/>
          <a:ln>
            <a:noFill/>
          </a:ln>
        </p:spPr>
        <p:txBody>
          <a:bodyPr anchorCtr="0" anchor="t" bIns="0" lIns="0" spcFirstLastPara="1" rIns="0" wrap="square" tIns="0">
            <a:spAutoFit/>
          </a:bodyPr>
          <a:lstStyle/>
          <a:p>
            <a:pPr indent="0" lvl="0" marL="0" rtl="0" algn="ctr">
              <a:lnSpc>
                <a:spcPct val="100000"/>
              </a:lnSpc>
              <a:spcBef>
                <a:spcPts val="0"/>
              </a:spcBef>
              <a:spcAft>
                <a:spcPts val="0"/>
              </a:spcAft>
              <a:buNone/>
            </a:pPr>
            <a:r>
              <a:rPr lang="en" sz="2900">
                <a:solidFill>
                  <a:srgbClr val="231F20"/>
                </a:solidFill>
                <a:latin typeface="Inter"/>
                <a:ea typeface="Inter"/>
                <a:cs typeface="Inter"/>
                <a:sym typeface="Inter"/>
              </a:rPr>
              <a:t>Germany acknowledges and will respect strictly the independence of Austria, within the frontiers which may be fixed in a Treaty between that State and the Principal Allied and Associated Powers; she agrees that this independence shall be inalienable, except with the consent of the Council of the League of Nations.</a:t>
            </a:r>
            <a:endParaRPr sz="2900">
              <a:solidFill>
                <a:srgbClr val="231F20"/>
              </a:solidFill>
              <a:latin typeface="Inter"/>
              <a:ea typeface="Inter"/>
              <a:cs typeface="Inter"/>
              <a:sym typeface="Inter"/>
            </a:endParaRPr>
          </a:p>
          <a:p>
            <a:pPr indent="0" lvl="0" marL="0" marR="0" rtl="0" algn="l">
              <a:lnSpc>
                <a:spcPct val="140000"/>
              </a:lnSpc>
              <a:spcBef>
                <a:spcPts val="0"/>
              </a:spcBef>
              <a:spcAft>
                <a:spcPts val="0"/>
              </a:spcAft>
              <a:buNone/>
            </a:pPr>
            <a:r>
              <a:t/>
            </a:r>
            <a:endParaRPr sz="700">
              <a:solidFill>
                <a:srgbClr val="231F20"/>
              </a:solidFill>
              <a:latin typeface="Inter"/>
              <a:ea typeface="Inter"/>
              <a:cs typeface="Inter"/>
              <a:sym typeface="Inte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6" name="Shape 86"/>
        <p:cNvGrpSpPr/>
        <p:nvPr/>
      </p:nvGrpSpPr>
      <p:grpSpPr>
        <a:xfrm>
          <a:off x="0" y="0"/>
          <a:ext cx="0" cy="0"/>
          <a:chOff x="0" y="0"/>
          <a:chExt cx="0" cy="0"/>
        </a:xfrm>
      </p:grpSpPr>
      <p:sp>
        <p:nvSpPr>
          <p:cNvPr id="87" name="Google Shape;87;p18"/>
          <p:cNvSpPr txBox="1"/>
          <p:nvPr/>
        </p:nvSpPr>
        <p:spPr>
          <a:xfrm>
            <a:off x="895670" y="1447990"/>
            <a:ext cx="7352700" cy="323100"/>
          </a:xfrm>
          <a:prstGeom prst="rect">
            <a:avLst/>
          </a:prstGeom>
          <a:noFill/>
          <a:ln>
            <a:noFill/>
          </a:ln>
        </p:spPr>
        <p:txBody>
          <a:bodyPr anchorCtr="0" anchor="t" bIns="0" lIns="0" spcFirstLastPara="1" rIns="0" wrap="square" tIns="0">
            <a:spAutoFit/>
          </a:bodyPr>
          <a:lstStyle/>
          <a:p>
            <a:pPr indent="0" lvl="0" marL="0" marR="0" rtl="0" algn="l">
              <a:lnSpc>
                <a:spcPct val="140000"/>
              </a:lnSpc>
              <a:spcBef>
                <a:spcPts val="0"/>
              </a:spcBef>
              <a:spcAft>
                <a:spcPts val="0"/>
              </a:spcAft>
              <a:buNone/>
            </a:pPr>
            <a:r>
              <a:t/>
            </a:r>
            <a:endParaRPr sz="2100">
              <a:solidFill>
                <a:srgbClr val="231F20"/>
              </a:solidFill>
              <a:latin typeface="Inter"/>
              <a:ea typeface="Inter"/>
              <a:cs typeface="Inter"/>
              <a:sym typeface="Inter"/>
            </a:endParaRPr>
          </a:p>
        </p:txBody>
      </p:sp>
      <p:sp>
        <p:nvSpPr>
          <p:cNvPr id="88" name="Google Shape;88;p18"/>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ARTICLE 119</a:t>
            </a:r>
            <a:endParaRPr sz="700"/>
          </a:p>
        </p:txBody>
      </p:sp>
      <p:sp>
        <p:nvSpPr>
          <p:cNvPr id="89" name="Google Shape;89;p18"/>
          <p:cNvSpPr txBox="1"/>
          <p:nvPr/>
        </p:nvSpPr>
        <p:spPr>
          <a:xfrm>
            <a:off x="309725" y="1219400"/>
            <a:ext cx="8577900" cy="2078100"/>
          </a:xfrm>
          <a:prstGeom prst="rect">
            <a:avLst/>
          </a:prstGeom>
          <a:noFill/>
          <a:ln>
            <a:noFill/>
          </a:ln>
        </p:spPr>
        <p:txBody>
          <a:bodyPr anchorCtr="0" anchor="t" bIns="0" lIns="0" spcFirstLastPara="1" rIns="0" wrap="square" tIns="0">
            <a:spAutoFit/>
          </a:bodyPr>
          <a:lstStyle/>
          <a:p>
            <a:pPr indent="0" lvl="0" marL="0" rtl="0" algn="ctr">
              <a:lnSpc>
                <a:spcPct val="100000"/>
              </a:lnSpc>
              <a:spcBef>
                <a:spcPts val="0"/>
              </a:spcBef>
              <a:spcAft>
                <a:spcPts val="0"/>
              </a:spcAft>
              <a:buNone/>
            </a:pPr>
            <a:r>
              <a:rPr lang="en" sz="3200">
                <a:solidFill>
                  <a:srgbClr val="231F20"/>
                </a:solidFill>
                <a:latin typeface="Inter"/>
                <a:ea typeface="Inter"/>
                <a:cs typeface="Inter"/>
                <a:sym typeface="Inter"/>
              </a:rPr>
              <a:t>Germany renounces in favour of the Principal Allied and Associated Powers all her rights and titles over her oversea possessions.</a:t>
            </a:r>
            <a:endParaRPr sz="3200">
              <a:solidFill>
                <a:srgbClr val="231F20"/>
              </a:solidFill>
              <a:latin typeface="Inter"/>
              <a:ea typeface="Inter"/>
              <a:cs typeface="Inter"/>
              <a:sym typeface="Inter"/>
            </a:endParaRPr>
          </a:p>
          <a:p>
            <a:pPr indent="0" lvl="0" marL="0" marR="0" rtl="0" algn="l">
              <a:lnSpc>
                <a:spcPct val="140000"/>
              </a:lnSpc>
              <a:spcBef>
                <a:spcPts val="0"/>
              </a:spcBef>
              <a:spcAft>
                <a:spcPts val="0"/>
              </a:spcAft>
              <a:buNone/>
            </a:pPr>
            <a:r>
              <a:t/>
            </a:r>
            <a:endParaRPr sz="700">
              <a:solidFill>
                <a:srgbClr val="231F20"/>
              </a:solidFill>
              <a:latin typeface="Inter"/>
              <a:ea typeface="Inter"/>
              <a:cs typeface="Inter"/>
              <a:sym typeface="Inte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3" name="Shape 93"/>
        <p:cNvGrpSpPr/>
        <p:nvPr/>
      </p:nvGrpSpPr>
      <p:grpSpPr>
        <a:xfrm>
          <a:off x="0" y="0"/>
          <a:ext cx="0" cy="0"/>
          <a:chOff x="0" y="0"/>
          <a:chExt cx="0" cy="0"/>
        </a:xfrm>
      </p:grpSpPr>
      <p:sp>
        <p:nvSpPr>
          <p:cNvPr id="94" name="Google Shape;94;p19"/>
          <p:cNvSpPr txBox="1"/>
          <p:nvPr/>
        </p:nvSpPr>
        <p:spPr>
          <a:xfrm>
            <a:off x="895670" y="1447990"/>
            <a:ext cx="7352700" cy="323100"/>
          </a:xfrm>
          <a:prstGeom prst="rect">
            <a:avLst/>
          </a:prstGeom>
          <a:noFill/>
          <a:ln>
            <a:noFill/>
          </a:ln>
        </p:spPr>
        <p:txBody>
          <a:bodyPr anchorCtr="0" anchor="t" bIns="0" lIns="0" spcFirstLastPara="1" rIns="0" wrap="square" tIns="0">
            <a:spAutoFit/>
          </a:bodyPr>
          <a:lstStyle/>
          <a:p>
            <a:pPr indent="0" lvl="0" marL="0" marR="0" rtl="0" algn="l">
              <a:lnSpc>
                <a:spcPct val="140000"/>
              </a:lnSpc>
              <a:spcBef>
                <a:spcPts val="0"/>
              </a:spcBef>
              <a:spcAft>
                <a:spcPts val="0"/>
              </a:spcAft>
              <a:buNone/>
            </a:pPr>
            <a:r>
              <a:t/>
            </a:r>
            <a:endParaRPr sz="2100">
              <a:solidFill>
                <a:srgbClr val="231F20"/>
              </a:solidFill>
              <a:latin typeface="Inter"/>
              <a:ea typeface="Inter"/>
              <a:cs typeface="Inter"/>
              <a:sym typeface="Inter"/>
            </a:endParaRPr>
          </a:p>
        </p:txBody>
      </p:sp>
      <p:sp>
        <p:nvSpPr>
          <p:cNvPr id="95" name="Google Shape;95;p19"/>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ARTICLE 160</a:t>
            </a:r>
            <a:endParaRPr sz="700"/>
          </a:p>
        </p:txBody>
      </p:sp>
      <p:sp>
        <p:nvSpPr>
          <p:cNvPr id="96" name="Google Shape;96;p19"/>
          <p:cNvSpPr txBox="1"/>
          <p:nvPr/>
        </p:nvSpPr>
        <p:spPr>
          <a:xfrm>
            <a:off x="309725" y="1067000"/>
            <a:ext cx="8577900" cy="3648000"/>
          </a:xfrm>
          <a:prstGeom prst="rect">
            <a:avLst/>
          </a:prstGeom>
          <a:noFill/>
          <a:ln>
            <a:noFill/>
          </a:ln>
        </p:spPr>
        <p:txBody>
          <a:bodyPr anchorCtr="0" anchor="t" bIns="0" lIns="0" spcFirstLastPara="1" rIns="0" wrap="square" tIns="0">
            <a:spAutoFit/>
          </a:bodyPr>
          <a:lstStyle/>
          <a:p>
            <a:pPr indent="0" lvl="0" marL="0" rtl="0" algn="ctr">
              <a:lnSpc>
                <a:spcPct val="100000"/>
              </a:lnSpc>
              <a:spcBef>
                <a:spcPts val="0"/>
              </a:spcBef>
              <a:spcAft>
                <a:spcPts val="0"/>
              </a:spcAft>
              <a:buNone/>
            </a:pPr>
            <a:r>
              <a:rPr lang="en" sz="1100">
                <a:solidFill>
                  <a:srgbClr val="231F20"/>
                </a:solidFill>
                <a:latin typeface="Inter"/>
                <a:ea typeface="Inter"/>
                <a:cs typeface="Inter"/>
                <a:sym typeface="Inter"/>
              </a:rPr>
              <a:t>By a date which must not be later than March 31, 1920, the German Army must not comprise more than seven divisions of infantry and three divisions of cavalry.</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100">
                <a:solidFill>
                  <a:srgbClr val="231F20"/>
                </a:solidFill>
                <a:latin typeface="Inter"/>
                <a:ea typeface="Inter"/>
                <a:cs typeface="Inter"/>
                <a:sym typeface="Inter"/>
              </a:rPr>
              <a:t>After that date the total number of effectives in the Army of the States constituting Germany must not exceed one hundred thousand men, including officers and establishments of depots. The Army shall be devoted exclusively to the maintenance of order within the territory and to the control of the frontiers.</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100">
                <a:solidFill>
                  <a:srgbClr val="231F20"/>
                </a:solidFill>
                <a:latin typeface="Inter"/>
                <a:ea typeface="Inter"/>
                <a:cs typeface="Inter"/>
                <a:sym typeface="Inter"/>
              </a:rPr>
              <a:t>The total effective strength of officers, including the personnel of staffs, whatever their composition, must not exceed four thousand.</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100">
                <a:solidFill>
                  <a:srgbClr val="231F20"/>
                </a:solidFill>
                <a:latin typeface="Inter"/>
                <a:ea typeface="Inter"/>
                <a:cs typeface="Inter"/>
                <a:sym typeface="Inter"/>
              </a:rPr>
              <a:t>The following units may each have their own depot:</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100">
                <a:solidFill>
                  <a:srgbClr val="231F20"/>
                </a:solidFill>
                <a:latin typeface="Inter"/>
                <a:ea typeface="Inter"/>
                <a:cs typeface="Inter"/>
                <a:sym typeface="Inter"/>
              </a:rPr>
              <a:t>An Infantry regiment; A Cavalry regiment; A regiment of Field Artillery; A battalion of Pioneers.</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100">
                <a:solidFill>
                  <a:srgbClr val="231F20"/>
                </a:solidFill>
                <a:latin typeface="Inter"/>
                <a:ea typeface="Inter"/>
                <a:cs typeface="Inter"/>
                <a:sym typeface="Inter"/>
              </a:rPr>
              <a:t>The divisions must not be grouped under more than two army corps headquarters staffs.</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100">
                <a:solidFill>
                  <a:srgbClr val="231F20"/>
                </a:solidFill>
                <a:latin typeface="Inter"/>
                <a:ea typeface="Inter"/>
                <a:cs typeface="Inter"/>
                <a:sym typeface="Inter"/>
              </a:rPr>
              <a:t>The maintenance or formation of forces differently grouped or of other organisations for the command of troops or for preparation for war is forbidden.</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100">
                <a:solidFill>
                  <a:srgbClr val="231F20"/>
                </a:solidFill>
                <a:latin typeface="Inter"/>
                <a:ea typeface="Inter"/>
                <a:cs typeface="Inter"/>
                <a:sym typeface="Inter"/>
              </a:rPr>
              <a:t>The Great German General Staff and all similar organisations shall be dissolved and may not be reconstituted in any form.</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t/>
            </a:r>
            <a:endParaRPr sz="11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100">
                <a:solidFill>
                  <a:srgbClr val="231F20"/>
                </a:solidFill>
                <a:latin typeface="Inter"/>
                <a:ea typeface="Inter"/>
                <a:cs typeface="Inter"/>
                <a:sym typeface="Inter"/>
              </a:rPr>
              <a:t>The officers, or persons in the position of officers, in the Ministries of War in the different States in Germany and in the Administrations attached to them, must not exceed three hundred in number and are included in the maximum strength of four thousand laid down in the third sub-paragraph of paragraph (1) of this Article.</a:t>
            </a:r>
            <a:endParaRPr sz="3500">
              <a:solidFill>
                <a:srgbClr val="231F20"/>
              </a:solidFill>
              <a:latin typeface="Inter"/>
              <a:ea typeface="Inter"/>
              <a:cs typeface="Inter"/>
              <a:sym typeface="Inter"/>
            </a:endParaRPr>
          </a:p>
          <a:p>
            <a:pPr indent="0" lvl="0" marL="0" marR="0" rtl="0" algn="l">
              <a:lnSpc>
                <a:spcPct val="140000"/>
              </a:lnSpc>
              <a:spcBef>
                <a:spcPts val="0"/>
              </a:spcBef>
              <a:spcAft>
                <a:spcPts val="0"/>
              </a:spcAft>
              <a:buNone/>
            </a:pPr>
            <a:r>
              <a:t/>
            </a:r>
            <a:endParaRPr sz="600">
              <a:solidFill>
                <a:srgbClr val="231F20"/>
              </a:solidFill>
              <a:latin typeface="Inter"/>
              <a:ea typeface="Inter"/>
              <a:cs typeface="Inter"/>
              <a:sym typeface="Inte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0" name="Shape 100"/>
        <p:cNvGrpSpPr/>
        <p:nvPr/>
      </p:nvGrpSpPr>
      <p:grpSpPr>
        <a:xfrm>
          <a:off x="0" y="0"/>
          <a:ext cx="0" cy="0"/>
          <a:chOff x="0" y="0"/>
          <a:chExt cx="0" cy="0"/>
        </a:xfrm>
      </p:grpSpPr>
      <p:sp>
        <p:nvSpPr>
          <p:cNvPr id="101" name="Google Shape;101;p20"/>
          <p:cNvSpPr txBox="1"/>
          <p:nvPr/>
        </p:nvSpPr>
        <p:spPr>
          <a:xfrm>
            <a:off x="895670" y="1447990"/>
            <a:ext cx="7352700" cy="323100"/>
          </a:xfrm>
          <a:prstGeom prst="rect">
            <a:avLst/>
          </a:prstGeom>
          <a:noFill/>
          <a:ln>
            <a:noFill/>
          </a:ln>
        </p:spPr>
        <p:txBody>
          <a:bodyPr anchorCtr="0" anchor="t" bIns="0" lIns="0" spcFirstLastPara="1" rIns="0" wrap="square" tIns="0">
            <a:spAutoFit/>
          </a:bodyPr>
          <a:lstStyle/>
          <a:p>
            <a:pPr indent="0" lvl="0" marL="0" marR="0" rtl="0" algn="l">
              <a:lnSpc>
                <a:spcPct val="140000"/>
              </a:lnSpc>
              <a:spcBef>
                <a:spcPts val="0"/>
              </a:spcBef>
              <a:spcAft>
                <a:spcPts val="0"/>
              </a:spcAft>
              <a:buNone/>
            </a:pPr>
            <a:r>
              <a:t/>
            </a:r>
            <a:endParaRPr sz="2100">
              <a:solidFill>
                <a:srgbClr val="231F20"/>
              </a:solidFill>
              <a:latin typeface="Inter"/>
              <a:ea typeface="Inter"/>
              <a:cs typeface="Inter"/>
              <a:sym typeface="Inter"/>
            </a:endParaRPr>
          </a:p>
        </p:txBody>
      </p:sp>
      <p:sp>
        <p:nvSpPr>
          <p:cNvPr id="102" name="Google Shape;102;p20"/>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ARTICLE 181</a:t>
            </a:r>
            <a:endParaRPr sz="700"/>
          </a:p>
        </p:txBody>
      </p:sp>
      <p:sp>
        <p:nvSpPr>
          <p:cNvPr id="103" name="Google Shape;103;p20"/>
          <p:cNvSpPr txBox="1"/>
          <p:nvPr/>
        </p:nvSpPr>
        <p:spPr>
          <a:xfrm>
            <a:off x="309725" y="1067000"/>
            <a:ext cx="8577900" cy="4171200"/>
          </a:xfrm>
          <a:prstGeom prst="rect">
            <a:avLst/>
          </a:prstGeom>
          <a:noFill/>
          <a:ln>
            <a:noFill/>
          </a:ln>
        </p:spPr>
        <p:txBody>
          <a:bodyPr anchorCtr="0" anchor="t" bIns="0" lIns="0" spcFirstLastPara="1" rIns="0" wrap="square" tIns="0">
            <a:spAutoFit/>
          </a:bodyPr>
          <a:lstStyle/>
          <a:p>
            <a:pPr indent="0" lvl="0" marL="0" rtl="0" algn="ctr">
              <a:lnSpc>
                <a:spcPct val="100000"/>
              </a:lnSpc>
              <a:spcBef>
                <a:spcPts val="0"/>
              </a:spcBef>
              <a:spcAft>
                <a:spcPts val="0"/>
              </a:spcAft>
              <a:buClr>
                <a:schemeClr val="dk1"/>
              </a:buClr>
              <a:buSzPts val="1100"/>
              <a:buFont typeface="Arial"/>
              <a:buNone/>
            </a:pPr>
            <a:r>
              <a:rPr lang="en" sz="2000">
                <a:solidFill>
                  <a:srgbClr val="231F20"/>
                </a:solidFill>
                <a:latin typeface="Inter"/>
                <a:ea typeface="Inter"/>
                <a:cs typeface="Inter"/>
                <a:sym typeface="Inter"/>
              </a:rPr>
              <a:t>After the expiration of a period of two months from the coming into force of the present Treaty the German naval forces in commission must not exceed:</a:t>
            </a:r>
            <a:endParaRPr sz="2000">
              <a:solidFill>
                <a:srgbClr val="231F20"/>
              </a:solidFill>
              <a:latin typeface="Inter"/>
              <a:ea typeface="Inter"/>
              <a:cs typeface="Inter"/>
              <a:sym typeface="Inter"/>
            </a:endParaRPr>
          </a:p>
          <a:p>
            <a:pPr indent="0" lvl="0" marL="0" rtl="0" algn="ctr">
              <a:lnSpc>
                <a:spcPct val="100000"/>
              </a:lnSpc>
              <a:spcBef>
                <a:spcPts val="0"/>
              </a:spcBef>
              <a:spcAft>
                <a:spcPts val="0"/>
              </a:spcAft>
              <a:buClr>
                <a:schemeClr val="dk1"/>
              </a:buClr>
              <a:buSzPts val="1100"/>
              <a:buFont typeface="Arial"/>
              <a:buNone/>
            </a:pPr>
            <a:r>
              <a:t/>
            </a:r>
            <a:endParaRPr sz="2000">
              <a:solidFill>
                <a:srgbClr val="231F20"/>
              </a:solidFill>
              <a:latin typeface="Inter"/>
              <a:ea typeface="Inter"/>
              <a:cs typeface="Inter"/>
              <a:sym typeface="Inter"/>
            </a:endParaRPr>
          </a:p>
          <a:p>
            <a:pPr indent="0" lvl="0" marL="0" rtl="0" algn="ctr">
              <a:lnSpc>
                <a:spcPct val="100000"/>
              </a:lnSpc>
              <a:spcBef>
                <a:spcPts val="0"/>
              </a:spcBef>
              <a:spcAft>
                <a:spcPts val="0"/>
              </a:spcAft>
              <a:buClr>
                <a:schemeClr val="dk1"/>
              </a:buClr>
              <a:buSzPts val="1100"/>
              <a:buFont typeface="Arial"/>
              <a:buNone/>
            </a:pPr>
            <a:r>
              <a:rPr lang="en" sz="2000">
                <a:solidFill>
                  <a:srgbClr val="231F20"/>
                </a:solidFill>
                <a:latin typeface="Inter"/>
                <a:ea typeface="Inter"/>
                <a:cs typeface="Inter"/>
                <a:sym typeface="Inter"/>
              </a:rPr>
              <a:t>6 battleships of the Deutschland or Lothringen type, 6 light cruisers, 12 destroyers, 12 torpedo boats, or an equal number of ships constructed to replace them as provided in Article 190.</a:t>
            </a:r>
            <a:endParaRPr sz="2000">
              <a:solidFill>
                <a:srgbClr val="231F20"/>
              </a:solidFill>
              <a:latin typeface="Inter"/>
              <a:ea typeface="Inter"/>
              <a:cs typeface="Inter"/>
              <a:sym typeface="Inter"/>
            </a:endParaRPr>
          </a:p>
          <a:p>
            <a:pPr indent="0" lvl="0" marL="0" rtl="0" algn="ctr">
              <a:lnSpc>
                <a:spcPct val="100000"/>
              </a:lnSpc>
              <a:spcBef>
                <a:spcPts val="0"/>
              </a:spcBef>
              <a:spcAft>
                <a:spcPts val="0"/>
              </a:spcAft>
              <a:buClr>
                <a:schemeClr val="dk1"/>
              </a:buClr>
              <a:buSzPts val="1100"/>
              <a:buFont typeface="Arial"/>
              <a:buNone/>
            </a:pPr>
            <a:r>
              <a:t/>
            </a:r>
            <a:endParaRPr sz="2000">
              <a:solidFill>
                <a:srgbClr val="231F20"/>
              </a:solidFill>
              <a:latin typeface="Inter"/>
              <a:ea typeface="Inter"/>
              <a:cs typeface="Inter"/>
              <a:sym typeface="Inter"/>
            </a:endParaRPr>
          </a:p>
          <a:p>
            <a:pPr indent="0" lvl="0" marL="0" rtl="0" algn="ctr">
              <a:lnSpc>
                <a:spcPct val="100000"/>
              </a:lnSpc>
              <a:spcBef>
                <a:spcPts val="0"/>
              </a:spcBef>
              <a:spcAft>
                <a:spcPts val="0"/>
              </a:spcAft>
              <a:buClr>
                <a:schemeClr val="dk1"/>
              </a:buClr>
              <a:buSzPts val="1100"/>
              <a:buFont typeface="Arial"/>
              <a:buNone/>
            </a:pPr>
            <a:r>
              <a:rPr lang="en" sz="2000">
                <a:solidFill>
                  <a:srgbClr val="231F20"/>
                </a:solidFill>
                <a:latin typeface="Inter"/>
                <a:ea typeface="Inter"/>
                <a:cs typeface="Inter"/>
                <a:sym typeface="Inter"/>
              </a:rPr>
              <a:t>No submarines are to be included.</a:t>
            </a:r>
            <a:endParaRPr sz="2000">
              <a:solidFill>
                <a:srgbClr val="231F20"/>
              </a:solidFill>
              <a:latin typeface="Inter"/>
              <a:ea typeface="Inter"/>
              <a:cs typeface="Inter"/>
              <a:sym typeface="Inter"/>
            </a:endParaRPr>
          </a:p>
          <a:p>
            <a:pPr indent="0" lvl="0" marL="0" rtl="0" algn="ctr">
              <a:lnSpc>
                <a:spcPct val="100000"/>
              </a:lnSpc>
              <a:spcBef>
                <a:spcPts val="0"/>
              </a:spcBef>
              <a:spcAft>
                <a:spcPts val="0"/>
              </a:spcAft>
              <a:buClr>
                <a:schemeClr val="dk1"/>
              </a:buClr>
              <a:buSzPts val="1100"/>
              <a:buFont typeface="Arial"/>
              <a:buNone/>
            </a:pPr>
            <a:r>
              <a:t/>
            </a:r>
            <a:endParaRPr sz="2000">
              <a:solidFill>
                <a:srgbClr val="231F20"/>
              </a:solidFill>
              <a:latin typeface="Inter"/>
              <a:ea typeface="Inter"/>
              <a:cs typeface="Inter"/>
              <a:sym typeface="Inter"/>
            </a:endParaRPr>
          </a:p>
          <a:p>
            <a:pPr indent="0" lvl="0" marL="0" rtl="0" algn="ctr">
              <a:lnSpc>
                <a:spcPct val="100000"/>
              </a:lnSpc>
              <a:spcBef>
                <a:spcPts val="0"/>
              </a:spcBef>
              <a:spcAft>
                <a:spcPts val="0"/>
              </a:spcAft>
              <a:buClr>
                <a:schemeClr val="dk1"/>
              </a:buClr>
              <a:buSzPts val="1100"/>
              <a:buFont typeface="Arial"/>
              <a:buNone/>
            </a:pPr>
            <a:r>
              <a:rPr lang="en" sz="2000">
                <a:solidFill>
                  <a:srgbClr val="231F20"/>
                </a:solidFill>
                <a:latin typeface="Inter"/>
                <a:ea typeface="Inter"/>
                <a:cs typeface="Inter"/>
                <a:sym typeface="Inter"/>
              </a:rPr>
              <a:t>All other warships, except where there is provision to the contrary in the present Treaty, must be placed in reserve or devoted to commercial purposes.</a:t>
            </a:r>
            <a:endParaRPr sz="2000">
              <a:solidFill>
                <a:srgbClr val="231F20"/>
              </a:solidFill>
              <a:latin typeface="Inter"/>
              <a:ea typeface="Inter"/>
              <a:cs typeface="Inter"/>
              <a:sym typeface="Inter"/>
            </a:endParaRPr>
          </a:p>
          <a:p>
            <a:pPr indent="0" lvl="0" marL="0" marR="0" rtl="0" algn="l">
              <a:lnSpc>
                <a:spcPct val="140000"/>
              </a:lnSpc>
              <a:spcBef>
                <a:spcPts val="0"/>
              </a:spcBef>
              <a:spcAft>
                <a:spcPts val="0"/>
              </a:spcAft>
              <a:buNone/>
            </a:pPr>
            <a:r>
              <a:t/>
            </a:r>
            <a:endParaRPr sz="1100">
              <a:solidFill>
                <a:srgbClr val="231F20"/>
              </a:solidFill>
              <a:latin typeface="Inter"/>
              <a:ea typeface="Inter"/>
              <a:cs typeface="Inter"/>
              <a:sym typeface="Inte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7" name="Shape 107"/>
        <p:cNvGrpSpPr/>
        <p:nvPr/>
      </p:nvGrpSpPr>
      <p:grpSpPr>
        <a:xfrm>
          <a:off x="0" y="0"/>
          <a:ext cx="0" cy="0"/>
          <a:chOff x="0" y="0"/>
          <a:chExt cx="0" cy="0"/>
        </a:xfrm>
      </p:grpSpPr>
      <p:sp>
        <p:nvSpPr>
          <p:cNvPr id="108" name="Google Shape;108;p21"/>
          <p:cNvSpPr txBox="1"/>
          <p:nvPr/>
        </p:nvSpPr>
        <p:spPr>
          <a:xfrm>
            <a:off x="895670" y="1447990"/>
            <a:ext cx="7352700" cy="323100"/>
          </a:xfrm>
          <a:prstGeom prst="rect">
            <a:avLst/>
          </a:prstGeom>
          <a:noFill/>
          <a:ln>
            <a:noFill/>
          </a:ln>
        </p:spPr>
        <p:txBody>
          <a:bodyPr anchorCtr="0" anchor="t" bIns="0" lIns="0" spcFirstLastPara="1" rIns="0" wrap="square" tIns="0">
            <a:spAutoFit/>
          </a:bodyPr>
          <a:lstStyle/>
          <a:p>
            <a:pPr indent="0" lvl="0" marL="0" marR="0" rtl="0" algn="l">
              <a:lnSpc>
                <a:spcPct val="140000"/>
              </a:lnSpc>
              <a:spcBef>
                <a:spcPts val="0"/>
              </a:spcBef>
              <a:spcAft>
                <a:spcPts val="0"/>
              </a:spcAft>
              <a:buNone/>
            </a:pPr>
            <a:r>
              <a:t/>
            </a:r>
            <a:endParaRPr sz="2100">
              <a:solidFill>
                <a:srgbClr val="231F20"/>
              </a:solidFill>
              <a:latin typeface="Inter"/>
              <a:ea typeface="Inter"/>
              <a:cs typeface="Inter"/>
              <a:sym typeface="Inter"/>
            </a:endParaRPr>
          </a:p>
        </p:txBody>
      </p:sp>
      <p:sp>
        <p:nvSpPr>
          <p:cNvPr id="109" name="Google Shape;109;p21"/>
          <p:cNvSpPr txBox="1"/>
          <p:nvPr/>
        </p:nvSpPr>
        <p:spPr>
          <a:xfrm>
            <a:off x="1276990" y="438150"/>
            <a:ext cx="6590100" cy="646500"/>
          </a:xfrm>
          <a:prstGeom prst="rect">
            <a:avLst/>
          </a:prstGeom>
          <a:noFill/>
          <a:ln>
            <a:noFill/>
          </a:ln>
        </p:spPr>
        <p:txBody>
          <a:bodyPr anchorCtr="0" anchor="t" bIns="0" lIns="0" spcFirstLastPara="1" rIns="0" wrap="square" tIns="0">
            <a:spAutoFit/>
          </a:bodyPr>
          <a:lstStyle/>
          <a:p>
            <a:pPr indent="0" lvl="0" marL="0" marR="0" rtl="0" algn="ctr">
              <a:lnSpc>
                <a:spcPct val="140004"/>
              </a:lnSpc>
              <a:spcBef>
                <a:spcPts val="0"/>
              </a:spcBef>
              <a:spcAft>
                <a:spcPts val="0"/>
              </a:spcAft>
              <a:buNone/>
            </a:pPr>
            <a:r>
              <a:rPr b="1" lang="en" sz="4200">
                <a:solidFill>
                  <a:srgbClr val="231F20"/>
                </a:solidFill>
                <a:latin typeface="Halant"/>
                <a:ea typeface="Halant"/>
                <a:cs typeface="Halant"/>
                <a:sym typeface="Halant"/>
              </a:rPr>
              <a:t>ARTICLE 198</a:t>
            </a:r>
            <a:endParaRPr sz="700"/>
          </a:p>
        </p:txBody>
      </p:sp>
      <p:sp>
        <p:nvSpPr>
          <p:cNvPr id="110" name="Google Shape;110;p21"/>
          <p:cNvSpPr txBox="1"/>
          <p:nvPr/>
        </p:nvSpPr>
        <p:spPr>
          <a:xfrm>
            <a:off x="309725" y="1067000"/>
            <a:ext cx="8577900" cy="3848100"/>
          </a:xfrm>
          <a:prstGeom prst="rect">
            <a:avLst/>
          </a:prstGeom>
          <a:noFill/>
          <a:ln>
            <a:noFill/>
          </a:ln>
        </p:spPr>
        <p:txBody>
          <a:bodyPr anchorCtr="0" anchor="t" bIns="0" lIns="0" spcFirstLastPara="1" rIns="0" wrap="square" tIns="0">
            <a:spAutoFit/>
          </a:bodyPr>
          <a:lstStyle/>
          <a:p>
            <a:pPr indent="0" lvl="0" marL="0" rtl="0" algn="ctr">
              <a:lnSpc>
                <a:spcPct val="100000"/>
              </a:lnSpc>
              <a:spcBef>
                <a:spcPts val="0"/>
              </a:spcBef>
              <a:spcAft>
                <a:spcPts val="0"/>
              </a:spcAft>
              <a:buNone/>
            </a:pPr>
            <a:r>
              <a:rPr lang="en" sz="1800">
                <a:solidFill>
                  <a:srgbClr val="231F20"/>
                </a:solidFill>
                <a:latin typeface="Inter"/>
                <a:ea typeface="Inter"/>
                <a:cs typeface="Inter"/>
                <a:sym typeface="Inter"/>
              </a:rPr>
              <a:t>The armed forces of Germany must not include any military or naval air forces.</a:t>
            </a:r>
            <a:endParaRPr sz="18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t/>
            </a:r>
            <a:endParaRPr sz="18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800">
                <a:solidFill>
                  <a:srgbClr val="231F20"/>
                </a:solidFill>
                <a:latin typeface="Inter"/>
                <a:ea typeface="Inter"/>
                <a:cs typeface="Inter"/>
                <a:sym typeface="Inter"/>
              </a:rPr>
              <a:t>Germany may, during a period not extending beyond October 1, 1919, maintain a maximum number of one hundred seaplanes or flying boats, which shall be exclusively employed in searching for submarine mines, shall be furnished with the necessary equipment for this purpose, and shall in no case carry arms, munitions or bombs of any nature whatever.</a:t>
            </a:r>
            <a:endParaRPr sz="18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t/>
            </a:r>
            <a:endParaRPr sz="18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800">
                <a:solidFill>
                  <a:srgbClr val="231F20"/>
                </a:solidFill>
                <a:latin typeface="Inter"/>
                <a:ea typeface="Inter"/>
                <a:cs typeface="Inter"/>
                <a:sym typeface="Inter"/>
              </a:rPr>
              <a:t>In addition to the engines installed in the seaplanes or flying boats above mentioned, one spare engine may be provided for each engine of each of these craft.</a:t>
            </a:r>
            <a:endParaRPr sz="18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t/>
            </a:r>
            <a:endParaRPr sz="1800">
              <a:solidFill>
                <a:srgbClr val="231F20"/>
              </a:solidFill>
              <a:latin typeface="Inter"/>
              <a:ea typeface="Inter"/>
              <a:cs typeface="Inter"/>
              <a:sym typeface="Inter"/>
            </a:endParaRPr>
          </a:p>
          <a:p>
            <a:pPr indent="0" lvl="0" marL="0" rtl="0" algn="ctr">
              <a:lnSpc>
                <a:spcPct val="100000"/>
              </a:lnSpc>
              <a:spcBef>
                <a:spcPts val="0"/>
              </a:spcBef>
              <a:spcAft>
                <a:spcPts val="0"/>
              </a:spcAft>
              <a:buNone/>
            </a:pPr>
            <a:r>
              <a:rPr lang="en" sz="1800">
                <a:solidFill>
                  <a:srgbClr val="231F20"/>
                </a:solidFill>
                <a:latin typeface="Inter"/>
                <a:ea typeface="Inter"/>
                <a:cs typeface="Inter"/>
                <a:sym typeface="Inter"/>
              </a:rPr>
              <a:t>No dirigible shall be kept.</a:t>
            </a:r>
            <a:endParaRPr sz="2500">
              <a:solidFill>
                <a:srgbClr val="231F20"/>
              </a:solidFill>
              <a:latin typeface="Inter"/>
              <a:ea typeface="Inter"/>
              <a:cs typeface="Inter"/>
              <a:sym typeface="Inter"/>
            </a:endParaRPr>
          </a:p>
          <a:p>
            <a:pPr indent="0" lvl="0" marL="0" marR="0" rtl="0" algn="l">
              <a:lnSpc>
                <a:spcPct val="140000"/>
              </a:lnSpc>
              <a:spcBef>
                <a:spcPts val="0"/>
              </a:spcBef>
              <a:spcAft>
                <a:spcPts val="0"/>
              </a:spcAft>
              <a:buNone/>
            </a:pPr>
            <a:r>
              <a:t/>
            </a:r>
            <a:endParaRPr sz="1600">
              <a:solidFill>
                <a:srgbClr val="231F20"/>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