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10287000" cx="18288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slide" Target="slides/slide9.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1dae439e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31dae439e0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223ba01b1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g3223ba01b17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223ba01b17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3223ba01b17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223ba01b17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g3223ba01b17_1_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223ba01b17_1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3223ba01b17_1_2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223ba01b17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3223ba01b17_1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3223ba01b17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g3223ba01b17_1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7.png"/><Relationship Id="rId5"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3.png"/><Relationship Id="rId5" Type="http://schemas.openxmlformats.org/officeDocument/2006/relationships/image" Target="../media/image18.png"/><Relationship Id="rId6" Type="http://schemas.openxmlformats.org/officeDocument/2006/relationships/image" Target="../media/image9.png"/><Relationship Id="rId7"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5160823" y="2143600"/>
            <a:ext cx="11914800" cy="44343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Clr>
                <a:srgbClr val="000000"/>
              </a:buClr>
              <a:buFont typeface="Arial"/>
              <a:buNone/>
            </a:pPr>
            <a:r>
              <a:rPr b="1" lang="en-US" sz="9900">
                <a:solidFill>
                  <a:srgbClr val="231F20"/>
                </a:solidFill>
                <a:latin typeface="Halant"/>
                <a:ea typeface="Halant"/>
                <a:cs typeface="Halant"/>
                <a:sym typeface="Halant"/>
              </a:rPr>
              <a:t>LEADERS AND STRATEGIES OF DECOLONIZATION</a:t>
            </a:r>
            <a:endParaRPr b="1" sz="9900">
              <a:solidFill>
                <a:srgbClr val="231F20"/>
              </a:solidFill>
              <a:latin typeface="Halant"/>
              <a:ea typeface="Halant"/>
              <a:cs typeface="Halant"/>
              <a:sym typeface="Halant"/>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935352" y="6904233"/>
            <a:ext cx="12625200" cy="744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4835" u="none" cap="none" strike="noStrike">
                <a:solidFill>
                  <a:srgbClr val="231F20"/>
                </a:solidFill>
                <a:latin typeface="Inter"/>
                <a:ea typeface="Inter"/>
                <a:cs typeface="Inter"/>
                <a:sym typeface="Inter"/>
              </a:rPr>
              <a:t>Unit </a:t>
            </a:r>
            <a:r>
              <a:rPr lang="en-US" sz="4835">
                <a:solidFill>
                  <a:srgbClr val="231F20"/>
                </a:solidFill>
                <a:latin typeface="Inter"/>
                <a:ea typeface="Inter"/>
                <a:cs typeface="Inter"/>
                <a:sym typeface="Inter"/>
              </a:rPr>
              <a:t>9</a:t>
            </a:r>
            <a:r>
              <a:rPr lang="en-US" sz="4835">
                <a:solidFill>
                  <a:srgbClr val="231F20"/>
                </a:solidFill>
                <a:latin typeface="Inter"/>
                <a:ea typeface="Inter"/>
                <a:cs typeface="Inter"/>
                <a:sym typeface="Inter"/>
              </a:rPr>
              <a:t>:</a:t>
            </a:r>
            <a:r>
              <a:rPr b="0" i="0" lang="en-US" sz="4835" u="none" cap="none" strike="noStrike">
                <a:solidFill>
                  <a:srgbClr val="231F20"/>
                </a:solidFill>
                <a:latin typeface="Inter"/>
                <a:ea typeface="Inter"/>
                <a:cs typeface="Inter"/>
                <a:sym typeface="Inter"/>
              </a:rPr>
              <a:t> </a:t>
            </a:r>
            <a:r>
              <a:rPr lang="en-US" sz="4835">
                <a:solidFill>
                  <a:srgbClr val="231F20"/>
                </a:solidFill>
                <a:latin typeface="Inter"/>
                <a:ea typeface="Inter"/>
                <a:cs typeface="Inter"/>
                <a:sym typeface="Inter"/>
              </a:rPr>
              <a:t>Cold War &amp; Global Transformations</a:t>
            </a:r>
            <a:endParaRPr sz="500"/>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4572000" y="3311963"/>
            <a:ext cx="12748500" cy="61569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rPr b="1" lang="en-US" sz="5000">
                <a:solidFill>
                  <a:schemeClr val="dk1"/>
                </a:solidFill>
                <a:latin typeface="Inter"/>
                <a:ea typeface="Inter"/>
                <a:cs typeface="Inter"/>
                <a:sym typeface="Inter"/>
              </a:rPr>
              <a:t>Causation - </a:t>
            </a:r>
            <a:r>
              <a:rPr lang="en-US" sz="50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5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5000">
              <a:solidFill>
                <a:schemeClr val="dk1"/>
              </a:solidFill>
              <a:latin typeface="Inter"/>
              <a:ea typeface="Inter"/>
              <a:cs typeface="Inter"/>
              <a:sym typeface="Inter"/>
            </a:endParaRPr>
          </a:p>
        </p:txBody>
      </p:sp>
      <p:sp>
        <p:nvSpPr>
          <p:cNvPr id="106" name="Google Shape;106;p14"/>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724649" y="1838450"/>
            <a:ext cx="16838700" cy="1200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799">
                <a:solidFill>
                  <a:srgbClr val="231F20"/>
                </a:solidFill>
                <a:latin typeface="Halant"/>
                <a:ea typeface="Halant"/>
                <a:cs typeface="Halant"/>
                <a:sym typeface="Halant"/>
              </a:rPr>
              <a:t>HISTORICAL THINKING SKILL</a:t>
            </a:r>
            <a:endParaRPr sz="700"/>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21" name="Google Shape;121;p14"/>
          <p:cNvPicPr preferRelativeResize="0"/>
          <p:nvPr/>
        </p:nvPicPr>
        <p:blipFill>
          <a:blip r:embed="rId4">
            <a:alphaModFix/>
          </a:blip>
          <a:stretch>
            <a:fillRect/>
          </a:stretch>
        </p:blipFill>
        <p:spPr>
          <a:xfrm>
            <a:off x="906250" y="3763126"/>
            <a:ext cx="3049025" cy="3049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15"/>
          <p:cNvSpPr txBox="1"/>
          <p:nvPr/>
        </p:nvSpPr>
        <p:spPr>
          <a:xfrm>
            <a:off x="4572000" y="3311963"/>
            <a:ext cx="12748500" cy="38481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rPr b="1" lang="en-US" sz="5000">
                <a:solidFill>
                  <a:schemeClr val="dk1"/>
                </a:solidFill>
                <a:latin typeface="Inter"/>
                <a:ea typeface="Inter"/>
                <a:cs typeface="Inter"/>
                <a:sym typeface="Inter"/>
              </a:rPr>
              <a:t>Comparison - </a:t>
            </a:r>
            <a:r>
              <a:rPr lang="en-US" sz="5000">
                <a:solidFill>
                  <a:schemeClr val="dk1"/>
                </a:solidFill>
                <a:latin typeface="Inter"/>
                <a:ea typeface="Inter"/>
                <a:cs typeface="Inter"/>
                <a:sym typeface="Inter"/>
              </a:rPr>
              <a:t>Thinking historically means identifying both the similarities and the differences between the people, places, events, and ideas studied in history.</a:t>
            </a:r>
            <a:endParaRPr sz="5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5000">
              <a:solidFill>
                <a:schemeClr val="dk1"/>
              </a:solidFill>
              <a:latin typeface="Inter"/>
              <a:ea typeface="Inter"/>
              <a:cs typeface="Inter"/>
              <a:sym typeface="Inter"/>
            </a:endParaRPr>
          </a:p>
        </p:txBody>
      </p:sp>
      <p:sp>
        <p:nvSpPr>
          <p:cNvPr id="127" name="Google Shape;127;p15"/>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28" name="Google Shape;128;p15"/>
          <p:cNvGrpSpPr/>
          <p:nvPr/>
        </p:nvGrpSpPr>
        <p:grpSpPr>
          <a:xfrm>
            <a:off x="-254016" y="9230009"/>
            <a:ext cx="18796043" cy="937448"/>
            <a:chOff x="204" y="0"/>
            <a:chExt cx="25061391" cy="1249931"/>
          </a:xfrm>
        </p:grpSpPr>
        <p:grpSp>
          <p:nvGrpSpPr>
            <p:cNvPr id="129" name="Google Shape;129;p15"/>
            <p:cNvGrpSpPr/>
            <p:nvPr/>
          </p:nvGrpSpPr>
          <p:grpSpPr>
            <a:xfrm rot="5400000">
              <a:off x="12002369" y="-11663474"/>
              <a:ext cx="1249931" cy="24576878"/>
              <a:chOff x="0" y="-38100"/>
              <a:chExt cx="246900" cy="4854692"/>
            </a:xfrm>
          </p:grpSpPr>
          <p:sp>
            <p:nvSpPr>
              <p:cNvPr id="130" name="Google Shape;130;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1" name="Google Shape;131;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2" name="Google Shape;132;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3" name="Google Shape;133;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4" name="Google Shape;134;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5" name="Google Shape;135;p15"/>
          <p:cNvSpPr txBox="1"/>
          <p:nvPr/>
        </p:nvSpPr>
        <p:spPr>
          <a:xfrm>
            <a:off x="724649" y="1838450"/>
            <a:ext cx="16838700" cy="1200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799">
                <a:solidFill>
                  <a:srgbClr val="231F20"/>
                </a:solidFill>
                <a:latin typeface="Halant"/>
                <a:ea typeface="Halant"/>
                <a:cs typeface="Halant"/>
                <a:sym typeface="Halant"/>
              </a:rPr>
              <a:t>HISTORICAL THINKING SKILL</a:t>
            </a:r>
            <a:endParaRPr sz="700"/>
          </a:p>
        </p:txBody>
      </p:sp>
      <p:grpSp>
        <p:nvGrpSpPr>
          <p:cNvPr id="136" name="Google Shape;136;p15"/>
          <p:cNvGrpSpPr/>
          <p:nvPr/>
        </p:nvGrpSpPr>
        <p:grpSpPr>
          <a:xfrm>
            <a:off x="15859155" y="-98041"/>
            <a:ext cx="1562625" cy="1771271"/>
            <a:chOff x="0" y="-130721"/>
            <a:chExt cx="2083500" cy="2361695"/>
          </a:xfrm>
        </p:grpSpPr>
        <p:grpSp>
          <p:nvGrpSpPr>
            <p:cNvPr id="137" name="Google Shape;137;p15"/>
            <p:cNvGrpSpPr/>
            <p:nvPr/>
          </p:nvGrpSpPr>
          <p:grpSpPr>
            <a:xfrm>
              <a:off x="75599" y="-130721"/>
              <a:ext cx="1932614" cy="2361695"/>
              <a:chOff x="0" y="-47625"/>
              <a:chExt cx="704100" cy="860425"/>
            </a:xfrm>
          </p:grpSpPr>
          <p:sp>
            <p:nvSpPr>
              <p:cNvPr id="138" name="Google Shape;13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0" name="Google Shape;140;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41" name="Google Shape;141;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42" name="Google Shape;142;p15"/>
          <p:cNvPicPr preferRelativeResize="0"/>
          <p:nvPr/>
        </p:nvPicPr>
        <p:blipFill>
          <a:blip r:embed="rId4">
            <a:alphaModFix/>
          </a:blip>
          <a:stretch>
            <a:fillRect/>
          </a:stretch>
        </p:blipFill>
        <p:spPr>
          <a:xfrm>
            <a:off x="776550" y="3587099"/>
            <a:ext cx="3112800" cy="3112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6"/>
          <p:cNvSpPr txBox="1"/>
          <p:nvPr/>
        </p:nvSpPr>
        <p:spPr>
          <a:xfrm>
            <a:off x="2769750" y="4162925"/>
            <a:ext cx="12748500" cy="307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rPr i="1" lang="en-US" sz="5000">
                <a:solidFill>
                  <a:schemeClr val="dk1"/>
                </a:solidFill>
                <a:latin typeface="Inter"/>
                <a:ea typeface="Inter"/>
                <a:cs typeface="Inter"/>
                <a:sym typeface="Inter"/>
              </a:rPr>
              <a:t>How did the methods and roles of leaders and organizations contribute to the movement for independence and decolonization between 1945 and 1975?</a:t>
            </a:r>
            <a:endParaRPr sz="5000">
              <a:solidFill>
                <a:srgbClr val="231F20"/>
              </a:solidFill>
              <a:latin typeface="Inter"/>
              <a:ea typeface="Inter"/>
              <a:cs typeface="Inter"/>
              <a:sym typeface="Inter"/>
            </a:endParaRPr>
          </a:p>
        </p:txBody>
      </p:sp>
      <p:sp>
        <p:nvSpPr>
          <p:cNvPr id="148" name="Google Shape;148;p1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9" name="Google Shape;149;p16"/>
          <p:cNvGrpSpPr/>
          <p:nvPr/>
        </p:nvGrpSpPr>
        <p:grpSpPr>
          <a:xfrm>
            <a:off x="-254016" y="9230009"/>
            <a:ext cx="18796043" cy="937448"/>
            <a:chOff x="204" y="0"/>
            <a:chExt cx="25061391" cy="1249931"/>
          </a:xfrm>
        </p:grpSpPr>
        <p:grpSp>
          <p:nvGrpSpPr>
            <p:cNvPr id="150" name="Google Shape;150;p16"/>
            <p:cNvGrpSpPr/>
            <p:nvPr/>
          </p:nvGrpSpPr>
          <p:grpSpPr>
            <a:xfrm rot="5400000">
              <a:off x="12002369" y="-11663474"/>
              <a:ext cx="1249931" cy="24576878"/>
              <a:chOff x="0" y="-38100"/>
              <a:chExt cx="246900" cy="4854692"/>
            </a:xfrm>
          </p:grpSpPr>
          <p:sp>
            <p:nvSpPr>
              <p:cNvPr id="151" name="Google Shape;15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2" name="Google Shape;152;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3" name="Google Shape;153;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54" name="Google Shape;154;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5" name="Google Shape;155;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6" name="Google Shape;156;p1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COMPELLING QUESTION</a:t>
            </a:r>
            <a:endParaRPr/>
          </a:p>
        </p:txBody>
      </p:sp>
      <p:grpSp>
        <p:nvGrpSpPr>
          <p:cNvPr id="157" name="Google Shape;157;p16"/>
          <p:cNvGrpSpPr/>
          <p:nvPr/>
        </p:nvGrpSpPr>
        <p:grpSpPr>
          <a:xfrm>
            <a:off x="15859155" y="-98041"/>
            <a:ext cx="1562625" cy="1771271"/>
            <a:chOff x="0" y="-130721"/>
            <a:chExt cx="2083500" cy="2361695"/>
          </a:xfrm>
        </p:grpSpPr>
        <p:grpSp>
          <p:nvGrpSpPr>
            <p:cNvPr id="158" name="Google Shape;158;p16"/>
            <p:cNvGrpSpPr/>
            <p:nvPr/>
          </p:nvGrpSpPr>
          <p:grpSpPr>
            <a:xfrm>
              <a:off x="75599" y="-130721"/>
              <a:ext cx="1932614" cy="2361695"/>
              <a:chOff x="0" y="-47625"/>
              <a:chExt cx="704100" cy="860425"/>
            </a:xfrm>
          </p:grpSpPr>
          <p:sp>
            <p:nvSpPr>
              <p:cNvPr id="159" name="Google Shape;159;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1" name="Google Shape;161;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62" name="Google Shape;162;p1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8" name="Google Shape;168;p17"/>
          <p:cNvGrpSpPr/>
          <p:nvPr/>
        </p:nvGrpSpPr>
        <p:grpSpPr>
          <a:xfrm>
            <a:off x="-254016" y="9230009"/>
            <a:ext cx="18796043" cy="937448"/>
            <a:chOff x="204" y="0"/>
            <a:chExt cx="25061391" cy="1249931"/>
          </a:xfrm>
        </p:grpSpPr>
        <p:grpSp>
          <p:nvGrpSpPr>
            <p:cNvPr id="169" name="Google Shape;169;p17"/>
            <p:cNvGrpSpPr/>
            <p:nvPr/>
          </p:nvGrpSpPr>
          <p:grpSpPr>
            <a:xfrm rot="5400000">
              <a:off x="12002369" y="-11663474"/>
              <a:ext cx="1249931" cy="24576878"/>
              <a:chOff x="0" y="-38100"/>
              <a:chExt cx="246900" cy="4854692"/>
            </a:xfrm>
          </p:grpSpPr>
          <p:sp>
            <p:nvSpPr>
              <p:cNvPr id="170" name="Google Shape;170;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1" name="Google Shape;171;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2" name="Google Shape;172;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73" name="Google Shape;173;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4" name="Google Shape;174;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75" name="Google Shape;175;p17"/>
          <p:cNvGrpSpPr/>
          <p:nvPr/>
        </p:nvGrpSpPr>
        <p:grpSpPr>
          <a:xfrm>
            <a:off x="15859155" y="-98041"/>
            <a:ext cx="1562625" cy="1771271"/>
            <a:chOff x="0" y="-130721"/>
            <a:chExt cx="2083500" cy="2361695"/>
          </a:xfrm>
        </p:grpSpPr>
        <p:grpSp>
          <p:nvGrpSpPr>
            <p:cNvPr id="176" name="Google Shape;176;p17"/>
            <p:cNvGrpSpPr/>
            <p:nvPr/>
          </p:nvGrpSpPr>
          <p:grpSpPr>
            <a:xfrm>
              <a:off x="75599" y="-130721"/>
              <a:ext cx="1932614" cy="2361695"/>
              <a:chOff x="0" y="-47625"/>
              <a:chExt cx="704100" cy="860425"/>
            </a:xfrm>
          </p:grpSpPr>
          <p:sp>
            <p:nvSpPr>
              <p:cNvPr id="177" name="Google Shape;177;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9" name="Google Shape;179;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80" name="Google Shape;180;p1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81" name="Google Shape;181;p17"/>
          <p:cNvPicPr preferRelativeResize="0"/>
          <p:nvPr/>
        </p:nvPicPr>
        <p:blipFill>
          <a:blip r:embed="rId4">
            <a:alphaModFix/>
          </a:blip>
          <a:stretch>
            <a:fillRect/>
          </a:stretch>
        </p:blipFill>
        <p:spPr>
          <a:xfrm>
            <a:off x="1787350" y="320801"/>
            <a:ext cx="13504093" cy="8636800"/>
          </a:xfrm>
          <a:prstGeom prst="rect">
            <a:avLst/>
          </a:prstGeom>
          <a:noFill/>
          <a:ln>
            <a:noFill/>
          </a:ln>
        </p:spPr>
      </p:pic>
      <p:sp>
        <p:nvSpPr>
          <p:cNvPr id="182" name="Google Shape;182;p17"/>
          <p:cNvSpPr txBox="1"/>
          <p:nvPr/>
        </p:nvSpPr>
        <p:spPr>
          <a:xfrm>
            <a:off x="5122775" y="8252525"/>
            <a:ext cx="9781200" cy="29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https://aucapworld.wordpress.com/wp-content/uploads/2014/04/hist112-postwar-decolonization-map.jpg</a:t>
            </a:r>
            <a:endParaRPr sz="1200">
              <a:solidFill>
                <a:schemeClr val="dk1"/>
              </a:solidFill>
              <a:latin typeface="Inter"/>
              <a:ea typeface="Inter"/>
              <a:cs typeface="Inter"/>
              <a:sym typeface="Inter"/>
            </a:endParaRPr>
          </a:p>
        </p:txBody>
      </p:sp>
      <p:sp>
        <p:nvSpPr>
          <p:cNvPr id="183" name="Google Shape;183;p17"/>
          <p:cNvSpPr/>
          <p:nvPr/>
        </p:nvSpPr>
        <p:spPr>
          <a:xfrm>
            <a:off x="3579100" y="1571825"/>
            <a:ext cx="915000" cy="8691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4" name="Google Shape;184;p17"/>
          <p:cNvSpPr/>
          <p:nvPr/>
        </p:nvSpPr>
        <p:spPr>
          <a:xfrm>
            <a:off x="3134775" y="3683025"/>
            <a:ext cx="915000" cy="8691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5" name="Google Shape;185;p17"/>
          <p:cNvSpPr/>
          <p:nvPr/>
        </p:nvSpPr>
        <p:spPr>
          <a:xfrm>
            <a:off x="4049775" y="3303575"/>
            <a:ext cx="915000" cy="8691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6" name="Google Shape;186;p17"/>
          <p:cNvSpPr/>
          <p:nvPr/>
        </p:nvSpPr>
        <p:spPr>
          <a:xfrm>
            <a:off x="5450275" y="4766175"/>
            <a:ext cx="915000" cy="8691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7" name="Google Shape;187;p17"/>
          <p:cNvSpPr/>
          <p:nvPr/>
        </p:nvSpPr>
        <p:spPr>
          <a:xfrm>
            <a:off x="8826575" y="1221500"/>
            <a:ext cx="2373600" cy="26982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8" name="Google Shape;188;p17"/>
          <p:cNvSpPr/>
          <p:nvPr/>
        </p:nvSpPr>
        <p:spPr>
          <a:xfrm>
            <a:off x="12513625" y="2761900"/>
            <a:ext cx="915000" cy="8691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8"/>
          <p:cNvSpPr txBox="1"/>
          <p:nvPr/>
        </p:nvSpPr>
        <p:spPr>
          <a:xfrm>
            <a:off x="1028700" y="642125"/>
            <a:ext cx="16230600" cy="10311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None/>
            </a:pPr>
            <a:r>
              <a:rPr b="1" lang="en-US" sz="6699">
                <a:solidFill>
                  <a:srgbClr val="231F20"/>
                </a:solidFill>
                <a:latin typeface="Halant"/>
                <a:ea typeface="Halant"/>
                <a:cs typeface="Halant"/>
                <a:sym typeface="Halant"/>
              </a:rPr>
              <a:t>LEADERS: ASIA</a:t>
            </a:r>
            <a:endParaRPr b="1" sz="6899">
              <a:solidFill>
                <a:srgbClr val="231F20"/>
              </a:solidFill>
              <a:latin typeface="Halant"/>
              <a:ea typeface="Halant"/>
              <a:cs typeface="Halant"/>
              <a:sym typeface="Halant"/>
            </a:endParaRPr>
          </a:p>
        </p:txBody>
      </p:sp>
      <p:grpSp>
        <p:nvGrpSpPr>
          <p:cNvPr id="194" name="Google Shape;194;p18"/>
          <p:cNvGrpSpPr/>
          <p:nvPr/>
        </p:nvGrpSpPr>
        <p:grpSpPr>
          <a:xfrm>
            <a:off x="15859155" y="-98041"/>
            <a:ext cx="1562625" cy="1771271"/>
            <a:chOff x="0" y="-130721"/>
            <a:chExt cx="2083500" cy="2361695"/>
          </a:xfrm>
        </p:grpSpPr>
        <p:grpSp>
          <p:nvGrpSpPr>
            <p:cNvPr id="195" name="Google Shape;195;p18"/>
            <p:cNvGrpSpPr/>
            <p:nvPr/>
          </p:nvGrpSpPr>
          <p:grpSpPr>
            <a:xfrm>
              <a:off x="75599" y="-130721"/>
              <a:ext cx="1932614" cy="2361695"/>
              <a:chOff x="0" y="-47625"/>
              <a:chExt cx="704100" cy="860425"/>
            </a:xfrm>
          </p:grpSpPr>
          <p:sp>
            <p:nvSpPr>
              <p:cNvPr id="196" name="Google Shape;196;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8" name="Google Shape;198;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grpSp>
        <p:nvGrpSpPr>
          <p:cNvPr id="199" name="Google Shape;199;p18"/>
          <p:cNvGrpSpPr/>
          <p:nvPr/>
        </p:nvGrpSpPr>
        <p:grpSpPr>
          <a:xfrm>
            <a:off x="-254016" y="9230009"/>
            <a:ext cx="18796043" cy="937448"/>
            <a:chOff x="204" y="0"/>
            <a:chExt cx="25061391" cy="1249931"/>
          </a:xfrm>
        </p:grpSpPr>
        <p:grpSp>
          <p:nvGrpSpPr>
            <p:cNvPr id="200" name="Google Shape;200;p18"/>
            <p:cNvGrpSpPr/>
            <p:nvPr/>
          </p:nvGrpSpPr>
          <p:grpSpPr>
            <a:xfrm rot="5400000">
              <a:off x="12002369" y="-11663474"/>
              <a:ext cx="1249931" cy="24576878"/>
              <a:chOff x="0" y="-38100"/>
              <a:chExt cx="246900" cy="4854692"/>
            </a:xfrm>
          </p:grpSpPr>
          <p:sp>
            <p:nvSpPr>
              <p:cNvPr id="201" name="Google Shape;201;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2" name="Google Shape;202;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3" name="Google Shape;203;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04" name="Google Shape;204;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5" name="Google Shape;205;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6" name="Google Shape;206;p18"/>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7" name="Google Shape;207;p18"/>
          <p:cNvSpPr/>
          <p:nvPr/>
        </p:nvSpPr>
        <p:spPr>
          <a:xfrm>
            <a:off x="3997014" y="7450172"/>
            <a:ext cx="3684900" cy="10197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Halant"/>
                <a:ea typeface="Halant"/>
                <a:cs typeface="Halant"/>
                <a:sym typeface="Halant"/>
              </a:rPr>
              <a:t>MOHANDAS GANDHI</a:t>
            </a:r>
            <a:endParaRPr b="1" sz="3200">
              <a:solidFill>
                <a:schemeClr val="lt1"/>
              </a:solidFill>
              <a:latin typeface="Halant"/>
              <a:ea typeface="Halant"/>
              <a:cs typeface="Halant"/>
              <a:sym typeface="Halant"/>
            </a:endParaRPr>
          </a:p>
        </p:txBody>
      </p:sp>
      <p:pic>
        <p:nvPicPr>
          <p:cNvPr id="208" name="Google Shape;208;p18"/>
          <p:cNvPicPr preferRelativeResize="0"/>
          <p:nvPr/>
        </p:nvPicPr>
        <p:blipFill>
          <a:blip r:embed="rId4">
            <a:alphaModFix/>
          </a:blip>
          <a:stretch>
            <a:fillRect/>
          </a:stretch>
        </p:blipFill>
        <p:spPr>
          <a:xfrm>
            <a:off x="3585538" y="1875088"/>
            <a:ext cx="4378126" cy="5464023"/>
          </a:xfrm>
          <a:prstGeom prst="rect">
            <a:avLst/>
          </a:prstGeom>
          <a:noFill/>
          <a:ln>
            <a:noFill/>
          </a:ln>
        </p:spPr>
      </p:pic>
      <p:pic>
        <p:nvPicPr>
          <p:cNvPr id="209" name="Google Shape;209;p18"/>
          <p:cNvPicPr preferRelativeResize="0"/>
          <p:nvPr/>
        </p:nvPicPr>
        <p:blipFill>
          <a:blip r:embed="rId5">
            <a:alphaModFix/>
          </a:blip>
          <a:stretch>
            <a:fillRect/>
          </a:stretch>
        </p:blipFill>
        <p:spPr>
          <a:xfrm>
            <a:off x="9997073" y="1847113"/>
            <a:ext cx="4134590" cy="5519974"/>
          </a:xfrm>
          <a:prstGeom prst="rect">
            <a:avLst/>
          </a:prstGeom>
          <a:noFill/>
          <a:ln>
            <a:noFill/>
          </a:ln>
        </p:spPr>
      </p:pic>
      <p:sp>
        <p:nvSpPr>
          <p:cNvPr id="210" name="Google Shape;210;p18"/>
          <p:cNvSpPr/>
          <p:nvPr/>
        </p:nvSpPr>
        <p:spPr>
          <a:xfrm>
            <a:off x="10221914" y="7450172"/>
            <a:ext cx="3684900" cy="10197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Halant"/>
                <a:ea typeface="Halant"/>
                <a:cs typeface="Halant"/>
                <a:sym typeface="Halant"/>
              </a:rPr>
              <a:t>HO CHI MINH</a:t>
            </a:r>
            <a:endParaRPr b="1" sz="3200">
              <a:solidFill>
                <a:schemeClr val="lt1"/>
              </a:solidFill>
              <a:latin typeface="Halant"/>
              <a:ea typeface="Halant"/>
              <a:cs typeface="Halant"/>
              <a:sym typeface="Halan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9"/>
          <p:cNvSpPr txBox="1"/>
          <p:nvPr/>
        </p:nvSpPr>
        <p:spPr>
          <a:xfrm>
            <a:off x="1028700" y="642125"/>
            <a:ext cx="16230600" cy="10311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None/>
            </a:pPr>
            <a:r>
              <a:rPr b="1" lang="en-US" sz="6699">
                <a:solidFill>
                  <a:srgbClr val="231F20"/>
                </a:solidFill>
                <a:latin typeface="Halant"/>
                <a:ea typeface="Halant"/>
                <a:cs typeface="Halant"/>
                <a:sym typeface="Halant"/>
              </a:rPr>
              <a:t>LEADERS: AFRICA</a:t>
            </a:r>
            <a:endParaRPr b="1" sz="6899">
              <a:solidFill>
                <a:srgbClr val="231F20"/>
              </a:solidFill>
              <a:latin typeface="Halant"/>
              <a:ea typeface="Halant"/>
              <a:cs typeface="Halant"/>
              <a:sym typeface="Halant"/>
            </a:endParaRPr>
          </a:p>
        </p:txBody>
      </p:sp>
      <p:grpSp>
        <p:nvGrpSpPr>
          <p:cNvPr id="216" name="Google Shape;216;p19"/>
          <p:cNvGrpSpPr/>
          <p:nvPr/>
        </p:nvGrpSpPr>
        <p:grpSpPr>
          <a:xfrm>
            <a:off x="15859155" y="-98041"/>
            <a:ext cx="1562625" cy="1771271"/>
            <a:chOff x="0" y="-130721"/>
            <a:chExt cx="2083500" cy="2361695"/>
          </a:xfrm>
        </p:grpSpPr>
        <p:grpSp>
          <p:nvGrpSpPr>
            <p:cNvPr id="217" name="Google Shape;217;p19"/>
            <p:cNvGrpSpPr/>
            <p:nvPr/>
          </p:nvGrpSpPr>
          <p:grpSpPr>
            <a:xfrm>
              <a:off x="75599" y="-130721"/>
              <a:ext cx="1932614" cy="2361695"/>
              <a:chOff x="0" y="-47625"/>
              <a:chExt cx="704100" cy="860425"/>
            </a:xfrm>
          </p:grpSpPr>
          <p:sp>
            <p:nvSpPr>
              <p:cNvPr id="218" name="Google Shape;218;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0" name="Google Shape;220;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grpSp>
        <p:nvGrpSpPr>
          <p:cNvPr id="221" name="Google Shape;221;p19"/>
          <p:cNvGrpSpPr/>
          <p:nvPr/>
        </p:nvGrpSpPr>
        <p:grpSpPr>
          <a:xfrm>
            <a:off x="-254016" y="9230009"/>
            <a:ext cx="18796043" cy="937448"/>
            <a:chOff x="204" y="0"/>
            <a:chExt cx="25061391" cy="1249931"/>
          </a:xfrm>
        </p:grpSpPr>
        <p:grpSp>
          <p:nvGrpSpPr>
            <p:cNvPr id="222" name="Google Shape;222;p19"/>
            <p:cNvGrpSpPr/>
            <p:nvPr/>
          </p:nvGrpSpPr>
          <p:grpSpPr>
            <a:xfrm rot="5400000">
              <a:off x="12002369" y="-11663474"/>
              <a:ext cx="1249931" cy="24576878"/>
              <a:chOff x="0" y="-38100"/>
              <a:chExt cx="246900" cy="4854692"/>
            </a:xfrm>
          </p:grpSpPr>
          <p:sp>
            <p:nvSpPr>
              <p:cNvPr id="223" name="Google Shape;223;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4" name="Google Shape;224;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5" name="Google Shape;225;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26" name="Google Shape;226;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7" name="Google Shape;227;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28" name="Google Shape;228;p19"/>
          <p:cNvGrpSpPr/>
          <p:nvPr/>
        </p:nvGrpSpPr>
        <p:grpSpPr>
          <a:xfrm>
            <a:off x="377139" y="7440522"/>
            <a:ext cx="3684965" cy="1019647"/>
            <a:chOff x="331910" y="2615981"/>
            <a:chExt cx="4480200" cy="2820600"/>
          </a:xfrm>
        </p:grpSpPr>
        <p:sp>
          <p:nvSpPr>
            <p:cNvPr id="229" name="Google Shape;229;p19"/>
            <p:cNvSpPr/>
            <p:nvPr/>
          </p:nvSpPr>
          <p:spPr>
            <a:xfrm>
              <a:off x="331910" y="2615981"/>
              <a:ext cx="4480200" cy="28206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0" name="Google Shape;230;p19"/>
            <p:cNvSpPr txBox="1"/>
            <p:nvPr/>
          </p:nvSpPr>
          <p:spPr>
            <a:xfrm>
              <a:off x="550613" y="3387607"/>
              <a:ext cx="4042800" cy="1447800"/>
            </a:xfrm>
            <a:prstGeom prst="rect">
              <a:avLst/>
            </a:prstGeom>
            <a:solidFill>
              <a:schemeClr val="accent4"/>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3400">
                  <a:solidFill>
                    <a:srgbClr val="FFFFFF"/>
                  </a:solidFill>
                  <a:latin typeface="Halant"/>
                  <a:ea typeface="Halant"/>
                  <a:cs typeface="Halant"/>
                  <a:sym typeface="Halant"/>
                </a:rPr>
                <a:t>Jomo Kenyatta</a:t>
              </a:r>
              <a:endParaRPr sz="3400"/>
            </a:p>
          </p:txBody>
        </p:sp>
      </p:grpSp>
      <p:sp>
        <p:nvSpPr>
          <p:cNvPr id="231" name="Google Shape;231;p19"/>
          <p:cNvSpPr/>
          <p:nvPr/>
        </p:nvSpPr>
        <p:spPr>
          <a:xfrm>
            <a:off x="-4536956" y="-3230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pic>
        <p:nvPicPr>
          <p:cNvPr id="232" name="Google Shape;232;p19"/>
          <p:cNvPicPr preferRelativeResize="0"/>
          <p:nvPr/>
        </p:nvPicPr>
        <p:blipFill>
          <a:blip r:embed="rId4">
            <a:alphaModFix/>
          </a:blip>
          <a:stretch>
            <a:fillRect/>
          </a:stretch>
        </p:blipFill>
        <p:spPr>
          <a:xfrm>
            <a:off x="482973" y="2318550"/>
            <a:ext cx="3684775" cy="4958125"/>
          </a:xfrm>
          <a:prstGeom prst="rect">
            <a:avLst/>
          </a:prstGeom>
          <a:noFill/>
          <a:ln>
            <a:noFill/>
          </a:ln>
        </p:spPr>
      </p:pic>
      <p:pic>
        <p:nvPicPr>
          <p:cNvPr id="233" name="Google Shape;233;p19"/>
          <p:cNvPicPr preferRelativeResize="0"/>
          <p:nvPr/>
        </p:nvPicPr>
        <p:blipFill>
          <a:blip r:embed="rId5">
            <a:alphaModFix/>
          </a:blip>
          <a:stretch>
            <a:fillRect/>
          </a:stretch>
        </p:blipFill>
        <p:spPr>
          <a:xfrm>
            <a:off x="4987250" y="2318550"/>
            <a:ext cx="3621430" cy="4958124"/>
          </a:xfrm>
          <a:prstGeom prst="rect">
            <a:avLst/>
          </a:prstGeom>
          <a:noFill/>
          <a:ln>
            <a:noFill/>
          </a:ln>
        </p:spPr>
      </p:pic>
      <p:grpSp>
        <p:nvGrpSpPr>
          <p:cNvPr id="234" name="Google Shape;234;p19"/>
          <p:cNvGrpSpPr/>
          <p:nvPr/>
        </p:nvGrpSpPr>
        <p:grpSpPr>
          <a:xfrm>
            <a:off x="4955477" y="7440522"/>
            <a:ext cx="3684965" cy="1019647"/>
            <a:chOff x="331910" y="2615981"/>
            <a:chExt cx="4480200" cy="2820600"/>
          </a:xfrm>
        </p:grpSpPr>
        <p:sp>
          <p:nvSpPr>
            <p:cNvPr id="235" name="Google Shape;235;p19"/>
            <p:cNvSpPr/>
            <p:nvPr/>
          </p:nvSpPr>
          <p:spPr>
            <a:xfrm>
              <a:off x="331910" y="2615981"/>
              <a:ext cx="4480200" cy="28206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6" name="Google Shape;236;p19"/>
            <p:cNvSpPr txBox="1"/>
            <p:nvPr/>
          </p:nvSpPr>
          <p:spPr>
            <a:xfrm>
              <a:off x="550613" y="3387607"/>
              <a:ext cx="4042800" cy="1234800"/>
            </a:xfrm>
            <a:prstGeom prst="rect">
              <a:avLst/>
            </a:prstGeom>
            <a:solidFill>
              <a:schemeClr val="accent4"/>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2900">
                  <a:solidFill>
                    <a:srgbClr val="FFFFFF"/>
                  </a:solidFill>
                  <a:latin typeface="Halant"/>
                  <a:ea typeface="Halant"/>
                  <a:cs typeface="Halant"/>
                  <a:sym typeface="Halant"/>
                </a:rPr>
                <a:t>Kwame Nkrumah</a:t>
              </a:r>
              <a:endParaRPr sz="2900"/>
            </a:p>
          </p:txBody>
        </p:sp>
      </p:grpSp>
      <p:pic>
        <p:nvPicPr>
          <p:cNvPr id="237" name="Google Shape;237;p19"/>
          <p:cNvPicPr preferRelativeResize="0"/>
          <p:nvPr/>
        </p:nvPicPr>
        <p:blipFill>
          <a:blip r:embed="rId6">
            <a:alphaModFix/>
          </a:blip>
          <a:stretch>
            <a:fillRect/>
          </a:stretch>
        </p:blipFill>
        <p:spPr>
          <a:xfrm>
            <a:off x="9545275" y="2318550"/>
            <a:ext cx="3117000" cy="5008500"/>
          </a:xfrm>
          <a:prstGeom prst="rect">
            <a:avLst/>
          </a:prstGeom>
          <a:noFill/>
          <a:ln>
            <a:noFill/>
          </a:ln>
        </p:spPr>
      </p:pic>
      <p:grpSp>
        <p:nvGrpSpPr>
          <p:cNvPr id="238" name="Google Shape;238;p19"/>
          <p:cNvGrpSpPr/>
          <p:nvPr/>
        </p:nvGrpSpPr>
        <p:grpSpPr>
          <a:xfrm>
            <a:off x="9261289" y="7440522"/>
            <a:ext cx="3684965" cy="1019647"/>
            <a:chOff x="331910" y="2615981"/>
            <a:chExt cx="4480200" cy="2820600"/>
          </a:xfrm>
        </p:grpSpPr>
        <p:sp>
          <p:nvSpPr>
            <p:cNvPr id="239" name="Google Shape;239;p19"/>
            <p:cNvSpPr/>
            <p:nvPr/>
          </p:nvSpPr>
          <p:spPr>
            <a:xfrm>
              <a:off x="331910" y="2615981"/>
              <a:ext cx="4480200" cy="28206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40" name="Google Shape;240;p19"/>
            <p:cNvSpPr txBox="1"/>
            <p:nvPr/>
          </p:nvSpPr>
          <p:spPr>
            <a:xfrm>
              <a:off x="550613" y="3387607"/>
              <a:ext cx="4042800" cy="1234800"/>
            </a:xfrm>
            <a:prstGeom prst="rect">
              <a:avLst/>
            </a:prstGeom>
            <a:solidFill>
              <a:schemeClr val="accent4"/>
            </a:solid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1" lang="en-US" sz="2900">
                  <a:solidFill>
                    <a:srgbClr val="FFFFFF"/>
                  </a:solidFill>
                  <a:latin typeface="Halant"/>
                  <a:ea typeface="Halant"/>
                  <a:cs typeface="Halant"/>
                  <a:sym typeface="Halant"/>
                </a:rPr>
                <a:t>Patrice Lumumba</a:t>
              </a:r>
              <a:endParaRPr sz="2900"/>
            </a:p>
          </p:txBody>
        </p:sp>
      </p:grpSp>
      <p:pic>
        <p:nvPicPr>
          <p:cNvPr id="241" name="Google Shape;241;p19"/>
          <p:cNvPicPr preferRelativeResize="0"/>
          <p:nvPr/>
        </p:nvPicPr>
        <p:blipFill>
          <a:blip r:embed="rId7">
            <a:alphaModFix/>
          </a:blip>
          <a:stretch>
            <a:fillRect/>
          </a:stretch>
        </p:blipFill>
        <p:spPr>
          <a:xfrm>
            <a:off x="13930250" y="2293362"/>
            <a:ext cx="3621425" cy="5008500"/>
          </a:xfrm>
          <a:prstGeom prst="rect">
            <a:avLst/>
          </a:prstGeom>
          <a:noFill/>
          <a:ln>
            <a:noFill/>
          </a:ln>
        </p:spPr>
      </p:pic>
      <p:sp>
        <p:nvSpPr>
          <p:cNvPr id="242" name="Google Shape;242;p19"/>
          <p:cNvSpPr/>
          <p:nvPr/>
        </p:nvSpPr>
        <p:spPr>
          <a:xfrm>
            <a:off x="13930239" y="7440497"/>
            <a:ext cx="3684900" cy="1019700"/>
          </a:xfrm>
          <a:prstGeom prst="roundRect">
            <a:avLst>
              <a:gd fmla="val 16667" name="adj"/>
            </a:avLst>
          </a:prstGeom>
          <a:solidFill>
            <a:schemeClr val="accent4"/>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Halant"/>
                <a:ea typeface="Halant"/>
                <a:cs typeface="Halant"/>
                <a:sym typeface="Halant"/>
              </a:rPr>
              <a:t>Nnamdi Azikiwe</a:t>
            </a:r>
            <a:endParaRPr b="1" sz="3200">
              <a:solidFill>
                <a:schemeClr val="lt1"/>
              </a:solidFill>
              <a:latin typeface="Halant"/>
              <a:ea typeface="Halant"/>
              <a:cs typeface="Halant"/>
              <a:sym typeface="Halan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0"/>
          <p:cNvSpPr txBox="1"/>
          <p:nvPr/>
        </p:nvSpPr>
        <p:spPr>
          <a:xfrm>
            <a:off x="499600" y="3429000"/>
            <a:ext cx="92412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t/>
            </a:r>
            <a:endParaRPr sz="5000">
              <a:solidFill>
                <a:srgbClr val="231F20"/>
              </a:solidFill>
              <a:latin typeface="Inter"/>
              <a:ea typeface="Inter"/>
              <a:cs typeface="Inter"/>
              <a:sym typeface="Inter"/>
            </a:endParaRPr>
          </a:p>
        </p:txBody>
      </p:sp>
      <p:sp>
        <p:nvSpPr>
          <p:cNvPr id="248" name="Google Shape;248;p20"/>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9" name="Google Shape;249;p20"/>
          <p:cNvGrpSpPr/>
          <p:nvPr/>
        </p:nvGrpSpPr>
        <p:grpSpPr>
          <a:xfrm>
            <a:off x="-254016" y="9230009"/>
            <a:ext cx="18796043" cy="937448"/>
            <a:chOff x="204" y="0"/>
            <a:chExt cx="25061391" cy="1249931"/>
          </a:xfrm>
        </p:grpSpPr>
        <p:grpSp>
          <p:nvGrpSpPr>
            <p:cNvPr id="250" name="Google Shape;250;p20"/>
            <p:cNvGrpSpPr/>
            <p:nvPr/>
          </p:nvGrpSpPr>
          <p:grpSpPr>
            <a:xfrm rot="5400000">
              <a:off x="12002369" y="-11663474"/>
              <a:ext cx="1249931" cy="24576878"/>
              <a:chOff x="0" y="-38100"/>
              <a:chExt cx="246900" cy="4854692"/>
            </a:xfrm>
          </p:grpSpPr>
          <p:sp>
            <p:nvSpPr>
              <p:cNvPr id="251" name="Google Shape;251;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2" name="Google Shape;252;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54" name="Google Shape;254;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5" name="Google Shape;255;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6" name="Google Shape;256;p20"/>
          <p:cNvSpPr txBox="1"/>
          <p:nvPr/>
        </p:nvSpPr>
        <p:spPr>
          <a:xfrm>
            <a:off x="2554055" y="81275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EVIDENCE ORGANIZER</a:t>
            </a:r>
            <a:endParaRPr/>
          </a:p>
        </p:txBody>
      </p:sp>
      <p:grpSp>
        <p:nvGrpSpPr>
          <p:cNvPr id="257" name="Google Shape;257;p20"/>
          <p:cNvGrpSpPr/>
          <p:nvPr/>
        </p:nvGrpSpPr>
        <p:grpSpPr>
          <a:xfrm>
            <a:off x="15859155" y="-98041"/>
            <a:ext cx="1562625" cy="1771271"/>
            <a:chOff x="0" y="-130721"/>
            <a:chExt cx="2083500" cy="2361695"/>
          </a:xfrm>
        </p:grpSpPr>
        <p:grpSp>
          <p:nvGrpSpPr>
            <p:cNvPr id="258" name="Google Shape;258;p20"/>
            <p:cNvGrpSpPr/>
            <p:nvPr/>
          </p:nvGrpSpPr>
          <p:grpSpPr>
            <a:xfrm>
              <a:off x="75599" y="-130721"/>
              <a:ext cx="1932614" cy="2361695"/>
              <a:chOff x="0" y="-47625"/>
              <a:chExt cx="704100" cy="860425"/>
            </a:xfrm>
          </p:grpSpPr>
          <p:sp>
            <p:nvSpPr>
              <p:cNvPr id="259" name="Google Shape;259;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1" name="Google Shape;261;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sp>
        <p:nvSpPr>
          <p:cNvPr id="262" name="Google Shape;262;p20"/>
          <p:cNvSpPr/>
          <p:nvPr/>
        </p:nvSpPr>
        <p:spPr>
          <a:xfrm>
            <a:off x="-4365872" y="-5647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63" name="Google Shape;263;p20"/>
          <p:cNvPicPr preferRelativeResize="0"/>
          <p:nvPr/>
        </p:nvPicPr>
        <p:blipFill>
          <a:blip r:embed="rId4">
            <a:alphaModFix/>
          </a:blip>
          <a:stretch>
            <a:fillRect/>
          </a:stretch>
        </p:blipFill>
        <p:spPr>
          <a:xfrm>
            <a:off x="2621200" y="2203225"/>
            <a:ext cx="5205550" cy="6736599"/>
          </a:xfrm>
          <a:prstGeom prst="rect">
            <a:avLst/>
          </a:prstGeom>
          <a:noFill/>
          <a:ln cap="flat" cmpd="sng" w="28575">
            <a:solidFill>
              <a:schemeClr val="dk1"/>
            </a:solidFill>
            <a:prstDash val="solid"/>
            <a:round/>
            <a:headEnd len="sm" w="sm" type="none"/>
            <a:tailEnd len="sm" w="sm" type="none"/>
          </a:ln>
        </p:spPr>
      </p:pic>
      <p:sp>
        <p:nvSpPr>
          <p:cNvPr id="264" name="Google Shape;264;p20"/>
          <p:cNvSpPr txBox="1"/>
          <p:nvPr/>
        </p:nvSpPr>
        <p:spPr>
          <a:xfrm>
            <a:off x="8533050" y="3033175"/>
            <a:ext cx="8289300" cy="437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200">
                <a:solidFill>
                  <a:schemeClr val="dk1"/>
                </a:solidFill>
                <a:latin typeface="Calibri"/>
                <a:ea typeface="Calibri"/>
                <a:cs typeface="Calibri"/>
                <a:sym typeface="Calibri"/>
              </a:rPr>
              <a:t>DIRECTIONS:</a:t>
            </a:r>
            <a:r>
              <a:rPr lang="en-US" sz="4200">
                <a:solidFill>
                  <a:schemeClr val="dk1"/>
                </a:solidFill>
                <a:latin typeface="Calibri"/>
                <a:ea typeface="Calibri"/>
                <a:cs typeface="Calibri"/>
                <a:sym typeface="Calibri"/>
              </a:rPr>
              <a:t> WITH A PARTNER, COMPLETE THE EVIDENCE ORGANIZER USING YOUR NOTES AND KNOWLEDGE FROM PREVIOUS LESSONS IN THIS TOPIC. </a:t>
            </a:r>
            <a:endParaRPr sz="42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1"/>
          <p:cNvSpPr txBox="1"/>
          <p:nvPr/>
        </p:nvSpPr>
        <p:spPr>
          <a:xfrm>
            <a:off x="499600" y="3429000"/>
            <a:ext cx="92412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1100"/>
              <a:buFont typeface="Arial"/>
              <a:buNone/>
            </a:pPr>
            <a:r>
              <a:t/>
            </a:r>
            <a:endParaRPr sz="5000">
              <a:solidFill>
                <a:srgbClr val="231F20"/>
              </a:solidFill>
              <a:latin typeface="Inter"/>
              <a:ea typeface="Inter"/>
              <a:cs typeface="Inter"/>
              <a:sym typeface="Inter"/>
            </a:endParaRPr>
          </a:p>
        </p:txBody>
      </p:sp>
      <p:sp>
        <p:nvSpPr>
          <p:cNvPr id="270" name="Google Shape;270;p21"/>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1" name="Google Shape;271;p21"/>
          <p:cNvGrpSpPr/>
          <p:nvPr/>
        </p:nvGrpSpPr>
        <p:grpSpPr>
          <a:xfrm>
            <a:off x="-254016" y="9230009"/>
            <a:ext cx="18796043" cy="937448"/>
            <a:chOff x="204" y="0"/>
            <a:chExt cx="25061391" cy="1249931"/>
          </a:xfrm>
        </p:grpSpPr>
        <p:grpSp>
          <p:nvGrpSpPr>
            <p:cNvPr id="272" name="Google Shape;272;p21"/>
            <p:cNvGrpSpPr/>
            <p:nvPr/>
          </p:nvGrpSpPr>
          <p:grpSpPr>
            <a:xfrm rot="5400000">
              <a:off x="12002369" y="-11663474"/>
              <a:ext cx="1249931" cy="24576878"/>
              <a:chOff x="0" y="-38100"/>
              <a:chExt cx="246900" cy="4854692"/>
            </a:xfrm>
          </p:grpSpPr>
          <p:sp>
            <p:nvSpPr>
              <p:cNvPr id="273" name="Google Shape;273;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4" name="Google Shape;274;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5" name="Google Shape;275;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76" name="Google Shape;276;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7" name="Google Shape;277;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8" name="Google Shape;278;p21"/>
          <p:cNvSpPr txBox="1"/>
          <p:nvPr/>
        </p:nvSpPr>
        <p:spPr>
          <a:xfrm>
            <a:off x="2554055" y="812750"/>
            <a:ext cx="13179900" cy="1154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500">
                <a:solidFill>
                  <a:srgbClr val="231F20"/>
                </a:solidFill>
                <a:latin typeface="Halant"/>
                <a:ea typeface="Halant"/>
                <a:cs typeface="Halant"/>
                <a:sym typeface="Halant"/>
              </a:rPr>
              <a:t>CER PLANNING TEMPLATE</a:t>
            </a:r>
            <a:endParaRPr sz="7500"/>
          </a:p>
        </p:txBody>
      </p:sp>
      <p:grpSp>
        <p:nvGrpSpPr>
          <p:cNvPr id="279" name="Google Shape;279;p21"/>
          <p:cNvGrpSpPr/>
          <p:nvPr/>
        </p:nvGrpSpPr>
        <p:grpSpPr>
          <a:xfrm>
            <a:off x="15859155" y="-98041"/>
            <a:ext cx="1562625" cy="1771271"/>
            <a:chOff x="0" y="-130721"/>
            <a:chExt cx="2083500" cy="2361695"/>
          </a:xfrm>
        </p:grpSpPr>
        <p:grpSp>
          <p:nvGrpSpPr>
            <p:cNvPr id="280" name="Google Shape;280;p21"/>
            <p:cNvGrpSpPr/>
            <p:nvPr/>
          </p:nvGrpSpPr>
          <p:grpSpPr>
            <a:xfrm>
              <a:off x="75599" y="-130721"/>
              <a:ext cx="1932614" cy="2361695"/>
              <a:chOff x="0" y="-47625"/>
              <a:chExt cx="704100" cy="860425"/>
            </a:xfrm>
          </p:grpSpPr>
          <p:sp>
            <p:nvSpPr>
              <p:cNvPr id="281" name="Google Shape;281;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3" name="Google Shape;283;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8</a:t>
              </a:r>
              <a:endParaRPr>
                <a:solidFill>
                  <a:schemeClr val="lt1"/>
                </a:solidFill>
              </a:endParaRPr>
            </a:p>
          </p:txBody>
        </p:sp>
      </p:grpSp>
      <p:sp>
        <p:nvSpPr>
          <p:cNvPr id="284" name="Google Shape;284;p21"/>
          <p:cNvSpPr/>
          <p:nvPr/>
        </p:nvSpPr>
        <p:spPr>
          <a:xfrm>
            <a:off x="-4365872" y="-5647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85" name="Google Shape;285;p21"/>
          <p:cNvPicPr preferRelativeResize="0"/>
          <p:nvPr/>
        </p:nvPicPr>
        <p:blipFill rotWithShape="1">
          <a:blip r:embed="rId4">
            <a:alphaModFix/>
          </a:blip>
          <a:srcRect b="15196" l="42204" r="26443" t="24354"/>
          <a:stretch/>
        </p:blipFill>
        <p:spPr>
          <a:xfrm>
            <a:off x="6078400" y="2028359"/>
            <a:ext cx="5373373" cy="6904900"/>
          </a:xfrm>
          <a:prstGeom prst="rect">
            <a:avLst/>
          </a:prstGeom>
          <a:noFill/>
          <a:ln cap="flat" cmpd="sng" w="28575">
            <a:solidFill>
              <a:srgbClr val="0000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