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Plus Jakarta Sans"/>
      <p:regular r:id="rId14"/>
      <p:bold r:id="rId15"/>
      <p:italic r:id="rId16"/>
      <p:boldItalic r:id="rId17"/>
    </p:embeddedFont>
    <p:embeddedFont>
      <p:font typeface="Inter"/>
      <p:regular r:id="rId18"/>
      <p:bold r:id="rId19"/>
      <p:italic r:id="rId20"/>
      <p:boldItalic r:id="rId21"/>
    </p:embeddedFont>
    <p:embeddedFont>
      <p:font typeface="Plus Jakarta Sans Medium"/>
      <p:regular r:id="rId22"/>
      <p:bold r:id="rId23"/>
      <p:italic r:id="rId24"/>
      <p:boldItalic r:id="rId25"/>
    </p:embeddedFont>
    <p:embeddedFont>
      <p:font typeface="Work Sans"/>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335B59F-029D-4562-964E-2031E4204521}">
  <a:tblStyle styleId="{5335B59F-029D-4562-964E-2031E4204521}"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CFF5482-B891-47DE-9325-B7892F30CE0D}"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Medium-regular.fntdata"/><Relationship Id="rId21" Type="http://schemas.openxmlformats.org/officeDocument/2006/relationships/font" Target="fonts/Inter-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WorkSans-regular.fntdata"/><Relationship Id="rId25" Type="http://schemas.openxmlformats.org/officeDocument/2006/relationships/font" Target="fonts/PlusJakartaSansMedium-boldItalic.fntdata"/><Relationship Id="rId28" Type="http://schemas.openxmlformats.org/officeDocument/2006/relationships/font" Target="fonts/WorkSans-italic.fntdata"/><Relationship Id="rId27" Type="http://schemas.openxmlformats.org/officeDocument/2006/relationships/font" Target="fonts/WorkSans-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WorkSans-boldItalic.fntdata"/><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46a15745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46a15745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5e46a15745_0_1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5e46a15745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25e46a15745_0_28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25e46a15745_0_2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332da5a399c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332da5a399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332da5a399c_0_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332da5a399c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5500"/>
              <a:buNone/>
              <a:defRPr sz="5500"/>
            </a:lvl1pPr>
            <a:lvl2pPr lvl="1" rtl="0" algn="ctr">
              <a:spcBef>
                <a:spcPts val="0"/>
              </a:spcBef>
              <a:spcAft>
                <a:spcPts val="0"/>
              </a:spcAft>
              <a:buSzPts val="5500"/>
              <a:buNone/>
              <a:defRPr sz="5500"/>
            </a:lvl2pPr>
            <a:lvl3pPr lvl="2" rtl="0" algn="ctr">
              <a:spcBef>
                <a:spcPts val="0"/>
              </a:spcBef>
              <a:spcAft>
                <a:spcPts val="0"/>
              </a:spcAft>
              <a:buSzPts val="5500"/>
              <a:buNone/>
              <a:defRPr sz="5500"/>
            </a:lvl3pPr>
            <a:lvl4pPr lvl="3" rtl="0" algn="ctr">
              <a:spcBef>
                <a:spcPts val="0"/>
              </a:spcBef>
              <a:spcAft>
                <a:spcPts val="0"/>
              </a:spcAft>
              <a:buSzPts val="5500"/>
              <a:buNone/>
              <a:defRPr sz="5500"/>
            </a:lvl4pPr>
            <a:lvl5pPr lvl="4" rtl="0" algn="ctr">
              <a:spcBef>
                <a:spcPts val="0"/>
              </a:spcBef>
              <a:spcAft>
                <a:spcPts val="0"/>
              </a:spcAft>
              <a:buSzPts val="5500"/>
              <a:buNone/>
              <a:defRPr sz="5500"/>
            </a:lvl5pPr>
            <a:lvl6pPr lvl="5" rtl="0" algn="ctr">
              <a:spcBef>
                <a:spcPts val="0"/>
              </a:spcBef>
              <a:spcAft>
                <a:spcPts val="0"/>
              </a:spcAft>
              <a:buSzPts val="5500"/>
              <a:buNone/>
              <a:defRPr sz="5500"/>
            </a:lvl6pPr>
            <a:lvl7pPr lvl="6" rtl="0" algn="ctr">
              <a:spcBef>
                <a:spcPts val="0"/>
              </a:spcBef>
              <a:spcAft>
                <a:spcPts val="0"/>
              </a:spcAft>
              <a:buSzPts val="5500"/>
              <a:buNone/>
              <a:defRPr sz="5500"/>
            </a:lvl7pPr>
            <a:lvl8pPr lvl="7" rtl="0" algn="ctr">
              <a:spcBef>
                <a:spcPts val="0"/>
              </a:spcBef>
              <a:spcAft>
                <a:spcPts val="0"/>
              </a:spcAft>
              <a:buSzPts val="5500"/>
              <a:buNone/>
              <a:defRPr sz="5500"/>
            </a:lvl8pPr>
            <a:lvl9pPr lvl="8" rtl="0"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3000"/>
              <a:buNone/>
              <a:defRPr sz="3000"/>
            </a:lvl1pPr>
            <a:lvl2pPr lvl="1" rtl="0" algn="ctr">
              <a:lnSpc>
                <a:spcPct val="100000"/>
              </a:lnSpc>
              <a:spcBef>
                <a:spcPts val="0"/>
              </a:spcBef>
              <a:spcAft>
                <a:spcPts val="0"/>
              </a:spcAft>
              <a:buSzPts val="3000"/>
              <a:buNone/>
              <a:defRPr sz="3000"/>
            </a:lvl2pPr>
            <a:lvl3pPr lvl="2" rtl="0" algn="ctr">
              <a:lnSpc>
                <a:spcPct val="100000"/>
              </a:lnSpc>
              <a:spcBef>
                <a:spcPts val="0"/>
              </a:spcBef>
              <a:spcAft>
                <a:spcPts val="0"/>
              </a:spcAft>
              <a:buSzPts val="3000"/>
              <a:buNone/>
              <a:defRPr sz="3000"/>
            </a:lvl3pPr>
            <a:lvl4pPr lvl="3" rtl="0" algn="ctr">
              <a:lnSpc>
                <a:spcPct val="100000"/>
              </a:lnSpc>
              <a:spcBef>
                <a:spcPts val="0"/>
              </a:spcBef>
              <a:spcAft>
                <a:spcPts val="0"/>
              </a:spcAft>
              <a:buSzPts val="3000"/>
              <a:buNone/>
              <a:defRPr sz="3000"/>
            </a:lvl4pPr>
            <a:lvl5pPr lvl="4" rtl="0" algn="ctr">
              <a:lnSpc>
                <a:spcPct val="100000"/>
              </a:lnSpc>
              <a:spcBef>
                <a:spcPts val="0"/>
              </a:spcBef>
              <a:spcAft>
                <a:spcPts val="0"/>
              </a:spcAft>
              <a:buSzPts val="3000"/>
              <a:buNone/>
              <a:defRPr sz="3000"/>
            </a:lvl5pPr>
            <a:lvl6pPr lvl="5" rtl="0" algn="ctr">
              <a:lnSpc>
                <a:spcPct val="100000"/>
              </a:lnSpc>
              <a:spcBef>
                <a:spcPts val="0"/>
              </a:spcBef>
              <a:spcAft>
                <a:spcPts val="0"/>
              </a:spcAft>
              <a:buSzPts val="3000"/>
              <a:buNone/>
              <a:defRPr sz="3000"/>
            </a:lvl6pPr>
            <a:lvl7pPr lvl="6" rtl="0" algn="ctr">
              <a:lnSpc>
                <a:spcPct val="100000"/>
              </a:lnSpc>
              <a:spcBef>
                <a:spcPts val="0"/>
              </a:spcBef>
              <a:spcAft>
                <a:spcPts val="0"/>
              </a:spcAft>
              <a:buSzPts val="3000"/>
              <a:buNone/>
              <a:defRPr sz="3000"/>
            </a:lvl7pPr>
            <a:lvl8pPr lvl="7" rtl="0" algn="ctr">
              <a:lnSpc>
                <a:spcPct val="100000"/>
              </a:lnSpc>
              <a:spcBef>
                <a:spcPts val="0"/>
              </a:spcBef>
              <a:spcAft>
                <a:spcPts val="0"/>
              </a:spcAft>
              <a:buSzPts val="3000"/>
              <a:buNone/>
              <a:defRPr sz="3000"/>
            </a:lvl8pPr>
            <a:lvl9pPr lvl="8" rtl="0"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12700"/>
              <a:buNone/>
              <a:defRPr sz="12700"/>
            </a:lvl1pPr>
            <a:lvl2pPr lvl="1" rtl="0" algn="ctr">
              <a:spcBef>
                <a:spcPts val="0"/>
              </a:spcBef>
              <a:spcAft>
                <a:spcPts val="0"/>
              </a:spcAft>
              <a:buSzPts val="12700"/>
              <a:buNone/>
              <a:defRPr sz="12700"/>
            </a:lvl2pPr>
            <a:lvl3pPr lvl="2" rtl="0" algn="ctr">
              <a:spcBef>
                <a:spcPts val="0"/>
              </a:spcBef>
              <a:spcAft>
                <a:spcPts val="0"/>
              </a:spcAft>
              <a:buSzPts val="12700"/>
              <a:buNone/>
              <a:defRPr sz="12700"/>
            </a:lvl3pPr>
            <a:lvl4pPr lvl="3" rtl="0" algn="ctr">
              <a:spcBef>
                <a:spcPts val="0"/>
              </a:spcBef>
              <a:spcAft>
                <a:spcPts val="0"/>
              </a:spcAft>
              <a:buSzPts val="12700"/>
              <a:buNone/>
              <a:defRPr sz="12700"/>
            </a:lvl4pPr>
            <a:lvl5pPr lvl="4" rtl="0" algn="ctr">
              <a:spcBef>
                <a:spcPts val="0"/>
              </a:spcBef>
              <a:spcAft>
                <a:spcPts val="0"/>
              </a:spcAft>
              <a:buSzPts val="12700"/>
              <a:buNone/>
              <a:defRPr sz="12700"/>
            </a:lvl5pPr>
            <a:lvl6pPr lvl="5" rtl="0" algn="ctr">
              <a:spcBef>
                <a:spcPts val="0"/>
              </a:spcBef>
              <a:spcAft>
                <a:spcPts val="0"/>
              </a:spcAft>
              <a:buSzPts val="12700"/>
              <a:buNone/>
              <a:defRPr sz="12700"/>
            </a:lvl6pPr>
            <a:lvl7pPr lvl="6" rtl="0" algn="ctr">
              <a:spcBef>
                <a:spcPts val="0"/>
              </a:spcBef>
              <a:spcAft>
                <a:spcPts val="0"/>
              </a:spcAft>
              <a:buSzPts val="12700"/>
              <a:buNone/>
              <a:defRPr sz="12700"/>
            </a:lvl7pPr>
            <a:lvl8pPr lvl="7" rtl="0" algn="ctr">
              <a:spcBef>
                <a:spcPts val="0"/>
              </a:spcBef>
              <a:spcAft>
                <a:spcPts val="0"/>
              </a:spcAft>
              <a:buSzPts val="12700"/>
              <a:buNone/>
              <a:defRPr sz="12700"/>
            </a:lvl8pPr>
            <a:lvl9pPr lvl="8" rtl="0"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rtl="0" algn="ctr">
              <a:spcBef>
                <a:spcPts val="0"/>
              </a:spcBef>
              <a:spcAft>
                <a:spcPts val="0"/>
              </a:spcAft>
              <a:buSzPts val="1900"/>
              <a:buChar char="●"/>
              <a:defRPr/>
            </a:lvl1pPr>
            <a:lvl2pPr indent="-323850" lvl="1" marL="914400" rtl="0" algn="ctr">
              <a:spcBef>
                <a:spcPts val="1700"/>
              </a:spcBef>
              <a:spcAft>
                <a:spcPts val="0"/>
              </a:spcAft>
              <a:buSzPts val="1500"/>
              <a:buChar char="○"/>
              <a:defRPr/>
            </a:lvl2pPr>
            <a:lvl3pPr indent="-323850" lvl="2" marL="1371600" rtl="0" algn="ctr">
              <a:spcBef>
                <a:spcPts val="1700"/>
              </a:spcBef>
              <a:spcAft>
                <a:spcPts val="0"/>
              </a:spcAft>
              <a:buSzPts val="1500"/>
              <a:buChar char="■"/>
              <a:defRPr/>
            </a:lvl3pPr>
            <a:lvl4pPr indent="-323850" lvl="3" marL="1828800" rtl="0" algn="ctr">
              <a:spcBef>
                <a:spcPts val="1700"/>
              </a:spcBef>
              <a:spcAft>
                <a:spcPts val="0"/>
              </a:spcAft>
              <a:buSzPts val="1500"/>
              <a:buChar char="●"/>
              <a:defRPr/>
            </a:lvl4pPr>
            <a:lvl5pPr indent="-323850" lvl="4" marL="2286000" rtl="0" algn="ctr">
              <a:spcBef>
                <a:spcPts val="1700"/>
              </a:spcBef>
              <a:spcAft>
                <a:spcPts val="0"/>
              </a:spcAft>
              <a:buSzPts val="1500"/>
              <a:buChar char="○"/>
              <a:defRPr/>
            </a:lvl5pPr>
            <a:lvl6pPr indent="-323850" lvl="5" marL="2743200" rtl="0" algn="ctr">
              <a:spcBef>
                <a:spcPts val="1700"/>
              </a:spcBef>
              <a:spcAft>
                <a:spcPts val="0"/>
              </a:spcAft>
              <a:buSzPts val="1500"/>
              <a:buChar char="■"/>
              <a:defRPr/>
            </a:lvl6pPr>
            <a:lvl7pPr indent="-323850" lvl="6" marL="3200400" rtl="0" algn="ctr">
              <a:spcBef>
                <a:spcPts val="1700"/>
              </a:spcBef>
              <a:spcAft>
                <a:spcPts val="0"/>
              </a:spcAft>
              <a:buSzPts val="1500"/>
              <a:buChar char="●"/>
              <a:defRPr/>
            </a:lvl7pPr>
            <a:lvl8pPr indent="-323850" lvl="7" marL="3657600" rtl="0" algn="ctr">
              <a:spcBef>
                <a:spcPts val="1700"/>
              </a:spcBef>
              <a:spcAft>
                <a:spcPts val="0"/>
              </a:spcAft>
              <a:buSzPts val="1500"/>
              <a:buChar char="○"/>
              <a:defRPr/>
            </a:lvl8pPr>
            <a:lvl9pPr indent="-323850" lvl="8" marL="4114800" rtl="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rtl="0" algn="ctr">
              <a:spcBef>
                <a:spcPts val="0"/>
              </a:spcBef>
              <a:spcAft>
                <a:spcPts val="0"/>
              </a:spcAft>
              <a:buSzPts val="3800"/>
              <a:buNone/>
              <a:defRPr sz="3800"/>
            </a:lvl1pPr>
            <a:lvl2pPr lvl="1" rtl="0" algn="ctr">
              <a:spcBef>
                <a:spcPts val="0"/>
              </a:spcBef>
              <a:spcAft>
                <a:spcPts val="0"/>
              </a:spcAft>
              <a:buSzPts val="3800"/>
              <a:buNone/>
              <a:defRPr sz="3800"/>
            </a:lvl2pPr>
            <a:lvl3pPr lvl="2" rtl="0" algn="ctr">
              <a:spcBef>
                <a:spcPts val="0"/>
              </a:spcBef>
              <a:spcAft>
                <a:spcPts val="0"/>
              </a:spcAft>
              <a:buSzPts val="3800"/>
              <a:buNone/>
              <a:defRPr sz="3800"/>
            </a:lvl3pPr>
            <a:lvl4pPr lvl="3" rtl="0" algn="ctr">
              <a:spcBef>
                <a:spcPts val="0"/>
              </a:spcBef>
              <a:spcAft>
                <a:spcPts val="0"/>
              </a:spcAft>
              <a:buSzPts val="3800"/>
              <a:buNone/>
              <a:defRPr sz="3800"/>
            </a:lvl4pPr>
            <a:lvl5pPr lvl="4" rtl="0" algn="ctr">
              <a:spcBef>
                <a:spcPts val="0"/>
              </a:spcBef>
              <a:spcAft>
                <a:spcPts val="0"/>
              </a:spcAft>
              <a:buSzPts val="3800"/>
              <a:buNone/>
              <a:defRPr sz="3800"/>
            </a:lvl5pPr>
            <a:lvl6pPr lvl="5" rtl="0" algn="ctr">
              <a:spcBef>
                <a:spcPts val="0"/>
              </a:spcBef>
              <a:spcAft>
                <a:spcPts val="0"/>
              </a:spcAft>
              <a:buSzPts val="3800"/>
              <a:buNone/>
              <a:defRPr sz="3800"/>
            </a:lvl6pPr>
            <a:lvl7pPr lvl="6" rtl="0" algn="ctr">
              <a:spcBef>
                <a:spcPts val="0"/>
              </a:spcBef>
              <a:spcAft>
                <a:spcPts val="0"/>
              </a:spcAft>
              <a:buSzPts val="3800"/>
              <a:buNone/>
              <a:defRPr sz="3800"/>
            </a:lvl7pPr>
            <a:lvl8pPr lvl="7" rtl="0" algn="ctr">
              <a:spcBef>
                <a:spcPts val="0"/>
              </a:spcBef>
              <a:spcAft>
                <a:spcPts val="0"/>
              </a:spcAft>
              <a:buSzPts val="3800"/>
              <a:buNone/>
              <a:defRPr sz="3800"/>
            </a:lvl8pPr>
            <a:lvl9pPr lvl="8" rtl="0"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rtl="0">
              <a:spcBef>
                <a:spcPts val="0"/>
              </a:spcBef>
              <a:spcAft>
                <a:spcPts val="0"/>
              </a:spcAft>
              <a:buSzPts val="1300"/>
              <a:buChar char="●"/>
              <a:defRPr sz="13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rtl="0">
              <a:spcBef>
                <a:spcPts val="0"/>
              </a:spcBef>
              <a:spcAft>
                <a:spcPts val="0"/>
              </a:spcAft>
              <a:buSzPts val="5100"/>
              <a:buNone/>
              <a:defRPr sz="5100"/>
            </a:lvl1pPr>
            <a:lvl2pPr lvl="1" rtl="0">
              <a:spcBef>
                <a:spcPts val="0"/>
              </a:spcBef>
              <a:spcAft>
                <a:spcPts val="0"/>
              </a:spcAft>
              <a:buSzPts val="5100"/>
              <a:buNone/>
              <a:defRPr sz="5100"/>
            </a:lvl2pPr>
            <a:lvl3pPr lvl="2" rtl="0">
              <a:spcBef>
                <a:spcPts val="0"/>
              </a:spcBef>
              <a:spcAft>
                <a:spcPts val="0"/>
              </a:spcAft>
              <a:buSzPts val="5100"/>
              <a:buNone/>
              <a:defRPr sz="5100"/>
            </a:lvl3pPr>
            <a:lvl4pPr lvl="3" rtl="0">
              <a:spcBef>
                <a:spcPts val="0"/>
              </a:spcBef>
              <a:spcAft>
                <a:spcPts val="0"/>
              </a:spcAft>
              <a:buSzPts val="5100"/>
              <a:buNone/>
              <a:defRPr sz="5100"/>
            </a:lvl4pPr>
            <a:lvl5pPr lvl="4" rtl="0">
              <a:spcBef>
                <a:spcPts val="0"/>
              </a:spcBef>
              <a:spcAft>
                <a:spcPts val="0"/>
              </a:spcAft>
              <a:buSzPts val="5100"/>
              <a:buNone/>
              <a:defRPr sz="5100"/>
            </a:lvl5pPr>
            <a:lvl6pPr lvl="5" rtl="0">
              <a:spcBef>
                <a:spcPts val="0"/>
              </a:spcBef>
              <a:spcAft>
                <a:spcPts val="0"/>
              </a:spcAft>
              <a:buSzPts val="5100"/>
              <a:buNone/>
              <a:defRPr sz="5100"/>
            </a:lvl6pPr>
            <a:lvl7pPr lvl="6" rtl="0">
              <a:spcBef>
                <a:spcPts val="0"/>
              </a:spcBef>
              <a:spcAft>
                <a:spcPts val="0"/>
              </a:spcAft>
              <a:buSzPts val="5100"/>
              <a:buNone/>
              <a:defRPr sz="5100"/>
            </a:lvl7pPr>
            <a:lvl8pPr lvl="7" rtl="0">
              <a:spcBef>
                <a:spcPts val="0"/>
              </a:spcBef>
              <a:spcAft>
                <a:spcPts val="0"/>
              </a:spcAft>
              <a:buSzPts val="5100"/>
              <a:buNone/>
              <a:defRPr sz="5100"/>
            </a:lvl8pPr>
            <a:lvl9pPr lvl="8" rtl="0">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4400"/>
              <a:buNone/>
              <a:defRPr sz="4400"/>
            </a:lvl1pPr>
            <a:lvl2pPr lvl="1" rtl="0" algn="ctr">
              <a:spcBef>
                <a:spcPts val="0"/>
              </a:spcBef>
              <a:spcAft>
                <a:spcPts val="0"/>
              </a:spcAft>
              <a:buSzPts val="4400"/>
              <a:buNone/>
              <a:defRPr sz="4400"/>
            </a:lvl2pPr>
            <a:lvl3pPr lvl="2" rtl="0" algn="ctr">
              <a:spcBef>
                <a:spcPts val="0"/>
              </a:spcBef>
              <a:spcAft>
                <a:spcPts val="0"/>
              </a:spcAft>
              <a:buSzPts val="4400"/>
              <a:buNone/>
              <a:defRPr sz="4400"/>
            </a:lvl3pPr>
            <a:lvl4pPr lvl="3" rtl="0" algn="ctr">
              <a:spcBef>
                <a:spcPts val="0"/>
              </a:spcBef>
              <a:spcAft>
                <a:spcPts val="0"/>
              </a:spcAft>
              <a:buSzPts val="4400"/>
              <a:buNone/>
              <a:defRPr sz="4400"/>
            </a:lvl4pPr>
            <a:lvl5pPr lvl="4" rtl="0" algn="ctr">
              <a:spcBef>
                <a:spcPts val="0"/>
              </a:spcBef>
              <a:spcAft>
                <a:spcPts val="0"/>
              </a:spcAft>
              <a:buSzPts val="4400"/>
              <a:buNone/>
              <a:defRPr sz="4400"/>
            </a:lvl5pPr>
            <a:lvl6pPr lvl="5" rtl="0" algn="ctr">
              <a:spcBef>
                <a:spcPts val="0"/>
              </a:spcBef>
              <a:spcAft>
                <a:spcPts val="0"/>
              </a:spcAft>
              <a:buSzPts val="4400"/>
              <a:buNone/>
              <a:defRPr sz="4400"/>
            </a:lvl6pPr>
            <a:lvl7pPr lvl="6" rtl="0" algn="ctr">
              <a:spcBef>
                <a:spcPts val="0"/>
              </a:spcBef>
              <a:spcAft>
                <a:spcPts val="0"/>
              </a:spcAft>
              <a:buSzPts val="4400"/>
              <a:buNone/>
              <a:defRPr sz="4400"/>
            </a:lvl7pPr>
            <a:lvl8pPr lvl="7" rtl="0" algn="ctr">
              <a:spcBef>
                <a:spcPts val="0"/>
              </a:spcBef>
              <a:spcAft>
                <a:spcPts val="0"/>
              </a:spcAft>
              <a:buSzPts val="4400"/>
              <a:buNone/>
              <a:defRPr sz="4400"/>
            </a:lvl8pPr>
            <a:lvl9pPr lvl="8" rtl="0"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2200"/>
              <a:buNone/>
              <a:defRPr sz="2200"/>
            </a:lvl1pPr>
            <a:lvl2pPr lvl="1" rtl="0" algn="ctr">
              <a:lnSpc>
                <a:spcPct val="100000"/>
              </a:lnSpc>
              <a:spcBef>
                <a:spcPts val="0"/>
              </a:spcBef>
              <a:spcAft>
                <a:spcPts val="0"/>
              </a:spcAft>
              <a:buSzPts val="2200"/>
              <a:buNone/>
              <a:defRPr sz="2200"/>
            </a:lvl2pPr>
            <a:lvl3pPr lvl="2" rtl="0" algn="ctr">
              <a:lnSpc>
                <a:spcPct val="100000"/>
              </a:lnSpc>
              <a:spcBef>
                <a:spcPts val="0"/>
              </a:spcBef>
              <a:spcAft>
                <a:spcPts val="0"/>
              </a:spcAft>
              <a:buSzPts val="2200"/>
              <a:buNone/>
              <a:defRPr sz="2200"/>
            </a:lvl3pPr>
            <a:lvl4pPr lvl="3" rtl="0" algn="ctr">
              <a:lnSpc>
                <a:spcPct val="100000"/>
              </a:lnSpc>
              <a:spcBef>
                <a:spcPts val="0"/>
              </a:spcBef>
              <a:spcAft>
                <a:spcPts val="0"/>
              </a:spcAft>
              <a:buSzPts val="2200"/>
              <a:buNone/>
              <a:defRPr sz="2200"/>
            </a:lvl4pPr>
            <a:lvl5pPr lvl="4" rtl="0" algn="ctr">
              <a:lnSpc>
                <a:spcPct val="100000"/>
              </a:lnSpc>
              <a:spcBef>
                <a:spcPts val="0"/>
              </a:spcBef>
              <a:spcAft>
                <a:spcPts val="0"/>
              </a:spcAft>
              <a:buSzPts val="2200"/>
              <a:buNone/>
              <a:defRPr sz="2200"/>
            </a:lvl5pPr>
            <a:lvl6pPr lvl="5" rtl="0" algn="ctr">
              <a:lnSpc>
                <a:spcPct val="100000"/>
              </a:lnSpc>
              <a:spcBef>
                <a:spcPts val="0"/>
              </a:spcBef>
              <a:spcAft>
                <a:spcPts val="0"/>
              </a:spcAft>
              <a:buSzPts val="2200"/>
              <a:buNone/>
              <a:defRPr sz="2200"/>
            </a:lvl6pPr>
            <a:lvl7pPr lvl="6" rtl="0" algn="ctr">
              <a:lnSpc>
                <a:spcPct val="100000"/>
              </a:lnSpc>
              <a:spcBef>
                <a:spcPts val="0"/>
              </a:spcBef>
              <a:spcAft>
                <a:spcPts val="0"/>
              </a:spcAft>
              <a:buSzPts val="2200"/>
              <a:buNone/>
              <a:defRPr sz="2200"/>
            </a:lvl7pPr>
            <a:lvl8pPr lvl="7" rtl="0" algn="ctr">
              <a:lnSpc>
                <a:spcPct val="100000"/>
              </a:lnSpc>
              <a:spcBef>
                <a:spcPts val="0"/>
              </a:spcBef>
              <a:spcAft>
                <a:spcPts val="0"/>
              </a:spcAft>
              <a:buSzPts val="2200"/>
              <a:buNone/>
              <a:defRPr sz="2200"/>
            </a:lvl8pPr>
            <a:lvl9pPr lvl="8" rtl="0"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rtl="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rtl="0">
              <a:spcBef>
                <a:spcPts val="0"/>
              </a:spcBef>
              <a:spcAft>
                <a:spcPts val="0"/>
              </a:spcAft>
              <a:buClr>
                <a:schemeClr val="dk1"/>
              </a:buClr>
              <a:buSzPts val="3000"/>
              <a:buNone/>
              <a:defRPr sz="3000">
                <a:solidFill>
                  <a:schemeClr val="dk1"/>
                </a:solidFill>
              </a:defRPr>
            </a:lvl1pPr>
            <a:lvl2pPr lvl="1" rtl="0">
              <a:spcBef>
                <a:spcPts val="0"/>
              </a:spcBef>
              <a:spcAft>
                <a:spcPts val="0"/>
              </a:spcAft>
              <a:buClr>
                <a:schemeClr val="dk1"/>
              </a:buClr>
              <a:buSzPts val="3000"/>
              <a:buNone/>
              <a:defRPr sz="3000">
                <a:solidFill>
                  <a:schemeClr val="dk1"/>
                </a:solidFill>
              </a:defRPr>
            </a:lvl2pPr>
            <a:lvl3pPr lvl="2" rtl="0">
              <a:spcBef>
                <a:spcPts val="0"/>
              </a:spcBef>
              <a:spcAft>
                <a:spcPts val="0"/>
              </a:spcAft>
              <a:buClr>
                <a:schemeClr val="dk1"/>
              </a:buClr>
              <a:buSzPts val="3000"/>
              <a:buNone/>
              <a:defRPr sz="3000">
                <a:solidFill>
                  <a:schemeClr val="dk1"/>
                </a:solidFill>
              </a:defRPr>
            </a:lvl3pPr>
            <a:lvl4pPr lvl="3" rtl="0">
              <a:spcBef>
                <a:spcPts val="0"/>
              </a:spcBef>
              <a:spcAft>
                <a:spcPts val="0"/>
              </a:spcAft>
              <a:buClr>
                <a:schemeClr val="dk1"/>
              </a:buClr>
              <a:buSzPts val="3000"/>
              <a:buNone/>
              <a:defRPr sz="3000">
                <a:solidFill>
                  <a:schemeClr val="dk1"/>
                </a:solidFill>
              </a:defRPr>
            </a:lvl4pPr>
            <a:lvl5pPr lvl="4" rtl="0">
              <a:spcBef>
                <a:spcPts val="0"/>
              </a:spcBef>
              <a:spcAft>
                <a:spcPts val="0"/>
              </a:spcAft>
              <a:buClr>
                <a:schemeClr val="dk1"/>
              </a:buClr>
              <a:buSzPts val="3000"/>
              <a:buNone/>
              <a:defRPr sz="3000">
                <a:solidFill>
                  <a:schemeClr val="dk1"/>
                </a:solidFill>
              </a:defRPr>
            </a:lvl5pPr>
            <a:lvl6pPr lvl="5" rtl="0">
              <a:spcBef>
                <a:spcPts val="0"/>
              </a:spcBef>
              <a:spcAft>
                <a:spcPts val="0"/>
              </a:spcAft>
              <a:buClr>
                <a:schemeClr val="dk1"/>
              </a:buClr>
              <a:buSzPts val="3000"/>
              <a:buNone/>
              <a:defRPr sz="3000">
                <a:solidFill>
                  <a:schemeClr val="dk1"/>
                </a:solidFill>
              </a:defRPr>
            </a:lvl6pPr>
            <a:lvl7pPr lvl="6" rtl="0">
              <a:spcBef>
                <a:spcPts val="0"/>
              </a:spcBef>
              <a:spcAft>
                <a:spcPts val="0"/>
              </a:spcAft>
              <a:buClr>
                <a:schemeClr val="dk1"/>
              </a:buClr>
              <a:buSzPts val="3000"/>
              <a:buNone/>
              <a:defRPr sz="3000">
                <a:solidFill>
                  <a:schemeClr val="dk1"/>
                </a:solidFill>
              </a:defRPr>
            </a:lvl7pPr>
            <a:lvl8pPr lvl="7" rtl="0">
              <a:spcBef>
                <a:spcPts val="0"/>
              </a:spcBef>
              <a:spcAft>
                <a:spcPts val="0"/>
              </a:spcAft>
              <a:buClr>
                <a:schemeClr val="dk1"/>
              </a:buClr>
              <a:buSzPts val="3000"/>
              <a:buNone/>
              <a:defRPr sz="3000">
                <a:solidFill>
                  <a:schemeClr val="dk1"/>
                </a:solidFill>
              </a:defRPr>
            </a:lvl8pPr>
            <a:lvl9pPr lvl="8" rtl="0">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rtl="0">
              <a:lnSpc>
                <a:spcPct val="115000"/>
              </a:lnSpc>
              <a:spcBef>
                <a:spcPts val="0"/>
              </a:spcBef>
              <a:spcAft>
                <a:spcPts val="0"/>
              </a:spcAft>
              <a:buClr>
                <a:schemeClr val="dk2"/>
              </a:buClr>
              <a:buSzPts val="1900"/>
              <a:buChar char="●"/>
              <a:defRPr sz="1900">
                <a:solidFill>
                  <a:schemeClr val="dk2"/>
                </a:solidFill>
              </a:defRPr>
            </a:lvl1pPr>
            <a:lvl2pPr indent="-323850" lvl="1" marL="914400" rtl="0">
              <a:lnSpc>
                <a:spcPct val="115000"/>
              </a:lnSpc>
              <a:spcBef>
                <a:spcPts val="1700"/>
              </a:spcBef>
              <a:spcAft>
                <a:spcPts val="0"/>
              </a:spcAft>
              <a:buClr>
                <a:schemeClr val="dk2"/>
              </a:buClr>
              <a:buSzPts val="1500"/>
              <a:buChar char="○"/>
              <a:defRPr sz="1500">
                <a:solidFill>
                  <a:schemeClr val="dk2"/>
                </a:solidFill>
              </a:defRPr>
            </a:lvl2pPr>
            <a:lvl3pPr indent="-323850" lvl="2" marL="1371600" rtl="0">
              <a:lnSpc>
                <a:spcPct val="115000"/>
              </a:lnSpc>
              <a:spcBef>
                <a:spcPts val="1700"/>
              </a:spcBef>
              <a:spcAft>
                <a:spcPts val="0"/>
              </a:spcAft>
              <a:buClr>
                <a:schemeClr val="dk2"/>
              </a:buClr>
              <a:buSzPts val="1500"/>
              <a:buChar char="■"/>
              <a:defRPr sz="1500">
                <a:solidFill>
                  <a:schemeClr val="dk2"/>
                </a:solidFill>
              </a:defRPr>
            </a:lvl3pPr>
            <a:lvl4pPr indent="-323850" lvl="3" marL="1828800" rtl="0">
              <a:lnSpc>
                <a:spcPct val="115000"/>
              </a:lnSpc>
              <a:spcBef>
                <a:spcPts val="1700"/>
              </a:spcBef>
              <a:spcAft>
                <a:spcPts val="0"/>
              </a:spcAft>
              <a:buClr>
                <a:schemeClr val="dk2"/>
              </a:buClr>
              <a:buSzPts val="1500"/>
              <a:buChar char="●"/>
              <a:defRPr sz="1500">
                <a:solidFill>
                  <a:schemeClr val="dk2"/>
                </a:solidFill>
              </a:defRPr>
            </a:lvl4pPr>
            <a:lvl5pPr indent="-323850" lvl="4" marL="2286000" rtl="0">
              <a:lnSpc>
                <a:spcPct val="115000"/>
              </a:lnSpc>
              <a:spcBef>
                <a:spcPts val="1700"/>
              </a:spcBef>
              <a:spcAft>
                <a:spcPts val="0"/>
              </a:spcAft>
              <a:buClr>
                <a:schemeClr val="dk2"/>
              </a:buClr>
              <a:buSzPts val="1500"/>
              <a:buChar char="○"/>
              <a:defRPr sz="1500">
                <a:solidFill>
                  <a:schemeClr val="dk2"/>
                </a:solidFill>
              </a:defRPr>
            </a:lvl5pPr>
            <a:lvl6pPr indent="-323850" lvl="5" marL="2743200" rtl="0">
              <a:lnSpc>
                <a:spcPct val="115000"/>
              </a:lnSpc>
              <a:spcBef>
                <a:spcPts val="1700"/>
              </a:spcBef>
              <a:spcAft>
                <a:spcPts val="0"/>
              </a:spcAft>
              <a:buClr>
                <a:schemeClr val="dk2"/>
              </a:buClr>
              <a:buSzPts val="1500"/>
              <a:buChar char="■"/>
              <a:defRPr sz="1500">
                <a:solidFill>
                  <a:schemeClr val="dk2"/>
                </a:solidFill>
              </a:defRPr>
            </a:lvl6pPr>
            <a:lvl7pPr indent="-323850" lvl="6" marL="3200400" rtl="0">
              <a:lnSpc>
                <a:spcPct val="115000"/>
              </a:lnSpc>
              <a:spcBef>
                <a:spcPts val="1700"/>
              </a:spcBef>
              <a:spcAft>
                <a:spcPts val="0"/>
              </a:spcAft>
              <a:buClr>
                <a:schemeClr val="dk2"/>
              </a:buClr>
              <a:buSzPts val="1500"/>
              <a:buChar char="●"/>
              <a:defRPr sz="1500">
                <a:solidFill>
                  <a:schemeClr val="dk2"/>
                </a:solidFill>
              </a:defRPr>
            </a:lvl7pPr>
            <a:lvl8pPr indent="-323850" lvl="7" marL="3657600" rtl="0">
              <a:lnSpc>
                <a:spcPct val="115000"/>
              </a:lnSpc>
              <a:spcBef>
                <a:spcPts val="1700"/>
              </a:spcBef>
              <a:spcAft>
                <a:spcPts val="0"/>
              </a:spcAft>
              <a:buClr>
                <a:schemeClr val="dk2"/>
              </a:buClr>
              <a:buSzPts val="1500"/>
              <a:buChar char="○"/>
              <a:defRPr sz="1500">
                <a:solidFill>
                  <a:schemeClr val="dk2"/>
                </a:solidFill>
              </a:defRPr>
            </a:lvl8pPr>
            <a:lvl9pPr indent="-323850" lvl="8" marL="4114800" rtl="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rtl="0" algn="r">
              <a:buNone/>
              <a:defRPr sz="1100">
                <a:solidFill>
                  <a:schemeClr val="dk2"/>
                </a:solidFill>
              </a:defRPr>
            </a:lvl1pPr>
            <a:lvl2pPr lvl="1" rtl="0" algn="r">
              <a:buNone/>
              <a:defRPr sz="1100">
                <a:solidFill>
                  <a:schemeClr val="dk2"/>
                </a:solidFill>
              </a:defRPr>
            </a:lvl2pPr>
            <a:lvl3pPr lvl="2" rtl="0" algn="r">
              <a:buNone/>
              <a:defRPr sz="1100">
                <a:solidFill>
                  <a:schemeClr val="dk2"/>
                </a:solidFill>
              </a:defRPr>
            </a:lvl3pPr>
            <a:lvl4pPr lvl="3" rtl="0" algn="r">
              <a:buNone/>
              <a:defRPr sz="1100">
                <a:solidFill>
                  <a:schemeClr val="dk2"/>
                </a:solidFill>
              </a:defRPr>
            </a:lvl4pPr>
            <a:lvl5pPr lvl="4" rtl="0" algn="r">
              <a:buNone/>
              <a:defRPr sz="1100">
                <a:solidFill>
                  <a:schemeClr val="dk2"/>
                </a:solidFill>
              </a:defRPr>
            </a:lvl5pPr>
            <a:lvl6pPr lvl="5" rtl="0" algn="r">
              <a:buNone/>
              <a:defRPr sz="1100">
                <a:solidFill>
                  <a:schemeClr val="dk2"/>
                </a:solidFill>
              </a:defRPr>
            </a:lvl6pPr>
            <a:lvl7pPr lvl="6" rtl="0" algn="r">
              <a:buNone/>
              <a:defRPr sz="1100">
                <a:solidFill>
                  <a:schemeClr val="dk2"/>
                </a:solidFill>
              </a:defRPr>
            </a:lvl7pPr>
            <a:lvl8pPr lvl="7" rtl="0" algn="r">
              <a:buNone/>
              <a:defRPr sz="1100">
                <a:solidFill>
                  <a:schemeClr val="dk2"/>
                </a:solidFill>
              </a:defRPr>
            </a:lvl8pPr>
            <a:lvl9pPr lvl="8" rtl="0"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2820988" y="2628363"/>
            <a:ext cx="4492500" cy="14634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analyzing historical documents in order to make evidence-based claims about the past.</a:t>
            </a:r>
            <a:endParaRPr b="1" sz="1500">
              <a:solidFill>
                <a:schemeClr val="dk1"/>
              </a:solidFill>
              <a:latin typeface="Plus Jakarta Sans"/>
              <a:ea typeface="Plus Jakarta Sans"/>
              <a:cs typeface="Plus Jakarta Sans"/>
              <a:sym typeface="Plus Jakarta Sans"/>
            </a:endParaRPr>
          </a:p>
        </p:txBody>
      </p:sp>
      <p:sp>
        <p:nvSpPr>
          <p:cNvPr id="56" name="Google Shape;56;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Evidence</a:t>
            </a:r>
            <a:endParaRPr sz="15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8" name="Google Shape;58;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0" name="Google Shape;60;p13"/>
          <p:cNvSpPr txBox="1"/>
          <p:nvPr/>
        </p:nvSpPr>
        <p:spPr>
          <a:xfrm>
            <a:off x="536450" y="5069538"/>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Review the following documents and answer the questions on evaluating evidence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61" name="Google Shape;61;p13"/>
          <p:cNvPicPr preferRelativeResize="0"/>
          <p:nvPr/>
        </p:nvPicPr>
        <p:blipFill>
          <a:blip r:embed="rId5">
            <a:alphaModFix/>
          </a:blip>
          <a:stretch>
            <a:fillRect/>
          </a:stretch>
        </p:blipFill>
        <p:spPr>
          <a:xfrm>
            <a:off x="458912" y="2382112"/>
            <a:ext cx="1955925" cy="19559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0" name="Google Shape;70;p14"/>
          <p:cNvGraphicFramePr/>
          <p:nvPr/>
        </p:nvGraphicFramePr>
        <p:xfrm>
          <a:off x="927749" y="910930"/>
          <a:ext cx="3000000" cy="3000000"/>
        </p:xfrm>
        <a:graphic>
          <a:graphicData uri="http://schemas.openxmlformats.org/drawingml/2006/table">
            <a:tbl>
              <a:tblPr>
                <a:noFill/>
                <a:tableStyleId>{5335B59F-029D-4562-964E-2031E4204521}</a:tableStyleId>
              </a:tblPr>
              <a:tblGrid>
                <a:gridCol w="5916925"/>
              </a:tblGrid>
              <a:tr h="277125">
                <a:tc>
                  <a:txBody>
                    <a:bodyPr/>
                    <a:lstStyle/>
                    <a:p>
                      <a:pPr indent="0" lvl="0" marL="0" rtl="0" algn="l">
                        <a:spcBef>
                          <a:spcPts val="0"/>
                        </a:spcBef>
                        <a:spcAft>
                          <a:spcPts val="0"/>
                        </a:spcAft>
                        <a:buNone/>
                      </a:pPr>
                      <a:r>
                        <a:rPr lang="en" sz="1500">
                          <a:solidFill>
                            <a:schemeClr val="dk1"/>
                          </a:solidFill>
                          <a:latin typeface="Halant"/>
                          <a:ea typeface="Halant"/>
                          <a:cs typeface="Halant"/>
                          <a:sym typeface="Halant"/>
                        </a:rPr>
                        <a:t>Source: Scott Weidensaul, </a:t>
                      </a:r>
                      <a:r>
                        <a:rPr i="1" lang="en" sz="1500">
                          <a:solidFill>
                            <a:schemeClr val="dk1"/>
                          </a:solidFill>
                          <a:latin typeface="Halant"/>
                          <a:ea typeface="Halant"/>
                          <a:cs typeface="Halant"/>
                          <a:sym typeface="Halant"/>
                        </a:rPr>
                        <a:t>The First Frontier</a:t>
                      </a:r>
                      <a:r>
                        <a:rPr lang="en" sz="1500">
                          <a:solidFill>
                            <a:schemeClr val="dk1"/>
                          </a:solidFill>
                          <a:latin typeface="Halant"/>
                          <a:ea typeface="Halant"/>
                          <a:cs typeface="Halant"/>
                          <a:sym typeface="Halant"/>
                        </a:rPr>
                        <a:t>, 2012.</a:t>
                      </a:r>
                      <a:endParaRPr sz="1200">
                        <a:solidFill>
                          <a:schemeClr val="dk1"/>
                        </a:solidFill>
                        <a:latin typeface="Halant"/>
                        <a:ea typeface="Halant"/>
                        <a:cs typeface="Halant"/>
                        <a:sym typeface="Halant"/>
                      </a:endParaRPr>
                    </a:p>
                  </a:txBody>
                  <a:tcPr marT="67050" marB="67050" marR="97175" marL="97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4221175">
                <a:tc>
                  <a:txBody>
                    <a:bodyPr/>
                    <a:lstStyle/>
                    <a:p>
                      <a:pPr indent="0" lvl="0" marL="0" rtl="0" algn="l">
                        <a:spcBef>
                          <a:spcPts val="0"/>
                        </a:spcBef>
                        <a:spcAft>
                          <a:spcPts val="0"/>
                        </a:spcAft>
                        <a:buNone/>
                      </a:pPr>
                      <a:r>
                        <a:rPr lang="en" sz="1500">
                          <a:solidFill>
                            <a:schemeClr val="dk1"/>
                          </a:solidFill>
                          <a:latin typeface="Inter"/>
                          <a:ea typeface="Inter"/>
                          <a:cs typeface="Inter"/>
                          <a:sym typeface="Inter"/>
                        </a:rPr>
                        <a:t>To Europeans, land was a commodity to be owned </a:t>
                      </a:r>
                      <a:r>
                        <a:rPr lang="en" sz="1500">
                          <a:solidFill>
                            <a:schemeClr val="dk1"/>
                          </a:solidFill>
                          <a:latin typeface="Inter"/>
                          <a:ea typeface="Inter"/>
                          <a:cs typeface="Inter"/>
                          <a:sym typeface="Inter"/>
                        </a:rPr>
                        <a:t>outright by one person or entity,</a:t>
                      </a:r>
                      <a:r>
                        <a:rPr lang="en" sz="1500">
                          <a:solidFill>
                            <a:schemeClr val="dk1"/>
                          </a:solidFill>
                          <a:latin typeface="Inter"/>
                          <a:ea typeface="Inter"/>
                          <a:cs typeface="Inter"/>
                          <a:sym typeface="Inter"/>
                        </a:rPr>
                        <a:t> and ownership was clear-cut and guaranteed by law. Among the Indians… the notion that a single person might buy land and hold it in perpetuity was a profoundly foreign concept.</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latin typeface="Inter"/>
                        <a:ea typeface="Inter"/>
                        <a:cs typeface="Inter"/>
                        <a:sym typeface="Inter"/>
                      </a:endParaRPr>
                    </a:p>
                    <a:p>
                      <a:pPr indent="0" lvl="0" marL="0" rtl="0" algn="l">
                        <a:spcBef>
                          <a:spcPts val="0"/>
                        </a:spcBef>
                        <a:spcAft>
                          <a:spcPts val="0"/>
                        </a:spcAft>
                        <a:buNone/>
                      </a:pPr>
                      <a:r>
                        <a:rPr lang="en" sz="1500">
                          <a:solidFill>
                            <a:schemeClr val="dk1"/>
                          </a:solidFill>
                          <a:latin typeface="Inter"/>
                          <a:ea typeface="Inter"/>
                          <a:cs typeface="Inter"/>
                          <a:sym typeface="Inter"/>
                        </a:rPr>
                        <a:t>So when Peter Minuit and a boatload of Swedes… negotiated through a translator with the Lenape, it is quite certain that the five sachems* with whom they met had no idea they had “ceded, transported, and transferred the said land… with all its jurisdiction, sovereignty, and rights to the Swedish Florida Company,” much less that they had been “paid and fully compensated for it by good and proper merchandise.”</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latin typeface="Inter"/>
                        <a:ea typeface="Inter"/>
                        <a:cs typeface="Inter"/>
                        <a:sym typeface="Inter"/>
                      </a:endParaRPr>
                    </a:p>
                    <a:p>
                      <a:pPr indent="0" lvl="0" marL="0" rtl="0" algn="l">
                        <a:spcBef>
                          <a:spcPts val="0"/>
                        </a:spcBef>
                        <a:spcAft>
                          <a:spcPts val="0"/>
                        </a:spcAft>
                        <a:buNone/>
                      </a:pPr>
                      <a:r>
                        <a:rPr lang="en" sz="1500">
                          <a:solidFill>
                            <a:schemeClr val="dk1"/>
                          </a:solidFill>
                          <a:latin typeface="Inter"/>
                          <a:ea typeface="Inter"/>
                          <a:cs typeface="Inter"/>
                          <a:sym typeface="Inter"/>
                        </a:rPr>
                        <a:t>… the Lenape sachems with whom he met saw the goods he offered not as payment, but as rare and valuable gifts solemnifying an important new relationship. Gift giving was a practice of immense importance in Algonquian culture, and by granting the use of Lenape territory, the sachems were, in their eyes, making a gift of significant reciprocity. They fully expected to continue to use the lands themselves, as they always had, exchanging still more gifts as their relationship with these strange newcomers grew. </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Work Sans"/>
                        <a:ea typeface="Work Sans"/>
                        <a:cs typeface="Work Sans"/>
                        <a:sym typeface="Work Sans"/>
                      </a:endParaRPr>
                    </a:p>
                    <a:p>
                      <a:pPr indent="0" lvl="0" marL="0" rtl="0" algn="l">
                        <a:spcBef>
                          <a:spcPts val="0"/>
                        </a:spcBef>
                        <a:spcAft>
                          <a:spcPts val="0"/>
                        </a:spcAft>
                        <a:buNone/>
                      </a:pPr>
                      <a:r>
                        <a:rPr lang="en" sz="1300">
                          <a:solidFill>
                            <a:schemeClr val="dk1"/>
                          </a:solidFill>
                          <a:latin typeface="Inter"/>
                          <a:ea typeface="Inter"/>
                          <a:cs typeface="Inter"/>
                          <a:sym typeface="Inter"/>
                        </a:rPr>
                        <a:t>*Sachem: North American Indian chief</a:t>
                      </a:r>
                      <a:endParaRPr sz="1300">
                        <a:solidFill>
                          <a:schemeClr val="dk1"/>
                        </a:solidFill>
                        <a:latin typeface="Inter"/>
                        <a:ea typeface="Inter"/>
                        <a:cs typeface="Inter"/>
                        <a:sym typeface="Inter"/>
                      </a:endParaRPr>
                    </a:p>
                  </a:txBody>
                  <a:tcPr marT="67050" marB="67050" marR="68000" marL="680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4" name="Shape 74"/>
        <p:cNvGrpSpPr/>
        <p:nvPr/>
      </p:nvGrpSpPr>
      <p:grpSpPr>
        <a:xfrm>
          <a:off x="0" y="0"/>
          <a:ext cx="0" cy="0"/>
          <a:chOff x="0" y="0"/>
          <a:chExt cx="0" cy="0"/>
        </a:xfrm>
      </p:grpSpPr>
      <p:sp>
        <p:nvSpPr>
          <p:cNvPr id="75" name="Google Shape;75;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76" name="Google Shape;76;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7" name="Google Shape;77;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8" name="Google Shape;78;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9" name="Google Shape;79;p15"/>
          <p:cNvSpPr txBox="1"/>
          <p:nvPr/>
        </p:nvSpPr>
        <p:spPr>
          <a:xfrm>
            <a:off x="860725" y="941475"/>
            <a:ext cx="5977200" cy="41904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supports the claim: </a:t>
            </a:r>
            <a:r>
              <a:rPr b="1" lang="en" sz="1500">
                <a:solidFill>
                  <a:schemeClr val="dk1"/>
                </a:solidFill>
                <a:highlight>
                  <a:schemeClr val="lt1"/>
                </a:highlight>
                <a:latin typeface="Inter"/>
                <a:ea typeface="Inter"/>
                <a:cs typeface="Inter"/>
                <a:sym typeface="Inter"/>
              </a:rPr>
              <a:t>Trade between American Indians and Europeans often exposed cultural misunderstandings.</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“To Europeans, land was a commodity to be owned outright…Among the Indians… the notion that a single person might buy land… was a profoundly foreign concept.” </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“They fully expected to continue to use the lands themselves, as they always had, exchanging still more gifts” </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 five sachems… had no idea they had… transferred the said land… much less that they had been ‘paid and fully compensated’…”</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“Gift giving was a practice of immense importance in Algonquian culture”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rgbClr val="FFFFFF"/>
                </a:highlight>
                <a:latin typeface="Inter"/>
                <a:ea typeface="Inter"/>
                <a:cs typeface="Inter"/>
                <a:sym typeface="Inter"/>
              </a:rPr>
              <a:t>Justify your choice in the space below.</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300">
              <a:solidFill>
                <a:schemeClr val="dk1"/>
              </a:solidFill>
              <a:highlight>
                <a:srgbClr val="FFFFFF"/>
              </a:highlight>
              <a:latin typeface="Work Sans"/>
              <a:ea typeface="Work Sans"/>
              <a:cs typeface="Work Sans"/>
              <a:sym typeface="Work Sans"/>
            </a:endParaRPr>
          </a:p>
        </p:txBody>
      </p:sp>
      <p:sp>
        <p:nvSpPr>
          <p:cNvPr id="80" name="Google Shape;80;p15"/>
          <p:cNvSpPr txBox="1"/>
          <p:nvPr/>
        </p:nvSpPr>
        <p:spPr>
          <a:xfrm>
            <a:off x="860725" y="5774525"/>
            <a:ext cx="5977200" cy="3447300"/>
          </a:xfrm>
          <a:prstGeom prst="rect">
            <a:avLst/>
          </a:prstGeom>
          <a:noFill/>
          <a:ln cap="flat" cmpd="sng" w="19050">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300">
              <a:solidFill>
                <a:schemeClr val="accent1"/>
              </a:solidFill>
              <a:latin typeface="Inter"/>
              <a:ea typeface="Inter"/>
              <a:cs typeface="Inter"/>
              <a:sym typeface="Inter"/>
            </a:endParaRPr>
          </a:p>
        </p:txBody>
      </p:sp>
      <p:sp>
        <p:nvSpPr>
          <p:cNvPr id="81" name="Google Shape;81;p15"/>
          <p:cNvSpPr txBox="1"/>
          <p:nvPr/>
        </p:nvSpPr>
        <p:spPr>
          <a:xfrm>
            <a:off x="633175" y="62785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5" name="Shape 85"/>
        <p:cNvGrpSpPr/>
        <p:nvPr/>
      </p:nvGrpSpPr>
      <p:grpSpPr>
        <a:xfrm>
          <a:off x="0" y="0"/>
          <a:ext cx="0" cy="0"/>
          <a:chOff x="0" y="0"/>
          <a:chExt cx="0" cy="0"/>
        </a:xfrm>
      </p:grpSpPr>
      <p:sp>
        <p:nvSpPr>
          <p:cNvPr id="86" name="Google Shape;86;p1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Wampum and Indigenous Trade</a:t>
            </a:r>
            <a:endParaRPr sz="2500">
              <a:solidFill>
                <a:schemeClr val="dk1"/>
              </a:solidFill>
              <a:latin typeface="Plus Jakarta Sans"/>
              <a:ea typeface="Plus Jakarta Sans"/>
              <a:cs typeface="Plus Jakarta Sans"/>
              <a:sym typeface="Plus Jakarta Sans"/>
            </a:endParaRPr>
          </a:p>
        </p:txBody>
      </p:sp>
      <p:pic>
        <p:nvPicPr>
          <p:cNvPr id="87" name="Google Shape;87;p1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88" name="Google Shape;88;p16"/>
          <p:cNvGraphicFramePr/>
          <p:nvPr/>
        </p:nvGraphicFramePr>
        <p:xfrm>
          <a:off x="469041" y="2901263"/>
          <a:ext cx="3000000" cy="3000000"/>
        </p:xfrm>
        <a:graphic>
          <a:graphicData uri="http://schemas.openxmlformats.org/drawingml/2006/table">
            <a:tbl>
              <a:tblPr>
                <a:noFill/>
                <a:tableStyleId>{9CFF5482-B891-47DE-9325-B7892F30CE0D}</a:tableStyleId>
              </a:tblPr>
              <a:tblGrid>
                <a:gridCol w="6834325"/>
              </a:tblGrid>
              <a:tr h="804575">
                <a:tc>
                  <a:txBody>
                    <a:bodyPr/>
                    <a:lstStyle/>
                    <a:p>
                      <a:pPr indent="0" lvl="0" marL="0" rtl="0" algn="l">
                        <a:spcBef>
                          <a:spcPts val="0"/>
                        </a:spcBef>
                        <a:spcAft>
                          <a:spcPts val="0"/>
                        </a:spcAft>
                        <a:buClr>
                          <a:srgbClr val="000000"/>
                        </a:buClr>
                        <a:buSzPts val="1200"/>
                        <a:buFont typeface="Arial"/>
                        <a:buNone/>
                      </a:pPr>
                      <a:r>
                        <a:rPr lang="en" sz="1300">
                          <a:latin typeface="Halant"/>
                          <a:ea typeface="Halant"/>
                          <a:cs typeface="Halant"/>
                          <a:sym typeface="Halant"/>
                        </a:rPr>
                        <a:t>Source: James Merrell, </a:t>
                      </a:r>
                      <a:r>
                        <a:rPr i="1" lang="en" sz="1300">
                          <a:latin typeface="Halant"/>
                          <a:ea typeface="Halant"/>
                          <a:cs typeface="Halant"/>
                          <a:sym typeface="Halant"/>
                        </a:rPr>
                        <a:t>Into the American Woods, Negotiators on the Pennsylvania Frontier</a:t>
                      </a:r>
                      <a:r>
                        <a:rPr lang="en" sz="1300">
                          <a:latin typeface="Halant"/>
                          <a:ea typeface="Halant"/>
                          <a:cs typeface="Halant"/>
                          <a:sym typeface="Halant"/>
                        </a:rPr>
                        <a:t>, 1999.</a:t>
                      </a:r>
                      <a:endParaRPr sz="13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3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rPr lang="en" sz="1000">
                          <a:latin typeface="Inter"/>
                          <a:ea typeface="Inter"/>
                          <a:cs typeface="Inter"/>
                          <a:sym typeface="Inter"/>
                        </a:rPr>
                        <a:t>Note: In this excerpt, Dr. Merrell, professor emeritus at Vassar college, describes the significance of wampum in Indigenous trade with Europeans.</a:t>
                      </a:r>
                      <a:endParaRPr sz="10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0" lvl="0" marL="0" rtl="0" algn="l">
                        <a:spcBef>
                          <a:spcPts val="0"/>
                        </a:spcBef>
                        <a:spcAft>
                          <a:spcPts val="0"/>
                        </a:spcAft>
                        <a:buClr>
                          <a:schemeClr val="dk1"/>
                        </a:buClr>
                        <a:buSzPts val="1200"/>
                        <a:buFont typeface="Arial"/>
                        <a:buNone/>
                      </a:pPr>
                      <a:r>
                        <a:rPr lang="en" sz="1300">
                          <a:latin typeface="Inter"/>
                          <a:ea typeface="Inter"/>
                          <a:cs typeface="Inter"/>
                          <a:sym typeface="Inter"/>
                        </a:rPr>
                        <a:t>So vital was wampum as a medium of communication that no frontier negotiator could hope to succeed unless he knew the language of beads… Indian messengers would say that it served to "confirm" or "enforce" their words, it guaranteed that "we speak truth" and ensured that a speech would "have Credit with you," would "have its full Effect on "the listener's Mind." Natives might even have thought strings and belts more powerful still, so powerful that the shells themselves held the message. Thus an Iroquois or Delaware council spoke words directly into a string or belt as we would into a tape recorder; then a messenger, reaching his destination, merely turned the beads on and became their mouthpiece…</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300">
                          <a:latin typeface="Inter"/>
                          <a:ea typeface="Inter"/>
                          <a:cs typeface="Inter"/>
                          <a:sym typeface="Inter"/>
                        </a:rPr>
                        <a:t>"Without Wampum," one colonist observed, "Nothing is to be done Amongst the Indians." The number of beads needed to conduct diplomacy was staggering. Some messengers had just a string or two in a pocket or pouch, but others crammed a bag or "casket" with ten, twenty, even thirty or more belts, each bearing part of a talk, each containing anywhere from several hundred to ten thousand beads that, woven into a belt, might be a foot wide and six feet long… Demand at midcentury [around 1750] was so great that Philadelphia merchants asked contacts in New York City for 100,000 beads, and a "wampum maker”...</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300">
                          <a:latin typeface="Inter"/>
                          <a:ea typeface="Inter"/>
                          <a:cs typeface="Inter"/>
                          <a:sym typeface="Inter"/>
                        </a:rPr>
                        <a:t>Wampum's value as a communications medium stemmed in part from its versatility… Better still, wampum could take many forms. A large belt or long string meant something important. White shells denoted peace, "black" (actually purple) ones war, though words of war also came in as scalps tied to a white belt, red paint splashed across it, or a hatchet woven into its face…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300">
                          <a:latin typeface="Inter"/>
                          <a:ea typeface="Inter"/>
                          <a:cs typeface="Inter"/>
                          <a:sym typeface="Inter"/>
                        </a:rPr>
                        <a:t>Whatever their design and their message, shells were a go-between's stock in trade… To run short or run out was to court disaster.</a:t>
                      </a:r>
                      <a:endParaRPr sz="13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89" name="Google Shape;89;p16"/>
          <p:cNvSpPr txBox="1"/>
          <p:nvPr/>
        </p:nvSpPr>
        <p:spPr>
          <a:xfrm>
            <a:off x="643131" y="1248395"/>
            <a:ext cx="3094500" cy="1324500"/>
          </a:xfrm>
          <a:prstGeom prst="rect">
            <a:avLst/>
          </a:prstGeom>
          <a:noFill/>
          <a:ln cap="flat" cmpd="sng" w="9525">
            <a:solidFill>
              <a:schemeClr val="dk1"/>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None/>
            </a:pPr>
            <a:r>
              <a:rPr lang="en" sz="1300">
                <a:solidFill>
                  <a:schemeClr val="dk1"/>
                </a:solidFill>
                <a:latin typeface="Inter"/>
                <a:ea typeface="Inter"/>
                <a:cs typeface="Inter"/>
                <a:sym typeface="Inter"/>
              </a:rPr>
              <a:t>Wampum were valued beads made by some Native American groups. In trade, they were often used to signify the importance or the authority of the message associated with what was being traded.</a:t>
            </a:r>
            <a:endParaRPr sz="1300">
              <a:solidFill>
                <a:schemeClr val="dk1"/>
              </a:solidFill>
              <a:latin typeface="Inter"/>
              <a:ea typeface="Inter"/>
              <a:cs typeface="Inter"/>
              <a:sym typeface="Inter"/>
            </a:endParaRPr>
          </a:p>
        </p:txBody>
      </p:sp>
      <p:pic>
        <p:nvPicPr>
          <p:cNvPr id="90" name="Google Shape;90;p16"/>
          <p:cNvPicPr preferRelativeResize="0"/>
          <p:nvPr/>
        </p:nvPicPr>
        <p:blipFill rotWithShape="1">
          <a:blip r:embed="rId4">
            <a:alphaModFix/>
          </a:blip>
          <a:srcRect b="0" l="0" r="0" t="12464"/>
          <a:stretch/>
        </p:blipFill>
        <p:spPr>
          <a:xfrm>
            <a:off x="4023316" y="1248395"/>
            <a:ext cx="3105954" cy="1324399"/>
          </a:xfrm>
          <a:prstGeom prst="rect">
            <a:avLst/>
          </a:prstGeom>
          <a:noFill/>
          <a:ln>
            <a:noFill/>
          </a:ln>
        </p:spPr>
      </p:pic>
      <p:sp>
        <p:nvSpPr>
          <p:cNvPr id="91" name="Google Shape;91;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2" name="Google Shape;92;p16"/>
          <p:cNvPicPr preferRelativeResize="0"/>
          <p:nvPr/>
        </p:nvPicPr>
        <p:blipFill>
          <a:blip r:embed="rId5">
            <a:alphaModFix/>
          </a:blip>
          <a:stretch>
            <a:fillRect/>
          </a:stretch>
        </p:blipFill>
        <p:spPr>
          <a:xfrm>
            <a:off x="381544" y="9348271"/>
            <a:ext cx="425136" cy="425136"/>
          </a:xfrm>
          <a:prstGeom prst="rect">
            <a:avLst/>
          </a:prstGeom>
          <a:noFill/>
          <a:ln>
            <a:noFill/>
          </a:ln>
        </p:spPr>
      </p:pic>
      <p:sp>
        <p:nvSpPr>
          <p:cNvPr id="93" name="Google Shape;93;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7" name="Shape 97"/>
        <p:cNvGrpSpPr/>
        <p:nvPr/>
      </p:nvGrpSpPr>
      <p:grpSpPr>
        <a:xfrm>
          <a:off x="0" y="0"/>
          <a:ext cx="0" cy="0"/>
          <a:chOff x="0" y="0"/>
          <a:chExt cx="0" cy="0"/>
        </a:xfrm>
      </p:grpSpPr>
      <p:sp>
        <p:nvSpPr>
          <p:cNvPr id="98" name="Google Shape;98;p1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Reduce It!</a:t>
            </a:r>
            <a:endParaRPr sz="2500">
              <a:solidFill>
                <a:schemeClr val="dk1"/>
              </a:solidFill>
              <a:latin typeface="Plus Jakarta Sans"/>
              <a:ea typeface="Plus Jakarta Sans"/>
              <a:cs typeface="Plus Jakarta Sans"/>
              <a:sym typeface="Plus Jakarta Sans"/>
            </a:endParaRPr>
          </a:p>
        </p:txBody>
      </p:sp>
      <p:sp>
        <p:nvSpPr>
          <p:cNvPr id="99" name="Google Shape;99;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0" name="Google Shape;100;p1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01" name="Google Shape;101;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2" name="Google Shape;102;p17"/>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03" name="Google Shape;103;p17"/>
          <p:cNvSpPr txBox="1"/>
          <p:nvPr/>
        </p:nvSpPr>
        <p:spPr>
          <a:xfrm>
            <a:off x="468855" y="954905"/>
            <a:ext cx="6834300" cy="4260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Name: _____________________________________  Date: ________ Class: ___________________</a:t>
            </a:r>
            <a:endParaRPr b="1" sz="1300">
              <a:solidFill>
                <a:schemeClr val="dk1"/>
              </a:solidFill>
              <a:latin typeface="Inter"/>
              <a:ea typeface="Inter"/>
              <a:cs typeface="Inter"/>
              <a:sym typeface="Inter"/>
            </a:endParaRPr>
          </a:p>
        </p:txBody>
      </p:sp>
      <p:sp>
        <p:nvSpPr>
          <p:cNvPr id="104" name="Google Shape;104;p17"/>
          <p:cNvSpPr/>
          <p:nvPr/>
        </p:nvSpPr>
        <p:spPr>
          <a:xfrm rot="10800000">
            <a:off x="1055278" y="2682358"/>
            <a:ext cx="5661900" cy="6384600"/>
          </a:xfrm>
          <a:prstGeom prst="triangle">
            <a:avLst>
              <a:gd fmla="val 50000" name="adj"/>
            </a:avLst>
          </a:prstGeom>
          <a:noFill/>
          <a:ln cap="flat" cmpd="sng" w="9525">
            <a:solidFill>
              <a:schemeClr val="dk2"/>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p>
        </p:txBody>
      </p:sp>
      <p:sp>
        <p:nvSpPr>
          <p:cNvPr id="105" name="Google Shape;105;p17"/>
          <p:cNvSpPr txBox="1"/>
          <p:nvPr/>
        </p:nvSpPr>
        <p:spPr>
          <a:xfrm>
            <a:off x="1055222" y="1460144"/>
            <a:ext cx="5661900" cy="960600"/>
          </a:xfrm>
          <a:prstGeom prst="rect">
            <a:avLst/>
          </a:prstGeom>
          <a:noFill/>
          <a:ln cap="flat" cmpd="sng" w="9525">
            <a:solidFill>
              <a:schemeClr val="dk2"/>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a:t>
            </a:r>
            <a:r>
              <a:rPr lang="en" sz="1300">
                <a:solidFill>
                  <a:schemeClr val="dk1"/>
                </a:solidFill>
                <a:latin typeface="Halant"/>
                <a:ea typeface="Halant"/>
                <a:cs typeface="Halant"/>
                <a:sym typeface="Halant"/>
              </a:rPr>
              <a:t>: The “Reduce It” strategy is a summarizing technique that takes a large text and shortens it to just three words. Apply the “Reduce It” strategy to the reading on wampum in order to answer this lesson’s supporting question: </a:t>
            </a:r>
            <a:endParaRPr sz="1300">
              <a:solidFill>
                <a:schemeClr val="dk1"/>
              </a:solidFill>
              <a:latin typeface="Halant"/>
              <a:ea typeface="Halant"/>
              <a:cs typeface="Halant"/>
              <a:sym typeface="Halant"/>
            </a:endParaRPr>
          </a:p>
          <a:p>
            <a:pPr indent="0" lvl="0" marL="0" rtl="0" algn="ctr">
              <a:spcBef>
                <a:spcPts val="0"/>
              </a:spcBef>
              <a:spcAft>
                <a:spcPts val="0"/>
              </a:spcAft>
              <a:buNone/>
            </a:pPr>
            <a:r>
              <a:rPr i="1" lang="en" sz="1300">
                <a:solidFill>
                  <a:schemeClr val="dk1"/>
                </a:solidFill>
                <a:latin typeface="Halant"/>
                <a:ea typeface="Halant"/>
                <a:cs typeface="Halant"/>
                <a:sym typeface="Halant"/>
              </a:rPr>
              <a:t>How did Native Americans assert agency in trade with Europeans?</a:t>
            </a:r>
            <a:endParaRPr i="1" sz="1300">
              <a:solidFill>
                <a:schemeClr val="dk1"/>
              </a:solidFill>
              <a:latin typeface="Halant"/>
              <a:ea typeface="Halant"/>
              <a:cs typeface="Halant"/>
              <a:sym typeface="Halant"/>
            </a:endParaRPr>
          </a:p>
        </p:txBody>
      </p:sp>
      <p:cxnSp>
        <p:nvCxnSpPr>
          <p:cNvPr id="106" name="Google Shape;106;p17"/>
          <p:cNvCxnSpPr/>
          <p:nvPr/>
        </p:nvCxnSpPr>
        <p:spPr>
          <a:xfrm flipH="1" rot="10800000">
            <a:off x="1822161" y="4401733"/>
            <a:ext cx="4131900" cy="17700"/>
          </a:xfrm>
          <a:prstGeom prst="straightConnector1">
            <a:avLst/>
          </a:prstGeom>
          <a:noFill/>
          <a:ln cap="flat" cmpd="sng" w="9525">
            <a:solidFill>
              <a:schemeClr val="dk2"/>
            </a:solidFill>
            <a:prstDash val="solid"/>
            <a:round/>
            <a:headEnd len="med" w="med" type="none"/>
            <a:tailEnd len="med" w="med" type="none"/>
          </a:ln>
        </p:spPr>
      </p:cxnSp>
      <p:cxnSp>
        <p:nvCxnSpPr>
          <p:cNvPr id="107" name="Google Shape;107;p17"/>
          <p:cNvCxnSpPr/>
          <p:nvPr/>
        </p:nvCxnSpPr>
        <p:spPr>
          <a:xfrm>
            <a:off x="2784786" y="6583186"/>
            <a:ext cx="2202900" cy="7800"/>
          </a:xfrm>
          <a:prstGeom prst="straightConnector1">
            <a:avLst/>
          </a:prstGeom>
          <a:noFill/>
          <a:ln cap="flat" cmpd="sng" w="9525">
            <a:solidFill>
              <a:schemeClr val="dk2"/>
            </a:solidFill>
            <a:prstDash val="solid"/>
            <a:round/>
            <a:headEnd len="med" w="med" type="none"/>
            <a:tailEnd len="med" w="med" type="none"/>
          </a:ln>
        </p:spPr>
      </p:cxnSp>
      <p:sp>
        <p:nvSpPr>
          <p:cNvPr id="108" name="Google Shape;108;p17"/>
          <p:cNvSpPr txBox="1"/>
          <p:nvPr/>
        </p:nvSpPr>
        <p:spPr>
          <a:xfrm>
            <a:off x="469041" y="3177690"/>
            <a:ext cx="9741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Write 3 sentences to answer the above question.</a:t>
            </a:r>
            <a:endParaRPr sz="1100">
              <a:solidFill>
                <a:schemeClr val="dk1"/>
              </a:solidFill>
              <a:latin typeface="Inter"/>
              <a:ea typeface="Inter"/>
              <a:cs typeface="Inter"/>
              <a:sym typeface="Inter"/>
            </a:endParaRPr>
          </a:p>
        </p:txBody>
      </p:sp>
      <p:sp>
        <p:nvSpPr>
          <p:cNvPr id="109" name="Google Shape;109;p17"/>
          <p:cNvSpPr txBox="1"/>
          <p:nvPr/>
        </p:nvSpPr>
        <p:spPr>
          <a:xfrm>
            <a:off x="1272822" y="5029200"/>
            <a:ext cx="974100" cy="11427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Reduce your classmate’s 3 sentences down to 1 sentence.</a:t>
            </a:r>
            <a:endParaRPr sz="1100">
              <a:solidFill>
                <a:schemeClr val="dk1"/>
              </a:solidFill>
              <a:latin typeface="Inter"/>
              <a:ea typeface="Inter"/>
              <a:cs typeface="Inter"/>
              <a:sym typeface="Inter"/>
            </a:endParaRPr>
          </a:p>
        </p:txBody>
      </p:sp>
      <p:sp>
        <p:nvSpPr>
          <p:cNvPr id="110" name="Google Shape;110;p17"/>
          <p:cNvSpPr txBox="1"/>
          <p:nvPr/>
        </p:nvSpPr>
        <p:spPr>
          <a:xfrm>
            <a:off x="2115730" y="7250650"/>
            <a:ext cx="1164000" cy="11427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Reduce your classmate’s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1 sentence down to 3 unique words.</a:t>
            </a:r>
            <a:endParaRPr sz="1100">
              <a:solidFill>
                <a:schemeClr val="dk1"/>
              </a:solidFill>
              <a:latin typeface="Inter"/>
              <a:ea typeface="Inter"/>
              <a:cs typeface="Inter"/>
              <a:sym typeface="Inter"/>
            </a:endParaRPr>
          </a:p>
        </p:txBody>
      </p:sp>
      <p:sp>
        <p:nvSpPr>
          <p:cNvPr id="111" name="Google Shape;111;p17"/>
          <p:cNvSpPr txBox="1"/>
          <p:nvPr/>
        </p:nvSpPr>
        <p:spPr>
          <a:xfrm>
            <a:off x="4987667" y="6870914"/>
            <a:ext cx="2319300" cy="774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Whole Class</a:t>
            </a:r>
            <a:r>
              <a:rPr lang="en" sz="1100">
                <a:solidFill>
                  <a:schemeClr val="dk1"/>
                </a:solidFill>
                <a:latin typeface="Inter"/>
                <a:ea typeface="Inter"/>
                <a:cs typeface="Inter"/>
                <a:sym typeface="Inter"/>
              </a:rPr>
              <a:t>: Use as many words from students’ 3 word section to create a </a:t>
            </a:r>
            <a:r>
              <a:rPr i="1" lang="en" sz="1100">
                <a:solidFill>
                  <a:schemeClr val="dk1"/>
                </a:solidFill>
                <a:latin typeface="Inter"/>
                <a:ea typeface="Inter"/>
                <a:cs typeface="Inter"/>
                <a:sym typeface="Inter"/>
              </a:rPr>
              <a:t>one sentence answer</a:t>
            </a:r>
            <a:r>
              <a:rPr lang="en" sz="1100">
                <a:solidFill>
                  <a:schemeClr val="dk1"/>
                </a:solidFill>
                <a:latin typeface="Inter"/>
                <a:ea typeface="Inter"/>
                <a:cs typeface="Inter"/>
                <a:sym typeface="Inter"/>
              </a:rPr>
              <a:t> to the question.</a:t>
            </a:r>
            <a:endParaRPr sz="1100">
              <a:solidFill>
                <a:schemeClr val="dk1"/>
              </a:solidFill>
              <a:latin typeface="Inter"/>
              <a:ea typeface="Inter"/>
              <a:cs typeface="Inter"/>
              <a:sym typeface="Inter"/>
            </a:endParaRPr>
          </a:p>
        </p:txBody>
      </p:sp>
      <p:sp>
        <p:nvSpPr>
          <p:cNvPr id="112" name="Google Shape;112;p17"/>
          <p:cNvSpPr txBox="1"/>
          <p:nvPr/>
        </p:nvSpPr>
        <p:spPr>
          <a:xfrm>
            <a:off x="4660577" y="7743921"/>
            <a:ext cx="2642700" cy="1728300"/>
          </a:xfrm>
          <a:prstGeom prst="rect">
            <a:avLst/>
          </a:prstGeom>
          <a:noFill/>
          <a:ln cap="flat" cmpd="sng" w="9525">
            <a:solidFill>
              <a:schemeClr val="dk2"/>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300">
              <a:solidFill>
                <a:schemeClr val="dk1"/>
              </a:solidFill>
              <a:latin typeface="Inter"/>
              <a:ea typeface="Inter"/>
              <a:cs typeface="Inter"/>
              <a:sym typeface="Inter"/>
            </a:endParaRPr>
          </a:p>
        </p:txBody>
      </p:sp>
      <p:pic>
        <p:nvPicPr>
          <p:cNvPr id="113" name="Google Shape;113;p17"/>
          <p:cNvPicPr preferRelativeResize="0"/>
          <p:nvPr/>
        </p:nvPicPr>
        <p:blipFill>
          <a:blip r:embed="rId5">
            <a:alphaModFix/>
          </a:blip>
          <a:stretch>
            <a:fillRect/>
          </a:stretch>
        </p:blipFill>
        <p:spPr>
          <a:xfrm>
            <a:off x="6252998" y="4715769"/>
            <a:ext cx="960457" cy="960457"/>
          </a:xfrm>
          <a:prstGeom prst="rect">
            <a:avLst/>
          </a:prstGeom>
          <a:noFill/>
          <a:ln>
            <a:noFill/>
          </a:ln>
        </p:spPr>
      </p:pic>
      <p:sp>
        <p:nvSpPr>
          <p:cNvPr id="114" name="Google Shape;114;p17"/>
          <p:cNvSpPr txBox="1"/>
          <p:nvPr/>
        </p:nvSpPr>
        <p:spPr>
          <a:xfrm>
            <a:off x="5866514" y="5585695"/>
            <a:ext cx="17472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Historical Significance </a:t>
            </a:r>
            <a:endParaRPr sz="10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