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0F9AD7E-18CA-4CAA-BCCF-7C773B5F9DAF}">
  <a:tblStyle styleId="{10F9AD7E-18CA-4CAA-BCCF-7C773B5F9DA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32d9e9332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32d9e9332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9ff86f40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9ff86f40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39ff86f40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39ff86f40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{10F9AD7E-18CA-4CAA-BCCF-7C773B5F9DAF}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6180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{10F9AD7E-18CA-4CAA-BCCF-7C773B5F9DAF}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valued beads made by some Native American groups, used in trade as currency and as a symbol of honesty and respect in diplomatic negotiations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"So a wampum belt became the core medium by which treaties were manifested."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Richard W. Hill, Sr. (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Tuscarora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), "Linking Arms and Brightening the Chain: Building Relations through Treaties," Talk at the National Museum of the American Indian, September 18, 2014.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Wampum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6180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3300" y="95250"/>
            <a:ext cx="2205224" cy="360442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0"/>
          <p:cNvSpPr txBox="1"/>
          <p:nvPr>
            <p:ph idx="2" type="body"/>
          </p:nvPr>
        </p:nvSpPr>
        <p:spPr>
          <a:xfrm>
            <a:off x="248850" y="95250"/>
            <a:ext cx="5370300" cy="2858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message(s) might this image give to those who see it?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5804850" y="3719650"/>
            <a:ext cx="3316800" cy="861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John Simon, engraving of “Hendrick” Tejonihokarawa, 1710. (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“Hendrick” Tejonihokarawa was a Mohawk leader, or sachem, who traveled to England in 1710).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