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C73946C-1B1F-4DA9-B90B-C0DE62C87F7A}">
  <a:tblStyle styleId="{4C73946C-1B1F-4DA9-B90B-C0DE62C87F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1" Type="http://schemas.openxmlformats.org/officeDocument/2006/relationships/hyperlink" Target="https://docs.google.com/presentation/d/1tJUJiLIVPPU4iFoT7qNJYrcnQsAigNTkbiy6_wJTFkM/copy" TargetMode="External"/><Relationship Id="rId10" Type="http://schemas.openxmlformats.org/officeDocument/2006/relationships/hyperlink" Target="https://docs.google.com/presentation/d/1B23m-sm0Ep8tpFu_rn7C1QYQ7_BEflLkhNYtIM0qYuA/copy" TargetMode="External"/><Relationship Id="rId9" Type="http://schemas.openxmlformats.org/officeDocument/2006/relationships/hyperlink" Target="https://docs.google.com/presentation/d/1m2VHwQxDeeDlWc2DGbcMELTLNMTTffYk2j_xrxcjltg/copy" TargetMode="External"/><Relationship Id="rId5" Type="http://schemas.openxmlformats.org/officeDocument/2006/relationships/hyperlink" Target="https://docs.google.com/presentation/d/1B23m-sm0Ep8tpFu_rn7C1QYQ7_BEflLkhNYtIM0qYuA/copy" TargetMode="External"/><Relationship Id="rId6" Type="http://schemas.openxmlformats.org/officeDocument/2006/relationships/hyperlink" Target="https://docs.google.com/presentation/d/1tJUJiLIVPPU4iFoT7qNJYrcnQsAigNTkbiy6_wJTFkM/copy" TargetMode="External"/><Relationship Id="rId7" Type="http://schemas.openxmlformats.org/officeDocument/2006/relationships/hyperlink" Target="https://docs.google.com/presentation/d/13fQ4YFavAZc7CaSNu-9EAKs9Ayd1nCpVe1fVPPTOwp4/copy" TargetMode="External"/><Relationship Id="rId8" Type="http://schemas.openxmlformats.org/officeDocument/2006/relationships/hyperlink" Target="https://docs.google.com/presentation/d/1iK3T_3gBJPbEtuh0un_xFNuUclzQfcsNix5SR8JUSCw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SHIYyFMTiYHBAo9vkLEQmubrIAPwQup69iwyh4pw-X8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{4C73946C-1B1F-4DA9-B90B-C0DE62C87F7A}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Trade &amp; Agency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Native Americans assert agency in trade with Europeans?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7.12, 7.22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Form Assessment - Trade &amp; Gift-Giving - EVI TV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Trade &amp; Agency Student Worksheet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Unit 3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Wampum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3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a secondary source and consider how trade and gift-giving demonstrated conflict between Indigenous people and European colonists. This will be completed with a formative assessment and can be done on paper or through the Thinking Nation platform.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ut (or guide to Thinking Nation platform)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Formative Assessment - Trade &amp; Gift Giving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Formative Assessment 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Trade &amp; Gift Giving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English Colonies: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{4C73946C-1B1F-4DA9-B90B-C0DE62C87F7A}</a:tableStyleId>
              </a:tblPr>
              <a:tblGrid>
                <a:gridCol w="1673200"/>
                <a:gridCol w="4266775"/>
                <a:gridCol w="3493525"/>
              </a:tblGrid>
              <a:tr h="236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Trade &amp; Agency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660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reflection activity to the formative assessment, hold a brief informal discussion addressing the question: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Why might cultural understanding between groups matter in trade?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16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the discussion question on the board for students to reference and remember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 informal discussion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Remind students to cite from the secondary source and of quality discussion techniques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a discussion, using the secondary source from the formative assessment as evidence to support reasoning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1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use a historian’s summary of wampum in order to address this lesson’s supporting question: “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Native Americans assert agency in trade with Europeans?” using the “Reduce It” strategy.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368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read the source on wampum and then answer the supporting question in 3 sentences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trade papers with second student and reduce their peers’ 3 sentences into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trade papers again with third student and reduce the 1 sentence to 3 unique words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shout out unique words and record them on the board to the whole class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Use the box on the bottom right of the Reduce It page to create a whole class answer to the question using as many of the words from the list as you can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source on wampum on own and write a 3 sentence answer to the supporting question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papers and reduce peer’s 3 sentences into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papers and reduce peer’s 1 sentence into 3 unique words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class, construct a one sentence answer to the question using as many unique words from the class as possible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0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Unit 3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2 to answer the Compelling Question for Topic 1.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155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3 Inquiry Journal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2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The English Colonies: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