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82" r:id="rId4"/>
    <p:sldMasterId id="2147483683" r:id="rId5"/>
    <p:sldMasterId id="2147483684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</p:sldIdLst>
  <p:sldSz cy="10287000" cx="18288000"/>
  <p:notesSz cx="6858000" cy="9144000"/>
  <p:embeddedFontLst>
    <p:embeddedFont>
      <p:font typeface="Halant"/>
      <p:bold r:id="rId27"/>
    </p:embeddedFont>
    <p:embeddedFont>
      <p:font typeface="Inter"/>
      <p:regular r:id="rId28"/>
      <p:bold r:id="rId29"/>
      <p:italic r:id="rId30"/>
      <p:boldItalic r:id="rId3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3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8" Type="http://schemas.openxmlformats.org/officeDocument/2006/relationships/font" Target="fonts/Inter-regular.fntdata"/><Relationship Id="rId27" Type="http://schemas.openxmlformats.org/officeDocument/2006/relationships/font" Target="fonts/Halant-bold.fntdata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29" Type="http://schemas.openxmlformats.org/officeDocument/2006/relationships/font" Target="fonts/Inter-bold.fntdata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31" Type="http://schemas.openxmlformats.org/officeDocument/2006/relationships/font" Target="fonts/Inter-boldItalic.fntdata"/><Relationship Id="rId30" Type="http://schemas.openxmlformats.org/officeDocument/2006/relationships/font" Target="fonts/Inter-italic.fntdata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9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" name="Google Shape;208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g28ad191bd6b_0_3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7" name="Google Shape;387;g28ad191bd6b_0_33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7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g28ad191bd6b_0_3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9" name="Google Shape;409;g28ad191bd6b_0_36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8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g28ad191bd6b_0_50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0" name="Google Shape;430;g28ad191bd6b_0_5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g28ad191bd6b_0_5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5" name="Google Shape;435;g28ad191bd6b_0_51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5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g28ad191bd6b_0_6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7" name="Google Shape;477;g28ad191bd6b_0_67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9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g28ad191bd6b_0_7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1" name="Google Shape;511;g28ad191bd6b_0_79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7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g28ad191bd6b_0_9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9" name="Google Shape;549;g28ad191bd6b_0_93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9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Google Shape;570;g28ad191bd6b_0_11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1" name="Google Shape;571;g28ad191bd6b_0_112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g28ad191bd6b_0_11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3" name="Google Shape;593;g28ad191bd6b_0_114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3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Google Shape;614;g28ad191bd6b_0_11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5" name="Google Shape;615;g28ad191bd6b_0_116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9" name="Google Shape;229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9" name="Google Shape;249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28ad191bd6b_0_4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0" name="Google Shape;270;g28ad191bd6b_0_4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28ad191bd6b_0_1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5" name="Google Shape;275;g28ad191bd6b_0_10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28ad191bd6b_0_2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8" name="Google Shape;298;g28ad191bd6b_0_22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g28ad191bd6b_0_2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9" name="Google Shape;319;g28ad191bd6b_0_25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g28ad191bd6b_0_2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1" name="Google Shape;341;g28ad191bd6b_0_27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g28ad191bd6b_0_3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5" name="Google Shape;365;g28ad191bd6b_0_30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4"/>
          <p:cNvSpPr txBox="1"/>
          <p:nvPr>
            <p:ph type="ctrTitle"/>
          </p:nvPr>
        </p:nvSpPr>
        <p:spPr>
          <a:xfrm>
            <a:off x="623417" y="1489150"/>
            <a:ext cx="17041200" cy="4105200"/>
          </a:xfrm>
          <a:prstGeom prst="rect">
            <a:avLst/>
          </a:prstGeom>
        </p:spPr>
        <p:txBody>
          <a:bodyPr anchorCtr="0" anchor="b" bIns="182850" lIns="182850" spcFirstLastPara="1" rIns="182850" wrap="square" tIns="18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1pPr>
            <a:lvl2pPr lvl="1" algn="ctr"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2pPr>
            <a:lvl3pPr lvl="2" algn="ctr"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3pPr>
            <a:lvl4pPr lvl="3" algn="ctr"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4pPr>
            <a:lvl5pPr lvl="4" algn="ctr"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5pPr>
            <a:lvl6pPr lvl="5" algn="ctr"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6pPr>
            <a:lvl7pPr lvl="6" algn="ctr"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7pPr>
            <a:lvl8pPr lvl="7" algn="ctr"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8pPr>
            <a:lvl9pPr lvl="8" algn="ctr"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9pPr>
          </a:lstStyle>
          <a:p/>
        </p:txBody>
      </p:sp>
      <p:sp>
        <p:nvSpPr>
          <p:cNvPr id="86" name="Google Shape;86;p14"/>
          <p:cNvSpPr txBox="1"/>
          <p:nvPr>
            <p:ph idx="1" type="subTitle"/>
          </p:nvPr>
        </p:nvSpPr>
        <p:spPr>
          <a:xfrm>
            <a:off x="623400" y="5668250"/>
            <a:ext cx="17041200" cy="1585200"/>
          </a:xfrm>
          <a:prstGeom prst="rect">
            <a:avLst/>
          </a:prstGeom>
        </p:spPr>
        <p:txBody>
          <a:bodyPr anchorCtr="0" anchor="t" bIns="182850" lIns="182850" spcFirstLastPara="1" rIns="182850" wrap="square" tIns="1828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9pPr>
          </a:lstStyle>
          <a:p/>
        </p:txBody>
      </p:sp>
      <p:sp>
        <p:nvSpPr>
          <p:cNvPr id="87" name="Google Shape;87;p14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</p:spPr>
        <p:txBody>
          <a:bodyPr anchorCtr="0" anchor="ctr" bIns="182850" lIns="182850" spcFirstLastPara="1" rIns="182850" wrap="square" tIns="1828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5"/>
          <p:cNvSpPr txBox="1"/>
          <p:nvPr>
            <p:ph type="title"/>
          </p:nvPr>
        </p:nvSpPr>
        <p:spPr>
          <a:xfrm>
            <a:off x="623400" y="4301700"/>
            <a:ext cx="17041200" cy="1683600"/>
          </a:xfrm>
          <a:prstGeom prst="rect">
            <a:avLst/>
          </a:prstGeom>
        </p:spPr>
        <p:txBody>
          <a:bodyPr anchorCtr="0" anchor="ctr" bIns="182850" lIns="182850" spcFirstLastPara="1" rIns="182850" wrap="square" tIns="18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1pPr>
            <a:lvl2pPr lvl="1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2pPr>
            <a:lvl3pPr lvl="2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3pPr>
            <a:lvl4pPr lvl="3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4pPr>
            <a:lvl5pPr lvl="4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5pPr>
            <a:lvl6pPr lvl="5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6pPr>
            <a:lvl7pPr lvl="6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7pPr>
            <a:lvl8pPr lvl="7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8pPr>
            <a:lvl9pPr lvl="8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9pPr>
          </a:lstStyle>
          <a:p/>
        </p:txBody>
      </p:sp>
      <p:sp>
        <p:nvSpPr>
          <p:cNvPr id="90" name="Google Shape;90;p15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</p:spPr>
        <p:txBody>
          <a:bodyPr anchorCtr="0" anchor="ctr" bIns="182850" lIns="182850" spcFirstLastPara="1" rIns="182850" wrap="square" tIns="1828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6"/>
          <p:cNvSpPr txBox="1"/>
          <p:nvPr>
            <p:ph type="title"/>
          </p:nvPr>
        </p:nvSpPr>
        <p:spPr>
          <a:xfrm>
            <a:off x="623400" y="890050"/>
            <a:ext cx="17041200" cy="1145400"/>
          </a:xfrm>
          <a:prstGeom prst="rect">
            <a:avLst/>
          </a:prstGeom>
        </p:spPr>
        <p:txBody>
          <a:bodyPr anchorCtr="0" anchor="t" bIns="182850" lIns="182850" spcFirstLastPara="1" rIns="182850" wrap="square" tIns="1828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9pPr>
          </a:lstStyle>
          <a:p/>
        </p:txBody>
      </p:sp>
      <p:sp>
        <p:nvSpPr>
          <p:cNvPr id="93" name="Google Shape;93;p16"/>
          <p:cNvSpPr txBox="1"/>
          <p:nvPr>
            <p:ph idx="1" type="body"/>
          </p:nvPr>
        </p:nvSpPr>
        <p:spPr>
          <a:xfrm>
            <a:off x="623400" y="2304950"/>
            <a:ext cx="17041200" cy="6832800"/>
          </a:xfrm>
          <a:prstGeom prst="rect">
            <a:avLst/>
          </a:prstGeom>
        </p:spPr>
        <p:txBody>
          <a:bodyPr anchorCtr="0" anchor="t" bIns="182850" lIns="182850" spcFirstLastPara="1" rIns="182850" wrap="square" tIns="182850">
            <a:normAutofit/>
          </a:bodyPr>
          <a:lstStyle>
            <a:lvl1pPr indent="-457200" lvl="0" marL="457200">
              <a:spcBef>
                <a:spcPts val="0"/>
              </a:spcBef>
              <a:spcAft>
                <a:spcPts val="0"/>
              </a:spcAft>
              <a:buSzPts val="3600"/>
              <a:buChar char="●"/>
              <a:defRPr/>
            </a:lvl1pPr>
            <a:lvl2pPr indent="-406400" lvl="1" marL="914400">
              <a:spcBef>
                <a:spcPts val="0"/>
              </a:spcBef>
              <a:spcAft>
                <a:spcPts val="0"/>
              </a:spcAft>
              <a:buSzPts val="2800"/>
              <a:buChar char="○"/>
              <a:defRPr/>
            </a:lvl2pPr>
            <a:lvl3pPr indent="-406400" lvl="2" marL="1371600">
              <a:spcBef>
                <a:spcPts val="0"/>
              </a:spcBef>
              <a:spcAft>
                <a:spcPts val="0"/>
              </a:spcAft>
              <a:buSzPts val="2800"/>
              <a:buChar char="■"/>
              <a:defRPr/>
            </a:lvl3pPr>
            <a:lvl4pPr indent="-406400" lvl="3" marL="1828800">
              <a:spcBef>
                <a:spcPts val="0"/>
              </a:spcBef>
              <a:spcAft>
                <a:spcPts val="0"/>
              </a:spcAft>
              <a:buSzPts val="2800"/>
              <a:buChar char="●"/>
              <a:defRPr/>
            </a:lvl4pPr>
            <a:lvl5pPr indent="-406400" lvl="4" marL="2286000">
              <a:spcBef>
                <a:spcPts val="0"/>
              </a:spcBef>
              <a:spcAft>
                <a:spcPts val="0"/>
              </a:spcAft>
              <a:buSzPts val="2800"/>
              <a:buChar char="○"/>
              <a:defRPr/>
            </a:lvl5pPr>
            <a:lvl6pPr indent="-406400" lvl="5" marL="2743200">
              <a:spcBef>
                <a:spcPts val="0"/>
              </a:spcBef>
              <a:spcAft>
                <a:spcPts val="0"/>
              </a:spcAft>
              <a:buSzPts val="2800"/>
              <a:buChar char="■"/>
              <a:defRPr/>
            </a:lvl6pPr>
            <a:lvl7pPr indent="-406400" lvl="6" marL="3200400">
              <a:spcBef>
                <a:spcPts val="0"/>
              </a:spcBef>
              <a:spcAft>
                <a:spcPts val="0"/>
              </a:spcAft>
              <a:buSzPts val="2800"/>
              <a:buChar char="●"/>
              <a:defRPr/>
            </a:lvl7pPr>
            <a:lvl8pPr indent="-406400" lvl="7" marL="3657600">
              <a:spcBef>
                <a:spcPts val="0"/>
              </a:spcBef>
              <a:spcAft>
                <a:spcPts val="0"/>
              </a:spcAft>
              <a:buSzPts val="2800"/>
              <a:buChar char="○"/>
              <a:defRPr/>
            </a:lvl8pPr>
            <a:lvl9pPr indent="-406400" lvl="8" marL="4114800">
              <a:spcBef>
                <a:spcPts val="0"/>
              </a:spcBef>
              <a:spcAft>
                <a:spcPts val="0"/>
              </a:spcAft>
              <a:buSzPts val="2800"/>
              <a:buChar char="■"/>
              <a:defRPr/>
            </a:lvl9pPr>
          </a:lstStyle>
          <a:p/>
        </p:txBody>
      </p:sp>
      <p:sp>
        <p:nvSpPr>
          <p:cNvPr id="94" name="Google Shape;94;p16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</p:spPr>
        <p:txBody>
          <a:bodyPr anchorCtr="0" anchor="ctr" bIns="182850" lIns="182850" spcFirstLastPara="1" rIns="182850" wrap="square" tIns="1828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7"/>
          <p:cNvSpPr txBox="1"/>
          <p:nvPr>
            <p:ph type="title"/>
          </p:nvPr>
        </p:nvSpPr>
        <p:spPr>
          <a:xfrm>
            <a:off x="623400" y="890050"/>
            <a:ext cx="17041200" cy="1145400"/>
          </a:xfrm>
          <a:prstGeom prst="rect">
            <a:avLst/>
          </a:prstGeom>
        </p:spPr>
        <p:txBody>
          <a:bodyPr anchorCtr="0" anchor="t" bIns="182850" lIns="182850" spcFirstLastPara="1" rIns="182850" wrap="square" tIns="1828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9pPr>
          </a:lstStyle>
          <a:p/>
        </p:txBody>
      </p:sp>
      <p:sp>
        <p:nvSpPr>
          <p:cNvPr id="97" name="Google Shape;97;p17"/>
          <p:cNvSpPr txBox="1"/>
          <p:nvPr>
            <p:ph idx="1" type="body"/>
          </p:nvPr>
        </p:nvSpPr>
        <p:spPr>
          <a:xfrm>
            <a:off x="623400" y="2304950"/>
            <a:ext cx="7999800" cy="6832800"/>
          </a:xfrm>
          <a:prstGeom prst="rect">
            <a:avLst/>
          </a:prstGeom>
        </p:spPr>
        <p:txBody>
          <a:bodyPr anchorCtr="0" anchor="t" bIns="182850" lIns="182850" spcFirstLastPara="1" rIns="182850" wrap="square" tIns="182850">
            <a:normAutofit/>
          </a:bodyPr>
          <a:lstStyle>
            <a:lvl1pPr indent="-406400" lvl="0" marL="457200">
              <a:spcBef>
                <a:spcPts val="0"/>
              </a:spcBef>
              <a:spcAft>
                <a:spcPts val="0"/>
              </a:spcAft>
              <a:buSzPts val="2800"/>
              <a:buChar char="●"/>
              <a:defRPr sz="2800"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3pPr>
            <a:lvl4pPr indent="-381000" lvl="3" marL="182880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4pPr>
            <a:lvl5pPr indent="-381000" lvl="4" marL="228600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5pPr>
            <a:lvl6pPr indent="-381000" lvl="5" marL="274320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6pPr>
            <a:lvl7pPr indent="-381000" lvl="6" marL="320040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7pPr>
            <a:lvl8pPr indent="-381000" lvl="7" marL="365760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8pPr>
            <a:lvl9pPr indent="-381000" lvl="8" marL="411480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9pPr>
          </a:lstStyle>
          <a:p/>
        </p:txBody>
      </p:sp>
      <p:sp>
        <p:nvSpPr>
          <p:cNvPr id="98" name="Google Shape;98;p17"/>
          <p:cNvSpPr txBox="1"/>
          <p:nvPr>
            <p:ph idx="2" type="body"/>
          </p:nvPr>
        </p:nvSpPr>
        <p:spPr>
          <a:xfrm>
            <a:off x="9664800" y="2304950"/>
            <a:ext cx="7999800" cy="6832800"/>
          </a:xfrm>
          <a:prstGeom prst="rect">
            <a:avLst/>
          </a:prstGeom>
        </p:spPr>
        <p:txBody>
          <a:bodyPr anchorCtr="0" anchor="t" bIns="182850" lIns="182850" spcFirstLastPara="1" rIns="182850" wrap="square" tIns="182850">
            <a:normAutofit/>
          </a:bodyPr>
          <a:lstStyle>
            <a:lvl1pPr indent="-406400" lvl="0" marL="457200">
              <a:spcBef>
                <a:spcPts val="0"/>
              </a:spcBef>
              <a:spcAft>
                <a:spcPts val="0"/>
              </a:spcAft>
              <a:buSzPts val="2800"/>
              <a:buChar char="●"/>
              <a:defRPr sz="2800"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3pPr>
            <a:lvl4pPr indent="-381000" lvl="3" marL="182880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4pPr>
            <a:lvl5pPr indent="-381000" lvl="4" marL="228600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5pPr>
            <a:lvl6pPr indent="-381000" lvl="5" marL="274320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6pPr>
            <a:lvl7pPr indent="-381000" lvl="6" marL="320040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7pPr>
            <a:lvl8pPr indent="-381000" lvl="7" marL="365760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8pPr>
            <a:lvl9pPr indent="-381000" lvl="8" marL="411480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9pPr>
          </a:lstStyle>
          <a:p/>
        </p:txBody>
      </p:sp>
      <p:sp>
        <p:nvSpPr>
          <p:cNvPr id="99" name="Google Shape;99;p17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</p:spPr>
        <p:txBody>
          <a:bodyPr anchorCtr="0" anchor="ctr" bIns="182850" lIns="182850" spcFirstLastPara="1" rIns="182850" wrap="square" tIns="1828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8"/>
          <p:cNvSpPr txBox="1"/>
          <p:nvPr>
            <p:ph type="title"/>
          </p:nvPr>
        </p:nvSpPr>
        <p:spPr>
          <a:xfrm>
            <a:off x="623400" y="890050"/>
            <a:ext cx="17041200" cy="1145400"/>
          </a:xfrm>
          <a:prstGeom prst="rect">
            <a:avLst/>
          </a:prstGeom>
        </p:spPr>
        <p:txBody>
          <a:bodyPr anchorCtr="0" anchor="t" bIns="182850" lIns="182850" spcFirstLastPara="1" rIns="182850" wrap="square" tIns="1828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9pPr>
          </a:lstStyle>
          <a:p/>
        </p:txBody>
      </p:sp>
      <p:sp>
        <p:nvSpPr>
          <p:cNvPr id="102" name="Google Shape;102;p18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</p:spPr>
        <p:txBody>
          <a:bodyPr anchorCtr="0" anchor="ctr" bIns="182850" lIns="182850" spcFirstLastPara="1" rIns="182850" wrap="square" tIns="1828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9"/>
          <p:cNvSpPr txBox="1"/>
          <p:nvPr>
            <p:ph type="title"/>
          </p:nvPr>
        </p:nvSpPr>
        <p:spPr>
          <a:xfrm>
            <a:off x="623400" y="1111200"/>
            <a:ext cx="5616000" cy="1511400"/>
          </a:xfrm>
          <a:prstGeom prst="rect">
            <a:avLst/>
          </a:prstGeom>
        </p:spPr>
        <p:txBody>
          <a:bodyPr anchorCtr="0" anchor="b" bIns="182850" lIns="182850" spcFirstLastPara="1" rIns="182850" wrap="square" tIns="1828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05" name="Google Shape;105;p19"/>
          <p:cNvSpPr txBox="1"/>
          <p:nvPr>
            <p:ph idx="1" type="body"/>
          </p:nvPr>
        </p:nvSpPr>
        <p:spPr>
          <a:xfrm>
            <a:off x="623400" y="2779200"/>
            <a:ext cx="5616000" cy="6358800"/>
          </a:xfrm>
          <a:prstGeom prst="rect">
            <a:avLst/>
          </a:prstGeom>
        </p:spPr>
        <p:txBody>
          <a:bodyPr anchorCtr="0" anchor="t" bIns="182850" lIns="182850" spcFirstLastPara="1" rIns="182850" wrap="square" tIns="182850">
            <a:normAutofit/>
          </a:bodyPr>
          <a:lstStyle>
            <a:lvl1pPr indent="-381000" lvl="0" marL="45720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3pPr>
            <a:lvl4pPr indent="-381000" lvl="3" marL="182880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4pPr>
            <a:lvl5pPr indent="-381000" lvl="4" marL="228600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5pPr>
            <a:lvl6pPr indent="-381000" lvl="5" marL="274320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6pPr>
            <a:lvl7pPr indent="-381000" lvl="6" marL="320040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7pPr>
            <a:lvl8pPr indent="-381000" lvl="7" marL="365760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8pPr>
            <a:lvl9pPr indent="-381000" lvl="8" marL="411480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9pPr>
          </a:lstStyle>
          <a:p/>
        </p:txBody>
      </p:sp>
      <p:sp>
        <p:nvSpPr>
          <p:cNvPr id="106" name="Google Shape;106;p19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</p:spPr>
        <p:txBody>
          <a:bodyPr anchorCtr="0" anchor="ctr" bIns="182850" lIns="182850" spcFirstLastPara="1" rIns="182850" wrap="square" tIns="1828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0"/>
          <p:cNvSpPr txBox="1"/>
          <p:nvPr>
            <p:ph type="title"/>
          </p:nvPr>
        </p:nvSpPr>
        <p:spPr>
          <a:xfrm>
            <a:off x="980500" y="900300"/>
            <a:ext cx="12735600" cy="8181600"/>
          </a:xfrm>
          <a:prstGeom prst="rect">
            <a:avLst/>
          </a:prstGeom>
        </p:spPr>
        <p:txBody>
          <a:bodyPr anchorCtr="0" anchor="ctr" bIns="182850" lIns="182850" spcFirstLastPara="1" rIns="182850" wrap="square" tIns="1828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1pPr>
            <a:lvl2pPr lvl="1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/>
        </p:txBody>
      </p:sp>
      <p:sp>
        <p:nvSpPr>
          <p:cNvPr id="109" name="Google Shape;109;p20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</p:spPr>
        <p:txBody>
          <a:bodyPr anchorCtr="0" anchor="ctr" bIns="182850" lIns="182850" spcFirstLastPara="1" rIns="182850" wrap="square" tIns="1828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1"/>
          <p:cNvSpPr/>
          <p:nvPr/>
        </p:nvSpPr>
        <p:spPr>
          <a:xfrm>
            <a:off x="9144000" y="-250"/>
            <a:ext cx="9144000" cy="10287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21"/>
          <p:cNvSpPr txBox="1"/>
          <p:nvPr>
            <p:ph type="title"/>
          </p:nvPr>
        </p:nvSpPr>
        <p:spPr>
          <a:xfrm>
            <a:off x="531000" y="2466350"/>
            <a:ext cx="8090400" cy="2964600"/>
          </a:xfrm>
          <a:prstGeom prst="rect">
            <a:avLst/>
          </a:prstGeom>
        </p:spPr>
        <p:txBody>
          <a:bodyPr anchorCtr="0" anchor="b" bIns="182850" lIns="182850" spcFirstLastPara="1" rIns="182850" wrap="square" tIns="18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1pPr>
            <a:lvl2pPr lvl="1" algn="ctr"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2pPr>
            <a:lvl3pPr lvl="2" algn="ctr"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3pPr>
            <a:lvl4pPr lvl="3" algn="ctr"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4pPr>
            <a:lvl5pPr lvl="4" algn="ctr"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5pPr>
            <a:lvl6pPr lvl="5" algn="ctr"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6pPr>
            <a:lvl7pPr lvl="6" algn="ctr"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7pPr>
            <a:lvl8pPr lvl="7" algn="ctr"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8pPr>
            <a:lvl9pPr lvl="8" algn="ctr"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9pPr>
          </a:lstStyle>
          <a:p/>
        </p:txBody>
      </p:sp>
      <p:sp>
        <p:nvSpPr>
          <p:cNvPr id="113" name="Google Shape;113;p21"/>
          <p:cNvSpPr txBox="1"/>
          <p:nvPr>
            <p:ph idx="1" type="subTitle"/>
          </p:nvPr>
        </p:nvSpPr>
        <p:spPr>
          <a:xfrm>
            <a:off x="531000" y="5606150"/>
            <a:ext cx="8090400" cy="2470200"/>
          </a:xfrm>
          <a:prstGeom prst="rect">
            <a:avLst/>
          </a:prstGeom>
        </p:spPr>
        <p:txBody>
          <a:bodyPr anchorCtr="0" anchor="t" bIns="182850" lIns="182850" spcFirstLastPara="1" rIns="182850" wrap="square" tIns="1828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14" name="Google Shape;114;p21"/>
          <p:cNvSpPr txBox="1"/>
          <p:nvPr>
            <p:ph idx="2" type="body"/>
          </p:nvPr>
        </p:nvSpPr>
        <p:spPr>
          <a:xfrm>
            <a:off x="9879000" y="1448150"/>
            <a:ext cx="7674000" cy="7390200"/>
          </a:xfrm>
          <a:prstGeom prst="rect">
            <a:avLst/>
          </a:prstGeom>
        </p:spPr>
        <p:txBody>
          <a:bodyPr anchorCtr="0" anchor="ctr" bIns="182850" lIns="182850" spcFirstLastPara="1" rIns="182850" wrap="square" tIns="182850">
            <a:normAutofit/>
          </a:bodyPr>
          <a:lstStyle>
            <a:lvl1pPr indent="-457200" lvl="0" marL="457200">
              <a:spcBef>
                <a:spcPts val="0"/>
              </a:spcBef>
              <a:spcAft>
                <a:spcPts val="0"/>
              </a:spcAft>
              <a:buSzPts val="3600"/>
              <a:buChar char="●"/>
              <a:defRPr/>
            </a:lvl1pPr>
            <a:lvl2pPr indent="-406400" lvl="1" marL="914400">
              <a:spcBef>
                <a:spcPts val="0"/>
              </a:spcBef>
              <a:spcAft>
                <a:spcPts val="0"/>
              </a:spcAft>
              <a:buSzPts val="2800"/>
              <a:buChar char="○"/>
              <a:defRPr/>
            </a:lvl2pPr>
            <a:lvl3pPr indent="-406400" lvl="2" marL="1371600">
              <a:spcBef>
                <a:spcPts val="0"/>
              </a:spcBef>
              <a:spcAft>
                <a:spcPts val="0"/>
              </a:spcAft>
              <a:buSzPts val="2800"/>
              <a:buChar char="■"/>
              <a:defRPr/>
            </a:lvl3pPr>
            <a:lvl4pPr indent="-406400" lvl="3" marL="1828800">
              <a:spcBef>
                <a:spcPts val="0"/>
              </a:spcBef>
              <a:spcAft>
                <a:spcPts val="0"/>
              </a:spcAft>
              <a:buSzPts val="2800"/>
              <a:buChar char="●"/>
              <a:defRPr/>
            </a:lvl4pPr>
            <a:lvl5pPr indent="-406400" lvl="4" marL="2286000">
              <a:spcBef>
                <a:spcPts val="0"/>
              </a:spcBef>
              <a:spcAft>
                <a:spcPts val="0"/>
              </a:spcAft>
              <a:buSzPts val="2800"/>
              <a:buChar char="○"/>
              <a:defRPr/>
            </a:lvl5pPr>
            <a:lvl6pPr indent="-406400" lvl="5" marL="2743200">
              <a:spcBef>
                <a:spcPts val="0"/>
              </a:spcBef>
              <a:spcAft>
                <a:spcPts val="0"/>
              </a:spcAft>
              <a:buSzPts val="2800"/>
              <a:buChar char="■"/>
              <a:defRPr/>
            </a:lvl6pPr>
            <a:lvl7pPr indent="-406400" lvl="6" marL="3200400">
              <a:spcBef>
                <a:spcPts val="0"/>
              </a:spcBef>
              <a:spcAft>
                <a:spcPts val="0"/>
              </a:spcAft>
              <a:buSzPts val="2800"/>
              <a:buChar char="●"/>
              <a:defRPr/>
            </a:lvl7pPr>
            <a:lvl8pPr indent="-406400" lvl="7" marL="3657600">
              <a:spcBef>
                <a:spcPts val="0"/>
              </a:spcBef>
              <a:spcAft>
                <a:spcPts val="0"/>
              </a:spcAft>
              <a:buSzPts val="2800"/>
              <a:buChar char="○"/>
              <a:defRPr/>
            </a:lvl8pPr>
            <a:lvl9pPr indent="-406400" lvl="8" marL="4114800">
              <a:spcBef>
                <a:spcPts val="0"/>
              </a:spcBef>
              <a:spcAft>
                <a:spcPts val="0"/>
              </a:spcAft>
              <a:buSzPts val="2800"/>
              <a:buChar char="■"/>
              <a:defRPr/>
            </a:lvl9pPr>
          </a:lstStyle>
          <a:p/>
        </p:txBody>
      </p:sp>
      <p:sp>
        <p:nvSpPr>
          <p:cNvPr id="115" name="Google Shape;115;p21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</p:spPr>
        <p:txBody>
          <a:bodyPr anchorCtr="0" anchor="ctr" bIns="182850" lIns="182850" spcFirstLastPara="1" rIns="182850" wrap="square" tIns="1828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" name="Google Shape;18;p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2"/>
          <p:cNvSpPr txBox="1"/>
          <p:nvPr>
            <p:ph idx="1" type="body"/>
          </p:nvPr>
        </p:nvSpPr>
        <p:spPr>
          <a:xfrm>
            <a:off x="623400" y="8461150"/>
            <a:ext cx="11997600" cy="1210200"/>
          </a:xfrm>
          <a:prstGeom prst="rect">
            <a:avLst/>
          </a:prstGeom>
        </p:spPr>
        <p:txBody>
          <a:bodyPr anchorCtr="0" anchor="ctr" bIns="182850" lIns="182850" spcFirstLastPara="1" rIns="182850" wrap="square" tIns="182850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</a:lstStyle>
          <a:p/>
        </p:txBody>
      </p:sp>
      <p:sp>
        <p:nvSpPr>
          <p:cNvPr id="118" name="Google Shape;118;p22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</p:spPr>
        <p:txBody>
          <a:bodyPr anchorCtr="0" anchor="ctr" bIns="182850" lIns="182850" spcFirstLastPara="1" rIns="182850" wrap="square" tIns="1828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3"/>
          <p:cNvSpPr txBox="1"/>
          <p:nvPr>
            <p:ph hasCustomPrompt="1" type="title"/>
          </p:nvPr>
        </p:nvSpPr>
        <p:spPr>
          <a:xfrm>
            <a:off x="623400" y="2212250"/>
            <a:ext cx="17041200" cy="3927000"/>
          </a:xfrm>
          <a:prstGeom prst="rect">
            <a:avLst/>
          </a:prstGeom>
        </p:spPr>
        <p:txBody>
          <a:bodyPr anchorCtr="0" anchor="b" bIns="182850" lIns="182850" spcFirstLastPara="1" rIns="182850" wrap="square" tIns="18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4000"/>
              <a:buNone/>
              <a:defRPr sz="2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24000"/>
              <a:buNone/>
              <a:defRPr sz="24000"/>
            </a:lvl2pPr>
            <a:lvl3pPr lvl="2" algn="ctr">
              <a:spcBef>
                <a:spcPts val="0"/>
              </a:spcBef>
              <a:spcAft>
                <a:spcPts val="0"/>
              </a:spcAft>
              <a:buSzPts val="24000"/>
              <a:buNone/>
              <a:defRPr sz="24000"/>
            </a:lvl3pPr>
            <a:lvl4pPr lvl="3" algn="ctr">
              <a:spcBef>
                <a:spcPts val="0"/>
              </a:spcBef>
              <a:spcAft>
                <a:spcPts val="0"/>
              </a:spcAft>
              <a:buSzPts val="24000"/>
              <a:buNone/>
              <a:defRPr sz="24000"/>
            </a:lvl4pPr>
            <a:lvl5pPr lvl="4" algn="ctr">
              <a:spcBef>
                <a:spcPts val="0"/>
              </a:spcBef>
              <a:spcAft>
                <a:spcPts val="0"/>
              </a:spcAft>
              <a:buSzPts val="24000"/>
              <a:buNone/>
              <a:defRPr sz="24000"/>
            </a:lvl5pPr>
            <a:lvl6pPr lvl="5" algn="ctr">
              <a:spcBef>
                <a:spcPts val="0"/>
              </a:spcBef>
              <a:spcAft>
                <a:spcPts val="0"/>
              </a:spcAft>
              <a:buSzPts val="24000"/>
              <a:buNone/>
              <a:defRPr sz="24000"/>
            </a:lvl6pPr>
            <a:lvl7pPr lvl="6" algn="ctr">
              <a:spcBef>
                <a:spcPts val="0"/>
              </a:spcBef>
              <a:spcAft>
                <a:spcPts val="0"/>
              </a:spcAft>
              <a:buSzPts val="24000"/>
              <a:buNone/>
              <a:defRPr sz="24000"/>
            </a:lvl7pPr>
            <a:lvl8pPr lvl="7" algn="ctr">
              <a:spcBef>
                <a:spcPts val="0"/>
              </a:spcBef>
              <a:spcAft>
                <a:spcPts val="0"/>
              </a:spcAft>
              <a:buSzPts val="24000"/>
              <a:buNone/>
              <a:defRPr sz="24000"/>
            </a:lvl8pPr>
            <a:lvl9pPr lvl="8" algn="ctr">
              <a:spcBef>
                <a:spcPts val="0"/>
              </a:spcBef>
              <a:spcAft>
                <a:spcPts val="0"/>
              </a:spcAft>
              <a:buSzPts val="24000"/>
              <a:buNone/>
              <a:defRPr sz="24000"/>
            </a:lvl9pPr>
          </a:lstStyle>
          <a:p>
            <a:r>
              <a:t>xx%</a:t>
            </a:r>
          </a:p>
        </p:txBody>
      </p:sp>
      <p:sp>
        <p:nvSpPr>
          <p:cNvPr id="121" name="Google Shape;121;p23"/>
          <p:cNvSpPr txBox="1"/>
          <p:nvPr>
            <p:ph idx="1" type="body"/>
          </p:nvPr>
        </p:nvSpPr>
        <p:spPr>
          <a:xfrm>
            <a:off x="623400" y="6304450"/>
            <a:ext cx="17041200" cy="2601600"/>
          </a:xfrm>
          <a:prstGeom prst="rect">
            <a:avLst/>
          </a:prstGeom>
        </p:spPr>
        <p:txBody>
          <a:bodyPr anchorCtr="0" anchor="t" bIns="182850" lIns="182850" spcFirstLastPara="1" rIns="182850" wrap="square" tIns="182850">
            <a:normAutofit/>
          </a:bodyPr>
          <a:lstStyle>
            <a:lvl1pPr indent="-457200" lvl="0" marL="457200" algn="ctr">
              <a:spcBef>
                <a:spcPts val="0"/>
              </a:spcBef>
              <a:spcAft>
                <a:spcPts val="0"/>
              </a:spcAft>
              <a:buSzPts val="3600"/>
              <a:buChar char="●"/>
              <a:defRPr/>
            </a:lvl1pPr>
            <a:lvl2pPr indent="-406400" lvl="1" marL="914400" algn="ctr">
              <a:spcBef>
                <a:spcPts val="0"/>
              </a:spcBef>
              <a:spcAft>
                <a:spcPts val="0"/>
              </a:spcAft>
              <a:buSzPts val="2800"/>
              <a:buChar char="○"/>
              <a:defRPr/>
            </a:lvl2pPr>
            <a:lvl3pPr indent="-406400" lvl="2" marL="1371600" algn="ctr">
              <a:spcBef>
                <a:spcPts val="0"/>
              </a:spcBef>
              <a:spcAft>
                <a:spcPts val="0"/>
              </a:spcAft>
              <a:buSzPts val="2800"/>
              <a:buChar char="■"/>
              <a:defRPr/>
            </a:lvl3pPr>
            <a:lvl4pPr indent="-406400" lvl="3" marL="1828800" algn="ctr">
              <a:spcBef>
                <a:spcPts val="0"/>
              </a:spcBef>
              <a:spcAft>
                <a:spcPts val="0"/>
              </a:spcAft>
              <a:buSzPts val="2800"/>
              <a:buChar char="●"/>
              <a:defRPr/>
            </a:lvl4pPr>
            <a:lvl5pPr indent="-406400" lvl="4" marL="2286000" algn="ctr">
              <a:spcBef>
                <a:spcPts val="0"/>
              </a:spcBef>
              <a:spcAft>
                <a:spcPts val="0"/>
              </a:spcAft>
              <a:buSzPts val="2800"/>
              <a:buChar char="○"/>
              <a:defRPr/>
            </a:lvl5pPr>
            <a:lvl6pPr indent="-406400" lvl="5" marL="2743200" algn="ctr">
              <a:spcBef>
                <a:spcPts val="0"/>
              </a:spcBef>
              <a:spcAft>
                <a:spcPts val="0"/>
              </a:spcAft>
              <a:buSzPts val="2800"/>
              <a:buChar char="■"/>
              <a:defRPr/>
            </a:lvl6pPr>
            <a:lvl7pPr indent="-406400" lvl="6" marL="3200400" algn="ctr">
              <a:spcBef>
                <a:spcPts val="0"/>
              </a:spcBef>
              <a:spcAft>
                <a:spcPts val="0"/>
              </a:spcAft>
              <a:buSzPts val="2800"/>
              <a:buChar char="●"/>
              <a:defRPr/>
            </a:lvl7pPr>
            <a:lvl8pPr indent="-406400" lvl="7" marL="3657600" algn="ctr">
              <a:spcBef>
                <a:spcPts val="0"/>
              </a:spcBef>
              <a:spcAft>
                <a:spcPts val="0"/>
              </a:spcAft>
              <a:buSzPts val="2800"/>
              <a:buChar char="○"/>
              <a:defRPr/>
            </a:lvl8pPr>
            <a:lvl9pPr indent="-406400" lvl="8" marL="4114800" algn="ctr">
              <a:spcBef>
                <a:spcPts val="0"/>
              </a:spcBef>
              <a:spcAft>
                <a:spcPts val="0"/>
              </a:spcAft>
              <a:buSzPts val="2800"/>
              <a:buChar char="■"/>
              <a:defRPr/>
            </a:lvl9pPr>
          </a:lstStyle>
          <a:p/>
        </p:txBody>
      </p:sp>
      <p:sp>
        <p:nvSpPr>
          <p:cNvPr id="122" name="Google Shape;122;p23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</p:spPr>
        <p:txBody>
          <a:bodyPr anchorCtr="0" anchor="ctr" bIns="182850" lIns="182850" spcFirstLastPara="1" rIns="182850" wrap="square" tIns="1828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4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</p:spPr>
        <p:txBody>
          <a:bodyPr anchorCtr="0" anchor="ctr" bIns="182850" lIns="182850" spcFirstLastPara="1" rIns="182850" wrap="square" tIns="1828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>
  <p:cSld name="SECTION_HEADER_1"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5"/>
          <p:cNvSpPr txBox="1"/>
          <p:nvPr>
            <p:ph type="title"/>
          </p:nvPr>
        </p:nvSpPr>
        <p:spPr>
          <a:xfrm>
            <a:off x="1247775" y="2564607"/>
            <a:ext cx="15773400" cy="4279200"/>
          </a:xfrm>
          <a:prstGeom prst="rect">
            <a:avLst/>
          </a:prstGeom>
          <a:noFill/>
          <a:ln>
            <a:noFill/>
          </a:ln>
        </p:spPr>
        <p:txBody>
          <a:bodyPr anchorCtr="0" anchor="b" bIns="68550" lIns="137150" spcFirstLastPara="1" rIns="137150" wrap="square" tIns="68550">
            <a:normAutofit/>
          </a:bodyPr>
          <a:lstStyle>
            <a:lvl1pPr lvl="0" marR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0"/>
              <a:buFont typeface="Calibri"/>
              <a:buNone/>
              <a:defRPr b="0" i="0" sz="9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600"/>
              <a:buNone/>
              <a:defRPr sz="2800"/>
            </a:lvl2pPr>
            <a:lvl3pPr lvl="2">
              <a:spcBef>
                <a:spcPts val="0"/>
              </a:spcBef>
              <a:spcAft>
                <a:spcPts val="0"/>
              </a:spcAft>
              <a:buSzPts val="5600"/>
              <a:buNone/>
              <a:defRPr sz="2800"/>
            </a:lvl3pPr>
            <a:lvl4pPr lvl="3">
              <a:spcBef>
                <a:spcPts val="0"/>
              </a:spcBef>
              <a:spcAft>
                <a:spcPts val="0"/>
              </a:spcAft>
              <a:buSzPts val="5600"/>
              <a:buNone/>
              <a:defRPr sz="2800"/>
            </a:lvl4pPr>
            <a:lvl5pPr lvl="4">
              <a:spcBef>
                <a:spcPts val="0"/>
              </a:spcBef>
              <a:spcAft>
                <a:spcPts val="0"/>
              </a:spcAft>
              <a:buSzPts val="5600"/>
              <a:buNone/>
              <a:defRPr sz="2800"/>
            </a:lvl5pPr>
            <a:lvl6pPr lvl="5">
              <a:spcBef>
                <a:spcPts val="0"/>
              </a:spcBef>
              <a:spcAft>
                <a:spcPts val="0"/>
              </a:spcAft>
              <a:buSzPts val="5600"/>
              <a:buNone/>
              <a:defRPr sz="2800"/>
            </a:lvl6pPr>
            <a:lvl7pPr lvl="6">
              <a:spcBef>
                <a:spcPts val="0"/>
              </a:spcBef>
              <a:spcAft>
                <a:spcPts val="0"/>
              </a:spcAft>
              <a:buSzPts val="5600"/>
              <a:buNone/>
              <a:defRPr sz="2800"/>
            </a:lvl7pPr>
            <a:lvl8pPr lvl="7">
              <a:spcBef>
                <a:spcPts val="0"/>
              </a:spcBef>
              <a:spcAft>
                <a:spcPts val="0"/>
              </a:spcAft>
              <a:buSzPts val="5600"/>
              <a:buNone/>
              <a:defRPr sz="2800"/>
            </a:lvl8pPr>
            <a:lvl9pPr lvl="8">
              <a:spcBef>
                <a:spcPts val="0"/>
              </a:spcBef>
              <a:spcAft>
                <a:spcPts val="0"/>
              </a:spcAft>
              <a:buSzPts val="5600"/>
              <a:buNone/>
              <a:defRPr sz="2800"/>
            </a:lvl9pPr>
          </a:lstStyle>
          <a:p/>
        </p:txBody>
      </p:sp>
      <p:sp>
        <p:nvSpPr>
          <p:cNvPr id="127" name="Google Shape;127;p25"/>
          <p:cNvSpPr txBox="1"/>
          <p:nvPr>
            <p:ph idx="1" type="body"/>
          </p:nvPr>
        </p:nvSpPr>
        <p:spPr>
          <a:xfrm>
            <a:off x="1247775" y="6884194"/>
            <a:ext cx="157734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50" lIns="137150" spcFirstLastPara="1" rIns="137150" wrap="square" tIns="68550">
            <a:normAutofit/>
          </a:bodyPr>
          <a:lstStyle>
            <a:lvl1pPr indent="-228600" lvl="0" marL="457200" marR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88888"/>
              </a:buClr>
              <a:buSzPts val="3600"/>
              <a:buFont typeface="Arial"/>
              <a:buNone/>
              <a:defRPr b="0" i="0" sz="3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888888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algn="l">
              <a:lnSpc>
                <a:spcPct val="90000"/>
              </a:lnSpc>
              <a:spcBef>
                <a:spcPts val="2400"/>
              </a:spcBef>
              <a:spcAft>
                <a:spcPts val="240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8" name="Google Shape;128;p25"/>
          <p:cNvSpPr txBox="1"/>
          <p:nvPr>
            <p:ph idx="10" type="dt"/>
          </p:nvPr>
        </p:nvSpPr>
        <p:spPr>
          <a:xfrm>
            <a:off x="1257300" y="9534525"/>
            <a:ext cx="4114800" cy="54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50" lIns="137150" spcFirstLastPara="1" rIns="137150" wrap="square" tIns="68550">
            <a:noAutofit/>
          </a:bodyPr>
          <a:lstStyle>
            <a:lvl1pPr lvl="0" marR="0" algn="l">
              <a:spcBef>
                <a:spcPts val="0"/>
              </a:spcBef>
              <a:spcAft>
                <a:spcPts val="0"/>
              </a:spcAft>
              <a:buSzPts val="2800"/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9" name="Google Shape;129;p25"/>
          <p:cNvSpPr txBox="1"/>
          <p:nvPr>
            <p:ph idx="11" type="ftr"/>
          </p:nvPr>
        </p:nvSpPr>
        <p:spPr>
          <a:xfrm>
            <a:off x="6057900" y="9534525"/>
            <a:ext cx="6172200" cy="54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50" lIns="137150" spcFirstLastPara="1" rIns="137150" wrap="square" tIns="68550">
            <a:noAutofit/>
          </a:bodyPr>
          <a:lstStyle>
            <a:lvl1pPr lvl="0" marR="0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0" name="Google Shape;130;p25"/>
          <p:cNvSpPr txBox="1"/>
          <p:nvPr>
            <p:ph idx="12" type="sldNum"/>
          </p:nvPr>
        </p:nvSpPr>
        <p:spPr>
          <a:xfrm>
            <a:off x="12915900" y="9534525"/>
            <a:ext cx="4114800" cy="54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50" lIns="137150" spcFirstLastPara="1" rIns="137150" wrap="square" tIns="68550">
            <a:normAutofit/>
          </a:bodyPr>
          <a:lstStyle>
            <a:lvl1pPr indent="0" lvl="0" marL="0" marR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7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p27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0" name="Google Shape;140;p27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8"/>
          <p:cNvSpPr txBox="1"/>
          <p:nvPr>
            <p:ph type="ctrTitle"/>
          </p:nvPr>
        </p:nvSpPr>
        <p:spPr>
          <a:xfrm>
            <a:off x="685800" y="2130425"/>
            <a:ext cx="7772400" cy="147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3" name="Google Shape;143;p28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44" name="Google Shape;144;p28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5" name="Google Shape;145;p28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6" name="Google Shape;146;p28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9" name="Google Shape;149;p29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0" name="Google Shape;150;p29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1" name="Google Shape;151;p29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2" name="Google Shape;152;p29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30"/>
          <p:cNvSpPr txBox="1"/>
          <p:nvPr>
            <p:ph type="title"/>
          </p:nvPr>
        </p:nvSpPr>
        <p:spPr>
          <a:xfrm>
            <a:off x="722313" y="4406900"/>
            <a:ext cx="7772400" cy="13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5" name="Google Shape;155;p30"/>
          <p:cNvSpPr txBox="1"/>
          <p:nvPr>
            <p:ph idx="1" type="body"/>
          </p:nvPr>
        </p:nvSpPr>
        <p:spPr>
          <a:xfrm>
            <a:off x="722313" y="2906713"/>
            <a:ext cx="7772400" cy="1500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56" name="Google Shape;156;p30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7" name="Google Shape;157;p30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8" name="Google Shape;158;p30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3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1" name="Google Shape;161;p31"/>
          <p:cNvSpPr txBox="1"/>
          <p:nvPr>
            <p:ph idx="1" type="body"/>
          </p:nvPr>
        </p:nvSpPr>
        <p:spPr>
          <a:xfrm>
            <a:off x="457200" y="1600200"/>
            <a:ext cx="4038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62" name="Google Shape;162;p31"/>
          <p:cNvSpPr txBox="1"/>
          <p:nvPr>
            <p:ph idx="2" type="body"/>
          </p:nvPr>
        </p:nvSpPr>
        <p:spPr>
          <a:xfrm>
            <a:off x="4648200" y="1600200"/>
            <a:ext cx="4038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63" name="Google Shape;163;p31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4" name="Google Shape;164;p31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5" name="Google Shape;165;p31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3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8" name="Google Shape;168;p32"/>
          <p:cNvSpPr txBox="1"/>
          <p:nvPr>
            <p:ph idx="1" type="body"/>
          </p:nvPr>
        </p:nvSpPr>
        <p:spPr>
          <a:xfrm>
            <a:off x="457200" y="1535113"/>
            <a:ext cx="4040100" cy="639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69" name="Google Shape;169;p32"/>
          <p:cNvSpPr txBox="1"/>
          <p:nvPr>
            <p:ph idx="2" type="body"/>
          </p:nvPr>
        </p:nvSpPr>
        <p:spPr>
          <a:xfrm>
            <a:off x="457200" y="2174875"/>
            <a:ext cx="4040100" cy="39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170" name="Google Shape;170;p32"/>
          <p:cNvSpPr txBox="1"/>
          <p:nvPr>
            <p:ph idx="3" type="body"/>
          </p:nvPr>
        </p:nvSpPr>
        <p:spPr>
          <a:xfrm>
            <a:off x="4645025" y="1535113"/>
            <a:ext cx="4041900" cy="639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71" name="Google Shape;171;p32"/>
          <p:cNvSpPr txBox="1"/>
          <p:nvPr>
            <p:ph idx="4" type="body"/>
          </p:nvPr>
        </p:nvSpPr>
        <p:spPr>
          <a:xfrm>
            <a:off x="4645025" y="2174875"/>
            <a:ext cx="4041900" cy="39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172" name="Google Shape;172;p32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3" name="Google Shape;173;p32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4" name="Google Shape;174;p32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3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7" name="Google Shape;177;p33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8" name="Google Shape;178;p33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9" name="Google Shape;179;p33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4"/>
          <p:cNvSpPr txBox="1"/>
          <p:nvPr>
            <p:ph type="title"/>
          </p:nvPr>
        </p:nvSpPr>
        <p:spPr>
          <a:xfrm>
            <a:off x="457200" y="273050"/>
            <a:ext cx="3008400" cy="1162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2" name="Google Shape;182;p34"/>
          <p:cNvSpPr txBox="1"/>
          <p:nvPr>
            <p:ph idx="1" type="body"/>
          </p:nvPr>
        </p:nvSpPr>
        <p:spPr>
          <a:xfrm>
            <a:off x="3575050" y="273050"/>
            <a:ext cx="5111700" cy="585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83" name="Google Shape;183;p34"/>
          <p:cNvSpPr txBox="1"/>
          <p:nvPr>
            <p:ph idx="2" type="body"/>
          </p:nvPr>
        </p:nvSpPr>
        <p:spPr>
          <a:xfrm>
            <a:off x="457200" y="1435100"/>
            <a:ext cx="3008400" cy="4691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84" name="Google Shape;184;p34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5" name="Google Shape;185;p34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6" name="Google Shape;186;p34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35"/>
          <p:cNvSpPr txBox="1"/>
          <p:nvPr>
            <p:ph type="title"/>
          </p:nvPr>
        </p:nvSpPr>
        <p:spPr>
          <a:xfrm>
            <a:off x="1792288" y="4800600"/>
            <a:ext cx="5486400" cy="566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9" name="Google Shape;189;p35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190" name="Google Shape;190;p35"/>
          <p:cNvSpPr txBox="1"/>
          <p:nvPr>
            <p:ph idx="1" type="body"/>
          </p:nvPr>
        </p:nvSpPr>
        <p:spPr>
          <a:xfrm>
            <a:off x="1792288" y="5367338"/>
            <a:ext cx="5486400" cy="80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91" name="Google Shape;191;p35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2" name="Google Shape;192;p35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3" name="Google Shape;193;p35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6" name="Google Shape;196;p36"/>
          <p:cNvSpPr txBox="1"/>
          <p:nvPr>
            <p:ph idx="1" type="body"/>
          </p:nvPr>
        </p:nvSpPr>
        <p:spPr>
          <a:xfrm rot="5400000">
            <a:off x="2308950" y="-251550"/>
            <a:ext cx="4526100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7" name="Google Shape;197;p36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8" name="Google Shape;198;p36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9" name="Google Shape;199;p36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7"/>
          <p:cNvSpPr txBox="1"/>
          <p:nvPr>
            <p:ph type="title"/>
          </p:nvPr>
        </p:nvSpPr>
        <p:spPr>
          <a:xfrm rot="5400000">
            <a:off x="4732350" y="2171688"/>
            <a:ext cx="58515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2" name="Google Shape;202;p37"/>
          <p:cNvSpPr txBox="1"/>
          <p:nvPr>
            <p:ph idx="1" type="body"/>
          </p:nvPr>
        </p:nvSpPr>
        <p:spPr>
          <a:xfrm rot="5400000">
            <a:off x="541350" y="190488"/>
            <a:ext cx="5851500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3" name="Google Shape;203;p37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4" name="Google Shape;204;p37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5" name="Google Shape;205;p37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5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6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6" name="Google Shape;36;p6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7" name="Google Shape;37;p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7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4" name="Google Shape;44;p7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7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6" name="Google Shape;46;p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9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8" name="Google Shape;58;p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5" name="Google Shape;65;p1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_rels/slideMaster3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2" Type="http://schemas.openxmlformats.org/officeDocument/2006/relationships/theme" Target="../theme/theme4.xml"/><Relationship Id="rId1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3"/>
          <p:cNvSpPr txBox="1"/>
          <p:nvPr>
            <p:ph type="title"/>
          </p:nvPr>
        </p:nvSpPr>
        <p:spPr>
          <a:xfrm>
            <a:off x="623400" y="890050"/>
            <a:ext cx="17041200" cy="11454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None/>
              <a:defRPr sz="56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None/>
              <a:defRPr sz="56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None/>
              <a:defRPr sz="56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None/>
              <a:defRPr sz="56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None/>
              <a:defRPr sz="56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None/>
              <a:defRPr sz="56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None/>
              <a:defRPr sz="56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None/>
              <a:defRPr sz="56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None/>
              <a:defRPr sz="5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" name="Google Shape;82;p13"/>
          <p:cNvSpPr txBox="1"/>
          <p:nvPr>
            <p:ph idx="1" type="body"/>
          </p:nvPr>
        </p:nvSpPr>
        <p:spPr>
          <a:xfrm>
            <a:off x="623400" y="2304950"/>
            <a:ext cx="17041200" cy="68328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rmAutofit/>
          </a:bodyPr>
          <a:lstStyle>
            <a:lvl1pPr indent="-4572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Char char="●"/>
              <a:defRPr sz="3600">
                <a:solidFill>
                  <a:schemeClr val="dk2"/>
                </a:solidFill>
              </a:defRPr>
            </a:lvl1pPr>
            <a:lvl2pPr indent="-4064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Char char="○"/>
              <a:defRPr sz="2800">
                <a:solidFill>
                  <a:schemeClr val="dk2"/>
                </a:solidFill>
              </a:defRPr>
            </a:lvl2pPr>
            <a:lvl3pPr indent="-4064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Char char="■"/>
              <a:defRPr sz="2800">
                <a:solidFill>
                  <a:schemeClr val="dk2"/>
                </a:solidFill>
              </a:defRPr>
            </a:lvl3pPr>
            <a:lvl4pPr indent="-4064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Char char="●"/>
              <a:defRPr sz="2800">
                <a:solidFill>
                  <a:schemeClr val="dk2"/>
                </a:solidFill>
              </a:defRPr>
            </a:lvl4pPr>
            <a:lvl5pPr indent="-4064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Char char="○"/>
              <a:defRPr sz="2800">
                <a:solidFill>
                  <a:schemeClr val="dk2"/>
                </a:solidFill>
              </a:defRPr>
            </a:lvl5pPr>
            <a:lvl6pPr indent="-4064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Char char="■"/>
              <a:defRPr sz="2800">
                <a:solidFill>
                  <a:schemeClr val="dk2"/>
                </a:solidFill>
              </a:defRPr>
            </a:lvl6pPr>
            <a:lvl7pPr indent="-4064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Char char="●"/>
              <a:defRPr sz="2800">
                <a:solidFill>
                  <a:schemeClr val="dk2"/>
                </a:solidFill>
              </a:defRPr>
            </a:lvl7pPr>
            <a:lvl8pPr indent="-4064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Char char="○"/>
              <a:defRPr sz="2800">
                <a:solidFill>
                  <a:schemeClr val="dk2"/>
                </a:solidFill>
              </a:defRPr>
            </a:lvl8pPr>
            <a:lvl9pPr indent="-4064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Char char="■"/>
              <a:defRPr sz="28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3" name="Google Shape;83;p13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rmAutofit/>
          </a:bodyPr>
          <a:lstStyle>
            <a:lvl1pPr lvl="0" algn="r">
              <a:buNone/>
              <a:defRPr sz="2000">
                <a:solidFill>
                  <a:schemeClr val="dk2"/>
                </a:solidFill>
              </a:defRPr>
            </a:lvl1pPr>
            <a:lvl2pPr lvl="1" algn="r">
              <a:buNone/>
              <a:defRPr sz="2000">
                <a:solidFill>
                  <a:schemeClr val="dk2"/>
                </a:solidFill>
              </a:defRPr>
            </a:lvl2pPr>
            <a:lvl3pPr lvl="2" algn="r">
              <a:buNone/>
              <a:defRPr sz="2000">
                <a:solidFill>
                  <a:schemeClr val="dk2"/>
                </a:solidFill>
              </a:defRPr>
            </a:lvl3pPr>
            <a:lvl4pPr lvl="3" algn="r">
              <a:buNone/>
              <a:defRPr sz="2000">
                <a:solidFill>
                  <a:schemeClr val="dk2"/>
                </a:solidFill>
              </a:defRPr>
            </a:lvl4pPr>
            <a:lvl5pPr lvl="4" algn="r">
              <a:buNone/>
              <a:defRPr sz="2000">
                <a:solidFill>
                  <a:schemeClr val="dk2"/>
                </a:solidFill>
              </a:defRPr>
            </a:lvl5pPr>
            <a:lvl6pPr lvl="5" algn="r">
              <a:buNone/>
              <a:defRPr sz="2000">
                <a:solidFill>
                  <a:schemeClr val="dk2"/>
                </a:solidFill>
              </a:defRPr>
            </a:lvl6pPr>
            <a:lvl7pPr lvl="6" algn="r">
              <a:buNone/>
              <a:defRPr sz="2000">
                <a:solidFill>
                  <a:schemeClr val="dk2"/>
                </a:solidFill>
              </a:defRPr>
            </a:lvl7pPr>
            <a:lvl8pPr lvl="7" algn="r">
              <a:buNone/>
              <a:defRPr sz="2000">
                <a:solidFill>
                  <a:schemeClr val="dk2"/>
                </a:solidFill>
              </a:defRPr>
            </a:lvl8pPr>
            <a:lvl9pPr lvl="8" algn="r">
              <a:buNone/>
              <a:defRPr sz="2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33" name="Google Shape;133;p26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4" name="Google Shape;134;p26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5" name="Google Shape;135;p26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6" name="Google Shape;136;p26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png"/><Relationship Id="rId4" Type="http://schemas.openxmlformats.org/officeDocument/2006/relationships/image" Target="../media/image19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2.png"/><Relationship Id="rId4" Type="http://schemas.openxmlformats.org/officeDocument/2006/relationships/image" Target="../media/image3.png"/><Relationship Id="rId5" Type="http://schemas.openxmlformats.org/officeDocument/2006/relationships/image" Target="../media/image8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6.png"/><Relationship Id="rId4" Type="http://schemas.openxmlformats.org/officeDocument/2006/relationships/image" Target="../media/image24.jpg"/><Relationship Id="rId5" Type="http://schemas.openxmlformats.org/officeDocument/2006/relationships/hyperlink" Target="https://www.oerproject.com/OER-Materials/OER-Media/Images/WHP-Maps/1450-layer-3" TargetMode="Externa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7.png"/><Relationship Id="rId4" Type="http://schemas.openxmlformats.org/officeDocument/2006/relationships/image" Target="../media/image21.png"/><Relationship Id="rId5" Type="http://schemas.openxmlformats.org/officeDocument/2006/relationships/hyperlink" Target="https://commons.wikimedia.org/wiki/File:Inca_road_system_map-en.svg" TargetMode="Externa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7.png"/><Relationship Id="rId4" Type="http://schemas.openxmlformats.org/officeDocument/2006/relationships/hyperlink" Target="https://commons.wikimedia.org/wiki/File:Mississippiriver-new-01.png" TargetMode="External"/><Relationship Id="rId5" Type="http://schemas.openxmlformats.org/officeDocument/2006/relationships/image" Target="../media/image22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7.png"/><Relationship Id="rId4" Type="http://schemas.openxmlformats.org/officeDocument/2006/relationships/hyperlink" Target="https://en.wikipedia.org/wiki/Field_Museum_of_Natural_History" TargetMode="External"/><Relationship Id="rId5" Type="http://schemas.openxmlformats.org/officeDocument/2006/relationships/hyperlink" Target="https://en.wikipedia.org/wiki/Tenochtitlan" TargetMode="External"/><Relationship Id="rId6" Type="http://schemas.openxmlformats.org/officeDocument/2006/relationships/hyperlink" Target="https://en.wikipedia.org/wiki/Tlatelolco" TargetMode="External"/><Relationship Id="rId7" Type="http://schemas.openxmlformats.org/officeDocument/2006/relationships/hyperlink" Target="https://commons.wikimedia.org/wiki/File:Tlatelolco_Marketplace.JPG" TargetMode="External"/><Relationship Id="rId8" Type="http://schemas.openxmlformats.org/officeDocument/2006/relationships/image" Target="../media/image20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7.png"/><Relationship Id="rId4" Type="http://schemas.openxmlformats.org/officeDocument/2006/relationships/hyperlink" Target="https://pressbooks.library.torontomu.ca/indigenousentrepreneurship/chapter/pre-contact-trade-on-turtle-island/" TargetMode="External"/><Relationship Id="rId5" Type="http://schemas.openxmlformats.org/officeDocument/2006/relationships/image" Target="../media/image2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Relationship Id="rId4" Type="http://schemas.openxmlformats.org/officeDocument/2006/relationships/image" Target="../media/image1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8.png"/><Relationship Id="rId4" Type="http://schemas.openxmlformats.org/officeDocument/2006/relationships/image" Target="../media/image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3.png"/><Relationship Id="rId4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Relationship Id="rId4" Type="http://schemas.openxmlformats.org/officeDocument/2006/relationships/image" Target="../media/image1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0" name="Google Shape;210;p38"/>
          <p:cNvGrpSpPr/>
          <p:nvPr/>
        </p:nvGrpSpPr>
        <p:grpSpPr>
          <a:xfrm>
            <a:off x="-31071" y="-180826"/>
            <a:ext cx="4239084" cy="10467826"/>
            <a:chOff x="0" y="-241102"/>
            <a:chExt cx="5652112" cy="13957102"/>
          </a:xfrm>
        </p:grpSpPr>
        <p:grpSp>
          <p:nvGrpSpPr>
            <p:cNvPr id="211" name="Google Shape;211;p38"/>
            <p:cNvGrpSpPr/>
            <p:nvPr/>
          </p:nvGrpSpPr>
          <p:grpSpPr>
            <a:xfrm>
              <a:off x="2826056" y="-241102"/>
              <a:ext cx="2826056" cy="13957102"/>
              <a:chOff x="0" y="-47625"/>
              <a:chExt cx="558233" cy="2756958"/>
            </a:xfrm>
          </p:grpSpPr>
          <p:sp>
            <p:nvSpPr>
              <p:cNvPr id="212" name="Google Shape;212;p38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</p:spPr>
          </p:sp>
          <p:sp>
            <p:nvSpPr>
              <p:cNvPr id="213" name="Google Shape;213;p38"/>
              <p:cNvSpPr txBox="1"/>
              <p:nvPr/>
            </p:nvSpPr>
            <p:spPr>
              <a:xfrm>
                <a:off x="0" y="-47625"/>
                <a:ext cx="558233" cy="275695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14" name="Google Shape;214;p38"/>
            <p:cNvGrpSpPr/>
            <p:nvPr/>
          </p:nvGrpSpPr>
          <p:grpSpPr>
            <a:xfrm>
              <a:off x="1413028" y="-241102"/>
              <a:ext cx="2826056" cy="13957102"/>
              <a:chOff x="0" y="-47625"/>
              <a:chExt cx="558233" cy="2756958"/>
            </a:xfrm>
          </p:grpSpPr>
          <p:sp>
            <p:nvSpPr>
              <p:cNvPr id="215" name="Google Shape;215;p38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</p:sp>
          <p:sp>
            <p:nvSpPr>
              <p:cNvPr id="216" name="Google Shape;216;p38"/>
              <p:cNvSpPr txBox="1"/>
              <p:nvPr/>
            </p:nvSpPr>
            <p:spPr>
              <a:xfrm>
                <a:off x="0" y="-47625"/>
                <a:ext cx="558233" cy="275695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17" name="Google Shape;217;p38"/>
            <p:cNvGrpSpPr/>
            <p:nvPr/>
          </p:nvGrpSpPr>
          <p:grpSpPr>
            <a:xfrm>
              <a:off x="0" y="-241102"/>
              <a:ext cx="2826056" cy="13957102"/>
              <a:chOff x="0" y="-47625"/>
              <a:chExt cx="558233" cy="2756958"/>
            </a:xfrm>
          </p:grpSpPr>
          <p:sp>
            <p:nvSpPr>
              <p:cNvPr id="218" name="Google Shape;218;p38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6484F3"/>
              </a:solidFill>
              <a:ln>
                <a:noFill/>
              </a:ln>
            </p:spPr>
          </p:sp>
          <p:sp>
            <p:nvSpPr>
              <p:cNvPr id="219" name="Google Shape;219;p38"/>
              <p:cNvSpPr txBox="1"/>
              <p:nvPr/>
            </p:nvSpPr>
            <p:spPr>
              <a:xfrm>
                <a:off x="0" y="-47625"/>
                <a:ext cx="558233" cy="275695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220" name="Google Shape;220;p38"/>
          <p:cNvSpPr txBox="1"/>
          <p:nvPr/>
        </p:nvSpPr>
        <p:spPr>
          <a:xfrm>
            <a:off x="4207988" y="2929903"/>
            <a:ext cx="14079900" cy="3224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6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7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INDIGENOUS NETWORKS</a:t>
            </a:r>
            <a:endParaRPr sz="100"/>
          </a:p>
        </p:txBody>
      </p:sp>
      <p:sp>
        <p:nvSpPr>
          <p:cNvPr id="221" name="Google Shape;221;p38"/>
          <p:cNvSpPr/>
          <p:nvPr/>
        </p:nvSpPr>
        <p:spPr>
          <a:xfrm>
            <a:off x="12646898" y="-210192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22" name="Google Shape;222;p38"/>
          <p:cNvSpPr txBox="1"/>
          <p:nvPr/>
        </p:nvSpPr>
        <p:spPr>
          <a:xfrm>
            <a:off x="4269825" y="6385775"/>
            <a:ext cx="14079900" cy="790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135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Unit 1: The First Americans</a:t>
            </a:r>
            <a:endParaRPr sz="800"/>
          </a:p>
        </p:txBody>
      </p:sp>
      <p:sp>
        <p:nvSpPr>
          <p:cNvPr id="223" name="Google Shape;223;p38"/>
          <p:cNvSpPr/>
          <p:nvPr/>
        </p:nvSpPr>
        <p:spPr>
          <a:xfrm>
            <a:off x="11118095" y="9258300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24" name="Google Shape;224;p38"/>
          <p:cNvSpPr txBox="1"/>
          <p:nvPr/>
        </p:nvSpPr>
        <p:spPr>
          <a:xfrm rot="-5400000">
            <a:off x="-2830777" y="4935804"/>
            <a:ext cx="68820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6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700" u="none" cap="none" strike="noStrike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© Thinking Nation </a:t>
            </a:r>
            <a:r>
              <a:rPr b="1" lang="en-US" sz="27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2025</a:t>
            </a:r>
            <a:endParaRPr/>
          </a:p>
        </p:txBody>
      </p:sp>
      <p:cxnSp>
        <p:nvCxnSpPr>
          <p:cNvPr id="225" name="Google Shape;225;p38"/>
          <p:cNvCxnSpPr/>
          <p:nvPr/>
        </p:nvCxnSpPr>
        <p:spPr>
          <a:xfrm rot="10800000">
            <a:off x="653933" y="7531"/>
            <a:ext cx="0" cy="28854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26" name="Google Shape;226;p38"/>
          <p:cNvCxnSpPr/>
          <p:nvPr/>
        </p:nvCxnSpPr>
        <p:spPr>
          <a:xfrm rot="10800000">
            <a:off x="643893" y="7289297"/>
            <a:ext cx="5400" cy="29976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47"/>
          <p:cNvSpPr/>
          <p:nvPr/>
        </p:nvSpPr>
        <p:spPr>
          <a:xfrm>
            <a:off x="13417488" y="6644977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390" name="Google Shape;390;p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245750" y="2985175"/>
            <a:ext cx="9035197" cy="5770851"/>
          </a:xfrm>
          <a:prstGeom prst="rect">
            <a:avLst/>
          </a:prstGeom>
          <a:noFill/>
          <a:ln>
            <a:noFill/>
          </a:ln>
        </p:spPr>
      </p:pic>
      <p:sp>
        <p:nvSpPr>
          <p:cNvPr id="391" name="Google Shape;391;p47"/>
          <p:cNvSpPr txBox="1"/>
          <p:nvPr/>
        </p:nvSpPr>
        <p:spPr>
          <a:xfrm>
            <a:off x="1028700" y="342900"/>
            <a:ext cx="16230600" cy="2154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9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SOUTHEAST</a:t>
            </a:r>
            <a:endParaRPr b="1" sz="6999">
              <a:solidFill>
                <a:srgbClr val="231F20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9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GROUP</a:t>
            </a:r>
            <a:endParaRPr sz="100"/>
          </a:p>
        </p:txBody>
      </p:sp>
      <p:grpSp>
        <p:nvGrpSpPr>
          <p:cNvPr id="392" name="Google Shape;392;p47"/>
          <p:cNvGrpSpPr/>
          <p:nvPr/>
        </p:nvGrpSpPr>
        <p:grpSpPr>
          <a:xfrm>
            <a:off x="1390725" y="2958150"/>
            <a:ext cx="7362948" cy="5770860"/>
            <a:chOff x="0" y="-38100"/>
            <a:chExt cx="1939200" cy="1202513"/>
          </a:xfrm>
        </p:grpSpPr>
        <p:sp>
          <p:nvSpPr>
            <p:cNvPr id="393" name="Google Shape;393;p47"/>
            <p:cNvSpPr/>
            <p:nvPr/>
          </p:nvSpPr>
          <p:spPr>
            <a:xfrm>
              <a:off x="0" y="0"/>
              <a:ext cx="1939142" cy="1164413"/>
            </a:xfrm>
            <a:custGeom>
              <a:rect b="b" l="l" r="r" t="t"/>
              <a:pathLst>
                <a:path extrusionOk="0" h="1164413" w="1939142">
                  <a:moveTo>
                    <a:pt x="53627" y="0"/>
                  </a:moveTo>
                  <a:lnTo>
                    <a:pt x="1885515" y="0"/>
                  </a:lnTo>
                  <a:cubicBezTo>
                    <a:pt x="1915133" y="0"/>
                    <a:pt x="1939142" y="24010"/>
                    <a:pt x="1939142" y="53627"/>
                  </a:cubicBezTo>
                  <a:lnTo>
                    <a:pt x="1939142" y="1110786"/>
                  </a:lnTo>
                  <a:cubicBezTo>
                    <a:pt x="1939142" y="1140403"/>
                    <a:pt x="1915133" y="1164413"/>
                    <a:pt x="1885515" y="1164413"/>
                  </a:cubicBezTo>
                  <a:lnTo>
                    <a:pt x="53627" y="1164413"/>
                  </a:lnTo>
                  <a:cubicBezTo>
                    <a:pt x="39404" y="1164413"/>
                    <a:pt x="25764" y="1158763"/>
                    <a:pt x="15707" y="1148706"/>
                  </a:cubicBezTo>
                  <a:cubicBezTo>
                    <a:pt x="5650" y="1138649"/>
                    <a:pt x="0" y="1125009"/>
                    <a:pt x="0" y="1110786"/>
                  </a:cubicBezTo>
                  <a:lnTo>
                    <a:pt x="0" y="53627"/>
                  </a:lnTo>
                  <a:cubicBezTo>
                    <a:pt x="0" y="39404"/>
                    <a:pt x="5650" y="25764"/>
                    <a:pt x="15707" y="15707"/>
                  </a:cubicBezTo>
                  <a:cubicBezTo>
                    <a:pt x="25764" y="5650"/>
                    <a:pt x="39404" y="0"/>
                    <a:pt x="53627" y="0"/>
                  </a:cubicBezTo>
                  <a:close/>
                </a:path>
              </a:pathLst>
            </a:custGeom>
            <a:solidFill>
              <a:srgbClr val="F1AF4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4" name="Google Shape;394;p47"/>
            <p:cNvSpPr txBox="1"/>
            <p:nvPr/>
          </p:nvSpPr>
          <p:spPr>
            <a:xfrm>
              <a:off x="0" y="-38100"/>
              <a:ext cx="1939200" cy="1202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95" name="Google Shape;395;p47"/>
          <p:cNvSpPr txBox="1"/>
          <p:nvPr/>
        </p:nvSpPr>
        <p:spPr>
          <a:xfrm>
            <a:off x="1822500" y="3429000"/>
            <a:ext cx="6521400" cy="3201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937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600"/>
              <a:buFont typeface="Inter"/>
              <a:buChar char="●"/>
            </a:pPr>
            <a:r>
              <a:rPr b="1" lang="en-US" sz="2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Resources/Goods:</a:t>
            </a:r>
            <a:r>
              <a:rPr lang="en-US" sz="2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 Shells, Copper, Maize, Deerskins</a:t>
            </a:r>
            <a:endParaRPr sz="2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937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600"/>
              <a:buFont typeface="Inter"/>
              <a:buChar char="●"/>
            </a:pPr>
            <a:r>
              <a:rPr lang="en-US" sz="2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Skilled farming techniques </a:t>
            </a:r>
            <a:endParaRPr sz="2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937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600"/>
              <a:buFont typeface="Inter"/>
              <a:buChar char="●"/>
            </a:pPr>
            <a:r>
              <a:rPr lang="en-US" sz="2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Green Corn Festival celebrated harvest and promoted ideas about renewal and gratitude</a:t>
            </a:r>
            <a:endParaRPr sz="2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96" name="Google Shape;396;p47"/>
          <p:cNvSpPr/>
          <p:nvPr/>
        </p:nvSpPr>
        <p:spPr>
          <a:xfrm>
            <a:off x="-2243137" y="-40227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97" name="Google Shape;397;p47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398" name="Google Shape;398;p47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399" name="Google Shape;399;p47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400" name="Google Shape;400;p47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01" name="Google Shape;401;p47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402" name="Google Shape;402;p47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03" name="Google Shape;403;p47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cxnSp>
        <p:nvCxnSpPr>
          <p:cNvPr id="404" name="Google Shape;404;p47"/>
          <p:cNvCxnSpPr/>
          <p:nvPr/>
        </p:nvCxnSpPr>
        <p:spPr>
          <a:xfrm flipH="1" rot="10800000">
            <a:off x="16406825" y="5540400"/>
            <a:ext cx="214200" cy="12144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dot"/>
            <a:round/>
            <a:headEnd len="med" w="med" type="none"/>
            <a:tailEnd len="med" w="med" type="triangle"/>
          </a:ln>
        </p:spPr>
      </p:cxnSp>
      <p:cxnSp>
        <p:nvCxnSpPr>
          <p:cNvPr id="405" name="Google Shape;405;p47"/>
          <p:cNvCxnSpPr/>
          <p:nvPr/>
        </p:nvCxnSpPr>
        <p:spPr>
          <a:xfrm flipH="1">
            <a:off x="13192025" y="7707300"/>
            <a:ext cx="1500300" cy="477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dot"/>
            <a:round/>
            <a:headEnd len="med" w="med" type="none"/>
            <a:tailEnd len="med" w="med" type="triangle"/>
          </a:ln>
        </p:spPr>
      </p:cxnSp>
      <p:cxnSp>
        <p:nvCxnSpPr>
          <p:cNvPr id="406" name="Google Shape;406;p47"/>
          <p:cNvCxnSpPr/>
          <p:nvPr/>
        </p:nvCxnSpPr>
        <p:spPr>
          <a:xfrm rot="10800000">
            <a:off x="13605075" y="5992800"/>
            <a:ext cx="1777800" cy="7620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dot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48"/>
          <p:cNvSpPr/>
          <p:nvPr/>
        </p:nvSpPr>
        <p:spPr>
          <a:xfrm>
            <a:off x="13417488" y="6644977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412" name="Google Shape;412;p4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142173" y="2911352"/>
            <a:ext cx="9145825" cy="5770851"/>
          </a:xfrm>
          <a:prstGeom prst="rect">
            <a:avLst/>
          </a:prstGeom>
          <a:noFill/>
          <a:ln>
            <a:noFill/>
          </a:ln>
        </p:spPr>
      </p:pic>
      <p:sp>
        <p:nvSpPr>
          <p:cNvPr id="413" name="Google Shape;413;p48"/>
          <p:cNvSpPr txBox="1"/>
          <p:nvPr/>
        </p:nvSpPr>
        <p:spPr>
          <a:xfrm>
            <a:off x="1028700" y="342900"/>
            <a:ext cx="16230600" cy="2154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9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EASTERN</a:t>
            </a:r>
            <a:endParaRPr b="1" sz="6999">
              <a:solidFill>
                <a:srgbClr val="231F20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9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WOODLANDS </a:t>
            </a:r>
            <a:r>
              <a:rPr b="1" lang="en-US" sz="69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GROUP</a:t>
            </a:r>
            <a:endParaRPr sz="100"/>
          </a:p>
        </p:txBody>
      </p:sp>
      <p:grpSp>
        <p:nvGrpSpPr>
          <p:cNvPr id="414" name="Google Shape;414;p48"/>
          <p:cNvGrpSpPr/>
          <p:nvPr/>
        </p:nvGrpSpPr>
        <p:grpSpPr>
          <a:xfrm>
            <a:off x="1390725" y="2958150"/>
            <a:ext cx="7362948" cy="5770860"/>
            <a:chOff x="0" y="-38100"/>
            <a:chExt cx="1939200" cy="1202513"/>
          </a:xfrm>
        </p:grpSpPr>
        <p:sp>
          <p:nvSpPr>
            <p:cNvPr id="415" name="Google Shape;415;p48"/>
            <p:cNvSpPr/>
            <p:nvPr/>
          </p:nvSpPr>
          <p:spPr>
            <a:xfrm>
              <a:off x="0" y="0"/>
              <a:ext cx="1939142" cy="1164413"/>
            </a:xfrm>
            <a:custGeom>
              <a:rect b="b" l="l" r="r" t="t"/>
              <a:pathLst>
                <a:path extrusionOk="0" h="1164413" w="1939142">
                  <a:moveTo>
                    <a:pt x="53627" y="0"/>
                  </a:moveTo>
                  <a:lnTo>
                    <a:pt x="1885515" y="0"/>
                  </a:lnTo>
                  <a:cubicBezTo>
                    <a:pt x="1915133" y="0"/>
                    <a:pt x="1939142" y="24010"/>
                    <a:pt x="1939142" y="53627"/>
                  </a:cubicBezTo>
                  <a:lnTo>
                    <a:pt x="1939142" y="1110786"/>
                  </a:lnTo>
                  <a:cubicBezTo>
                    <a:pt x="1939142" y="1140403"/>
                    <a:pt x="1915133" y="1164413"/>
                    <a:pt x="1885515" y="1164413"/>
                  </a:cubicBezTo>
                  <a:lnTo>
                    <a:pt x="53627" y="1164413"/>
                  </a:lnTo>
                  <a:cubicBezTo>
                    <a:pt x="39404" y="1164413"/>
                    <a:pt x="25764" y="1158763"/>
                    <a:pt x="15707" y="1148706"/>
                  </a:cubicBezTo>
                  <a:cubicBezTo>
                    <a:pt x="5650" y="1138649"/>
                    <a:pt x="0" y="1125009"/>
                    <a:pt x="0" y="1110786"/>
                  </a:cubicBezTo>
                  <a:lnTo>
                    <a:pt x="0" y="53627"/>
                  </a:lnTo>
                  <a:cubicBezTo>
                    <a:pt x="0" y="39404"/>
                    <a:pt x="5650" y="25764"/>
                    <a:pt x="15707" y="15707"/>
                  </a:cubicBezTo>
                  <a:cubicBezTo>
                    <a:pt x="25764" y="5650"/>
                    <a:pt x="39404" y="0"/>
                    <a:pt x="53627" y="0"/>
                  </a:cubicBezTo>
                  <a:close/>
                </a:path>
              </a:pathLst>
            </a:custGeom>
            <a:solidFill>
              <a:srgbClr val="F1AF4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6" name="Google Shape;416;p48"/>
            <p:cNvSpPr txBox="1"/>
            <p:nvPr/>
          </p:nvSpPr>
          <p:spPr>
            <a:xfrm>
              <a:off x="0" y="-38100"/>
              <a:ext cx="1939200" cy="1202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17" name="Google Shape;417;p48"/>
          <p:cNvSpPr txBox="1"/>
          <p:nvPr/>
        </p:nvSpPr>
        <p:spPr>
          <a:xfrm>
            <a:off x="1822500" y="3429000"/>
            <a:ext cx="6521400" cy="360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937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600"/>
              <a:buFont typeface="Inter"/>
              <a:buChar char="●"/>
            </a:pPr>
            <a:r>
              <a:rPr b="1" lang="en-US" sz="2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Resources/Goods:</a:t>
            </a:r>
            <a:r>
              <a:rPr lang="en-US" sz="2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 Wampum Belts, Beaver Pelts, Birchbark Canoes</a:t>
            </a:r>
            <a:endParaRPr sz="2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937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600"/>
              <a:buFont typeface="Inter"/>
              <a:buChar char="●"/>
            </a:pPr>
            <a:r>
              <a:rPr lang="en-US" sz="2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Alliances and matrilineal nature of many groups encouraged diplomacy</a:t>
            </a:r>
            <a:endParaRPr sz="2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937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600"/>
              <a:buFont typeface="Inter"/>
              <a:buChar char="●"/>
            </a:pPr>
            <a:r>
              <a:rPr lang="en-US" sz="2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Wampum belts were used for storytelling, diplomacy, and spiritual purposes</a:t>
            </a:r>
            <a:endParaRPr sz="2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18" name="Google Shape;418;p48"/>
          <p:cNvSpPr/>
          <p:nvPr/>
        </p:nvSpPr>
        <p:spPr>
          <a:xfrm>
            <a:off x="-2243137" y="-40227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19" name="Google Shape;419;p48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420" name="Google Shape;420;p48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421" name="Google Shape;421;p48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422" name="Google Shape;422;p48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23" name="Google Shape;423;p48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424" name="Google Shape;424;p48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25" name="Google Shape;425;p48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cxnSp>
        <p:nvCxnSpPr>
          <p:cNvPr id="426" name="Google Shape;426;p48"/>
          <p:cNvCxnSpPr/>
          <p:nvPr/>
        </p:nvCxnSpPr>
        <p:spPr>
          <a:xfrm flipH="1">
            <a:off x="16406925" y="5873750"/>
            <a:ext cx="23700" cy="9525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dot"/>
            <a:round/>
            <a:headEnd len="med" w="med" type="none"/>
            <a:tailEnd len="med" w="med" type="triangle"/>
          </a:ln>
        </p:spPr>
      </p:cxnSp>
      <p:cxnSp>
        <p:nvCxnSpPr>
          <p:cNvPr id="427" name="Google Shape;427;p48"/>
          <p:cNvCxnSpPr/>
          <p:nvPr/>
        </p:nvCxnSpPr>
        <p:spPr>
          <a:xfrm flipH="1">
            <a:off x="13573100" y="5135550"/>
            <a:ext cx="1262100" cy="954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dot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49"/>
          <p:cNvSpPr txBox="1"/>
          <p:nvPr>
            <p:ph type="ctrTitle"/>
          </p:nvPr>
        </p:nvSpPr>
        <p:spPr>
          <a:xfrm>
            <a:off x="623400" y="4060800"/>
            <a:ext cx="17041200" cy="2165400"/>
          </a:xfrm>
          <a:prstGeom prst="rect">
            <a:avLst/>
          </a:prstGeom>
        </p:spPr>
        <p:txBody>
          <a:bodyPr anchorCtr="0" anchor="b" bIns="182850" lIns="182850" spcFirstLastPara="1" rIns="182850" wrap="square" tIns="18285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latin typeface="Halant"/>
                <a:ea typeface="Halant"/>
                <a:cs typeface="Halant"/>
                <a:sym typeface="Halant"/>
              </a:rPr>
              <a:t>Teacher Presentation</a:t>
            </a:r>
            <a:endParaRPr b="1">
              <a:latin typeface="Halant"/>
              <a:ea typeface="Halant"/>
              <a:cs typeface="Halant"/>
              <a:sym typeface="Halan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6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7" name="Google Shape;437;p50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438" name="Google Shape;438;p50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439" name="Google Shape;439;p50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440" name="Google Shape;440;p50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41" name="Google Shape;441;p50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442" name="Google Shape;442;p50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43" name="Google Shape;443;p50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444" name="Google Shape;444;p50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445" name="Google Shape;445;p50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446" name="Google Shape;446;p50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6484F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7" name="Google Shape;447;p50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48" name="Google Shape;448;p50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3</a:t>
              </a:r>
              <a:endParaRPr/>
            </a:p>
          </p:txBody>
        </p:sp>
      </p:grpSp>
      <p:sp>
        <p:nvSpPr>
          <p:cNvPr id="449" name="Google Shape;449;p50"/>
          <p:cNvSpPr/>
          <p:nvPr/>
        </p:nvSpPr>
        <p:spPr>
          <a:xfrm>
            <a:off x="-2807901" y="-451303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50" name="Google Shape;450;p50"/>
          <p:cNvSpPr/>
          <p:nvPr/>
        </p:nvSpPr>
        <p:spPr>
          <a:xfrm>
            <a:off x="13601700" y="6142060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451" name="Google Shape;451;p5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341651" y="2534350"/>
            <a:ext cx="9689723" cy="6008776"/>
          </a:xfrm>
          <a:prstGeom prst="rect">
            <a:avLst/>
          </a:prstGeom>
          <a:noFill/>
          <a:ln>
            <a:noFill/>
          </a:ln>
        </p:spPr>
      </p:pic>
      <p:sp>
        <p:nvSpPr>
          <p:cNvPr id="452" name="Google Shape;452;p50"/>
          <p:cNvSpPr txBox="1"/>
          <p:nvPr/>
        </p:nvSpPr>
        <p:spPr>
          <a:xfrm>
            <a:off x="3760800" y="454875"/>
            <a:ext cx="10766400" cy="2154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9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GALLERY WALK</a:t>
            </a:r>
            <a:endParaRPr b="1" sz="6999">
              <a:solidFill>
                <a:srgbClr val="231F20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9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REFLECTION</a:t>
            </a:r>
            <a:endParaRPr sz="100"/>
          </a:p>
        </p:txBody>
      </p:sp>
      <p:grpSp>
        <p:nvGrpSpPr>
          <p:cNvPr id="453" name="Google Shape;453;p50"/>
          <p:cNvGrpSpPr/>
          <p:nvPr/>
        </p:nvGrpSpPr>
        <p:grpSpPr>
          <a:xfrm>
            <a:off x="803155" y="6488826"/>
            <a:ext cx="6451013" cy="2717916"/>
            <a:chOff x="0" y="-38100"/>
            <a:chExt cx="1699021" cy="715825"/>
          </a:xfrm>
        </p:grpSpPr>
        <p:sp>
          <p:nvSpPr>
            <p:cNvPr id="454" name="Google Shape;454;p50"/>
            <p:cNvSpPr/>
            <p:nvPr/>
          </p:nvSpPr>
          <p:spPr>
            <a:xfrm>
              <a:off x="0" y="0"/>
              <a:ext cx="1699021" cy="677725"/>
            </a:xfrm>
            <a:custGeom>
              <a:rect b="b" l="l" r="r" t="t"/>
              <a:pathLst>
                <a:path extrusionOk="0" h="677725" w="1699021">
                  <a:moveTo>
                    <a:pt x="61206" y="0"/>
                  </a:moveTo>
                  <a:lnTo>
                    <a:pt x="1637815" y="0"/>
                  </a:lnTo>
                  <a:cubicBezTo>
                    <a:pt x="1654047" y="0"/>
                    <a:pt x="1669616" y="6448"/>
                    <a:pt x="1681094" y="17927"/>
                  </a:cubicBezTo>
                  <a:cubicBezTo>
                    <a:pt x="1692572" y="29405"/>
                    <a:pt x="1699021" y="44973"/>
                    <a:pt x="1699021" y="61206"/>
                  </a:cubicBezTo>
                  <a:lnTo>
                    <a:pt x="1699021" y="616519"/>
                  </a:lnTo>
                  <a:cubicBezTo>
                    <a:pt x="1699021" y="632752"/>
                    <a:pt x="1692572" y="648320"/>
                    <a:pt x="1681094" y="659799"/>
                  </a:cubicBezTo>
                  <a:cubicBezTo>
                    <a:pt x="1669616" y="671277"/>
                    <a:pt x="1654047" y="677725"/>
                    <a:pt x="1637815" y="677725"/>
                  </a:cubicBezTo>
                  <a:lnTo>
                    <a:pt x="61206" y="677725"/>
                  </a:lnTo>
                  <a:cubicBezTo>
                    <a:pt x="27403" y="677725"/>
                    <a:pt x="0" y="650323"/>
                    <a:pt x="0" y="616519"/>
                  </a:cubicBezTo>
                  <a:lnTo>
                    <a:pt x="0" y="61206"/>
                  </a:lnTo>
                  <a:cubicBezTo>
                    <a:pt x="0" y="44973"/>
                    <a:pt x="6448" y="29405"/>
                    <a:pt x="17927" y="17927"/>
                  </a:cubicBezTo>
                  <a:cubicBezTo>
                    <a:pt x="29405" y="6448"/>
                    <a:pt x="44973" y="0"/>
                    <a:pt x="61206" y="0"/>
                  </a:cubicBezTo>
                  <a:close/>
                </a:path>
              </a:pathLst>
            </a:custGeom>
            <a:solidFill>
              <a:srgbClr val="38E0A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5" name="Google Shape;455;p50"/>
            <p:cNvSpPr txBox="1"/>
            <p:nvPr/>
          </p:nvSpPr>
          <p:spPr>
            <a:xfrm>
              <a:off x="0" y="-38100"/>
              <a:ext cx="1698900" cy="715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56" name="Google Shape;456;p50"/>
          <p:cNvGrpSpPr/>
          <p:nvPr/>
        </p:nvGrpSpPr>
        <p:grpSpPr>
          <a:xfrm>
            <a:off x="788030" y="3022142"/>
            <a:ext cx="6451013" cy="2717916"/>
            <a:chOff x="0" y="-38100"/>
            <a:chExt cx="1699021" cy="715825"/>
          </a:xfrm>
        </p:grpSpPr>
        <p:sp>
          <p:nvSpPr>
            <p:cNvPr id="457" name="Google Shape;457;p50"/>
            <p:cNvSpPr/>
            <p:nvPr/>
          </p:nvSpPr>
          <p:spPr>
            <a:xfrm>
              <a:off x="0" y="0"/>
              <a:ext cx="1699021" cy="677725"/>
            </a:xfrm>
            <a:custGeom>
              <a:rect b="b" l="l" r="r" t="t"/>
              <a:pathLst>
                <a:path extrusionOk="0" h="677725" w="1699021">
                  <a:moveTo>
                    <a:pt x="61206" y="0"/>
                  </a:moveTo>
                  <a:lnTo>
                    <a:pt x="1637815" y="0"/>
                  </a:lnTo>
                  <a:cubicBezTo>
                    <a:pt x="1654047" y="0"/>
                    <a:pt x="1669616" y="6448"/>
                    <a:pt x="1681094" y="17927"/>
                  </a:cubicBezTo>
                  <a:cubicBezTo>
                    <a:pt x="1692572" y="29405"/>
                    <a:pt x="1699021" y="44973"/>
                    <a:pt x="1699021" y="61206"/>
                  </a:cubicBezTo>
                  <a:lnTo>
                    <a:pt x="1699021" y="616519"/>
                  </a:lnTo>
                  <a:cubicBezTo>
                    <a:pt x="1699021" y="632752"/>
                    <a:pt x="1692572" y="648320"/>
                    <a:pt x="1681094" y="659799"/>
                  </a:cubicBezTo>
                  <a:cubicBezTo>
                    <a:pt x="1669616" y="671277"/>
                    <a:pt x="1654047" y="677725"/>
                    <a:pt x="1637815" y="677725"/>
                  </a:cubicBezTo>
                  <a:lnTo>
                    <a:pt x="61206" y="677725"/>
                  </a:lnTo>
                  <a:cubicBezTo>
                    <a:pt x="27403" y="677725"/>
                    <a:pt x="0" y="650323"/>
                    <a:pt x="0" y="616519"/>
                  </a:cubicBezTo>
                  <a:lnTo>
                    <a:pt x="0" y="61206"/>
                  </a:lnTo>
                  <a:cubicBezTo>
                    <a:pt x="0" y="44973"/>
                    <a:pt x="6448" y="29405"/>
                    <a:pt x="17927" y="17927"/>
                  </a:cubicBezTo>
                  <a:cubicBezTo>
                    <a:pt x="29405" y="6448"/>
                    <a:pt x="44973" y="0"/>
                    <a:pt x="61206" y="0"/>
                  </a:cubicBezTo>
                  <a:close/>
                </a:path>
              </a:pathLst>
            </a:custGeom>
            <a:solidFill>
              <a:srgbClr val="38E0A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8" name="Google Shape;458;p50"/>
            <p:cNvSpPr txBox="1"/>
            <p:nvPr/>
          </p:nvSpPr>
          <p:spPr>
            <a:xfrm>
              <a:off x="0" y="-38100"/>
              <a:ext cx="1698900" cy="715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59" name="Google Shape;459;p50"/>
          <p:cNvSpPr/>
          <p:nvPr/>
        </p:nvSpPr>
        <p:spPr>
          <a:xfrm>
            <a:off x="575425" y="2485750"/>
            <a:ext cx="4519396" cy="803104"/>
          </a:xfrm>
          <a:custGeom>
            <a:rect b="b" l="l" r="r" t="t"/>
            <a:pathLst>
              <a:path extrusionOk="0" h="677725" w="1699021">
                <a:moveTo>
                  <a:pt x="61206" y="0"/>
                </a:moveTo>
                <a:lnTo>
                  <a:pt x="1637815" y="0"/>
                </a:lnTo>
                <a:cubicBezTo>
                  <a:pt x="1654047" y="0"/>
                  <a:pt x="1669616" y="6448"/>
                  <a:pt x="1681094" y="17927"/>
                </a:cubicBezTo>
                <a:cubicBezTo>
                  <a:pt x="1692572" y="29405"/>
                  <a:pt x="1699021" y="44973"/>
                  <a:pt x="1699021" y="61206"/>
                </a:cubicBezTo>
                <a:lnTo>
                  <a:pt x="1699021" y="616519"/>
                </a:lnTo>
                <a:cubicBezTo>
                  <a:pt x="1699021" y="632752"/>
                  <a:pt x="1692572" y="648320"/>
                  <a:pt x="1681094" y="659799"/>
                </a:cubicBezTo>
                <a:cubicBezTo>
                  <a:pt x="1669616" y="671277"/>
                  <a:pt x="1654047" y="677725"/>
                  <a:pt x="1637815" y="677725"/>
                </a:cubicBezTo>
                <a:lnTo>
                  <a:pt x="61206" y="677725"/>
                </a:lnTo>
                <a:cubicBezTo>
                  <a:pt x="27403" y="677725"/>
                  <a:pt x="0" y="650323"/>
                  <a:pt x="0" y="616519"/>
                </a:cubicBezTo>
                <a:lnTo>
                  <a:pt x="0" y="61206"/>
                </a:lnTo>
                <a:cubicBezTo>
                  <a:pt x="0" y="44973"/>
                  <a:pt x="6448" y="29405"/>
                  <a:pt x="17927" y="17927"/>
                </a:cubicBezTo>
                <a:cubicBezTo>
                  <a:pt x="29405" y="6448"/>
                  <a:pt x="44973" y="0"/>
                  <a:pt x="61206" y="0"/>
                </a:cubicBezTo>
                <a:close/>
              </a:path>
            </a:pathLst>
          </a:custGeom>
          <a:solidFill>
            <a:srgbClr val="F1AF4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0" name="Google Shape;460;p50"/>
          <p:cNvSpPr txBox="1"/>
          <p:nvPr/>
        </p:nvSpPr>
        <p:spPr>
          <a:xfrm>
            <a:off x="648977" y="2585652"/>
            <a:ext cx="4383300" cy="60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4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918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Resources &amp; Goods</a:t>
            </a:r>
            <a:endParaRPr/>
          </a:p>
        </p:txBody>
      </p:sp>
      <p:sp>
        <p:nvSpPr>
          <p:cNvPr id="461" name="Google Shape;461;p50"/>
          <p:cNvSpPr txBox="1"/>
          <p:nvPr/>
        </p:nvSpPr>
        <p:spPr>
          <a:xfrm>
            <a:off x="1293240" y="3527056"/>
            <a:ext cx="5497500" cy="184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95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What types of resources and goods existed within the regions? Did you </a:t>
            </a:r>
            <a:r>
              <a:rPr lang="en-US" sz="2995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notice any similarities or differences?</a:t>
            </a:r>
            <a:endParaRPr/>
          </a:p>
        </p:txBody>
      </p:sp>
      <p:sp>
        <p:nvSpPr>
          <p:cNvPr id="462" name="Google Shape;462;p50"/>
          <p:cNvSpPr/>
          <p:nvPr/>
        </p:nvSpPr>
        <p:spPr>
          <a:xfrm>
            <a:off x="575425" y="5990950"/>
            <a:ext cx="4519396" cy="803104"/>
          </a:xfrm>
          <a:custGeom>
            <a:rect b="b" l="l" r="r" t="t"/>
            <a:pathLst>
              <a:path extrusionOk="0" h="677725" w="1699021">
                <a:moveTo>
                  <a:pt x="61206" y="0"/>
                </a:moveTo>
                <a:lnTo>
                  <a:pt x="1637815" y="0"/>
                </a:lnTo>
                <a:cubicBezTo>
                  <a:pt x="1654047" y="0"/>
                  <a:pt x="1669616" y="6448"/>
                  <a:pt x="1681094" y="17927"/>
                </a:cubicBezTo>
                <a:cubicBezTo>
                  <a:pt x="1692572" y="29405"/>
                  <a:pt x="1699021" y="44973"/>
                  <a:pt x="1699021" y="61206"/>
                </a:cubicBezTo>
                <a:lnTo>
                  <a:pt x="1699021" y="616519"/>
                </a:lnTo>
                <a:cubicBezTo>
                  <a:pt x="1699021" y="632752"/>
                  <a:pt x="1692572" y="648320"/>
                  <a:pt x="1681094" y="659799"/>
                </a:cubicBezTo>
                <a:cubicBezTo>
                  <a:pt x="1669616" y="671277"/>
                  <a:pt x="1654047" y="677725"/>
                  <a:pt x="1637815" y="677725"/>
                </a:cubicBezTo>
                <a:lnTo>
                  <a:pt x="61206" y="677725"/>
                </a:lnTo>
                <a:cubicBezTo>
                  <a:pt x="27403" y="677725"/>
                  <a:pt x="0" y="650323"/>
                  <a:pt x="0" y="616519"/>
                </a:cubicBezTo>
                <a:lnTo>
                  <a:pt x="0" y="61206"/>
                </a:lnTo>
                <a:cubicBezTo>
                  <a:pt x="0" y="44973"/>
                  <a:pt x="6448" y="29405"/>
                  <a:pt x="17927" y="17927"/>
                </a:cubicBezTo>
                <a:cubicBezTo>
                  <a:pt x="29405" y="6448"/>
                  <a:pt x="44973" y="0"/>
                  <a:pt x="61206" y="0"/>
                </a:cubicBezTo>
                <a:close/>
              </a:path>
            </a:pathLst>
          </a:custGeom>
          <a:solidFill>
            <a:srgbClr val="F1AF4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3" name="Google Shape;463;p50"/>
          <p:cNvSpPr txBox="1"/>
          <p:nvPr/>
        </p:nvSpPr>
        <p:spPr>
          <a:xfrm>
            <a:off x="648975" y="6090852"/>
            <a:ext cx="4211400" cy="60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4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918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Cultural Practices</a:t>
            </a:r>
            <a:endParaRPr/>
          </a:p>
        </p:txBody>
      </p:sp>
      <p:sp>
        <p:nvSpPr>
          <p:cNvPr id="464" name="Google Shape;464;p50"/>
          <p:cNvSpPr txBox="1"/>
          <p:nvPr/>
        </p:nvSpPr>
        <p:spPr>
          <a:xfrm>
            <a:off x="1293240" y="6993739"/>
            <a:ext cx="5497500" cy="184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2995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What cultural practices existed within the regions? Did you notice any similarities or differences?</a:t>
            </a:r>
            <a:endParaRPr/>
          </a:p>
        </p:txBody>
      </p:sp>
      <p:grpSp>
        <p:nvGrpSpPr>
          <p:cNvPr id="465" name="Google Shape;465;p50"/>
          <p:cNvGrpSpPr/>
          <p:nvPr/>
        </p:nvGrpSpPr>
        <p:grpSpPr>
          <a:xfrm>
            <a:off x="8066664" y="7447523"/>
            <a:ext cx="1983169" cy="1354097"/>
            <a:chOff x="5376825" y="1512437"/>
            <a:chExt cx="3094350" cy="2481394"/>
          </a:xfrm>
        </p:grpSpPr>
        <p:sp>
          <p:nvSpPr>
            <p:cNvPr id="466" name="Google Shape;466;p50"/>
            <p:cNvSpPr/>
            <p:nvPr/>
          </p:nvSpPr>
          <p:spPr>
            <a:xfrm>
              <a:off x="5376825" y="1691400"/>
              <a:ext cx="585300" cy="540300"/>
            </a:xfrm>
            <a:prstGeom prst="ellipse">
              <a:avLst/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7" name="Google Shape;467;p50"/>
            <p:cNvSpPr/>
            <p:nvPr/>
          </p:nvSpPr>
          <p:spPr>
            <a:xfrm>
              <a:off x="5436814" y="2335760"/>
              <a:ext cx="465300" cy="11193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8" name="Google Shape;468;p50"/>
            <p:cNvSpPr/>
            <p:nvPr/>
          </p:nvSpPr>
          <p:spPr>
            <a:xfrm>
              <a:off x="7962533" y="2335739"/>
              <a:ext cx="432000" cy="11193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9" name="Google Shape;469;p50"/>
            <p:cNvSpPr/>
            <p:nvPr/>
          </p:nvSpPr>
          <p:spPr>
            <a:xfrm rot="-5400000">
              <a:off x="5859814" y="2686815"/>
              <a:ext cx="345300" cy="11913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0" name="Google Shape;470;p50"/>
            <p:cNvSpPr/>
            <p:nvPr/>
          </p:nvSpPr>
          <p:spPr>
            <a:xfrm rot="-5400000">
              <a:off x="7669031" y="2729508"/>
              <a:ext cx="345300" cy="11058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1" name="Google Shape;471;p50"/>
            <p:cNvSpPr/>
            <p:nvPr/>
          </p:nvSpPr>
          <p:spPr>
            <a:xfrm>
              <a:off x="6162670" y="3109731"/>
              <a:ext cx="465300" cy="8841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2" name="Google Shape;472;p50"/>
            <p:cNvSpPr/>
            <p:nvPr/>
          </p:nvSpPr>
          <p:spPr>
            <a:xfrm>
              <a:off x="7256450" y="3109685"/>
              <a:ext cx="432000" cy="8841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473" name="Google Shape;473;p50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6221237" y="1512437"/>
              <a:ext cx="1310975" cy="13109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74" name="Google Shape;474;p50"/>
            <p:cNvSpPr/>
            <p:nvPr/>
          </p:nvSpPr>
          <p:spPr>
            <a:xfrm>
              <a:off x="7885875" y="1691400"/>
              <a:ext cx="585300" cy="540300"/>
            </a:xfrm>
            <a:prstGeom prst="ellipse">
              <a:avLst/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8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p51"/>
          <p:cNvSpPr/>
          <p:nvPr/>
        </p:nvSpPr>
        <p:spPr>
          <a:xfrm>
            <a:off x="13417488" y="6644977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80" name="Google Shape;480;p51"/>
          <p:cNvSpPr/>
          <p:nvPr/>
        </p:nvSpPr>
        <p:spPr>
          <a:xfrm>
            <a:off x="1408600" y="3729375"/>
            <a:ext cx="7362900" cy="4565700"/>
          </a:xfrm>
          <a:prstGeom prst="roundRect">
            <a:avLst>
              <a:gd fmla="val 16667" name="adj"/>
            </a:avLst>
          </a:prstGeom>
          <a:solidFill>
            <a:srgbClr val="6484F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1" name="Google Shape;481;p51"/>
          <p:cNvSpPr/>
          <p:nvPr/>
        </p:nvSpPr>
        <p:spPr>
          <a:xfrm>
            <a:off x="9562000" y="3737275"/>
            <a:ext cx="7362900" cy="4565700"/>
          </a:xfrm>
          <a:prstGeom prst="roundRect">
            <a:avLst>
              <a:gd fmla="val 16667" name="adj"/>
            </a:avLst>
          </a:prstGeom>
          <a:solidFill>
            <a:srgbClr val="E95C3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2" name="Google Shape;482;p51"/>
          <p:cNvSpPr txBox="1"/>
          <p:nvPr/>
        </p:nvSpPr>
        <p:spPr>
          <a:xfrm>
            <a:off x="1028700" y="266700"/>
            <a:ext cx="16230600" cy="261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TRADE</a:t>
            </a:r>
            <a:endParaRPr b="1" sz="8499">
              <a:solidFill>
                <a:srgbClr val="231F20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NETWORKS</a:t>
            </a:r>
            <a:endParaRPr/>
          </a:p>
        </p:txBody>
      </p:sp>
      <p:sp>
        <p:nvSpPr>
          <p:cNvPr id="483" name="Google Shape;483;p51"/>
          <p:cNvSpPr txBox="1"/>
          <p:nvPr/>
        </p:nvSpPr>
        <p:spPr>
          <a:xfrm>
            <a:off x="1849450" y="4112125"/>
            <a:ext cx="6481200" cy="366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4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By connecting distant </a:t>
            </a:r>
            <a:r>
              <a:rPr b="1" lang="en-US" sz="34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regions, trade networks allow different cultures to exchange goods, ideas, and traditions, enriching societies with diverse customs, foods, languages, and art forms.</a:t>
            </a:r>
            <a:endParaRPr b="1" sz="3400">
              <a:solidFill>
                <a:schemeClr val="lt1"/>
              </a:solidFill>
            </a:endParaRPr>
          </a:p>
        </p:txBody>
      </p:sp>
      <p:sp>
        <p:nvSpPr>
          <p:cNvPr id="484" name="Google Shape;484;p51"/>
          <p:cNvSpPr txBox="1"/>
          <p:nvPr/>
        </p:nvSpPr>
        <p:spPr>
          <a:xfrm>
            <a:off x="10054600" y="4112125"/>
            <a:ext cx="6377700" cy="366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4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Through the regular exchange of goods and communication, trade networks create strong bonds between different groups, fostering cooperation, and shared practices.</a:t>
            </a:r>
            <a:endParaRPr b="1" sz="34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485" name="Google Shape;485;p51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486" name="Google Shape;486;p51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487" name="Google Shape;487;p51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8" name="Google Shape;488;p51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89" name="Google Shape;489;p51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4</a:t>
              </a:r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490" name="Google Shape;490;p51"/>
          <p:cNvSpPr/>
          <p:nvPr/>
        </p:nvSpPr>
        <p:spPr>
          <a:xfrm>
            <a:off x="-2243137" y="-40227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91" name="Google Shape;491;p51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492" name="Google Shape;492;p51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493" name="Google Shape;493;p51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494" name="Google Shape;494;p51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95" name="Google Shape;495;p51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496" name="Google Shape;496;p51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97" name="Google Shape;497;p51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498" name="Google Shape;498;p51"/>
          <p:cNvSpPr txBox="1"/>
          <p:nvPr/>
        </p:nvSpPr>
        <p:spPr>
          <a:xfrm>
            <a:off x="1408600" y="2844250"/>
            <a:ext cx="155163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Which of the two statements do you agree with more? Why?</a:t>
            </a:r>
            <a:endParaRPr/>
          </a:p>
        </p:txBody>
      </p:sp>
      <p:grpSp>
        <p:nvGrpSpPr>
          <p:cNvPr id="499" name="Google Shape;499;p51"/>
          <p:cNvGrpSpPr/>
          <p:nvPr/>
        </p:nvGrpSpPr>
        <p:grpSpPr>
          <a:xfrm>
            <a:off x="15276139" y="2028198"/>
            <a:ext cx="1983169" cy="1354097"/>
            <a:chOff x="5376825" y="1512437"/>
            <a:chExt cx="3094350" cy="2481394"/>
          </a:xfrm>
        </p:grpSpPr>
        <p:sp>
          <p:nvSpPr>
            <p:cNvPr id="500" name="Google Shape;500;p51"/>
            <p:cNvSpPr/>
            <p:nvPr/>
          </p:nvSpPr>
          <p:spPr>
            <a:xfrm>
              <a:off x="5376825" y="1691400"/>
              <a:ext cx="585300" cy="540300"/>
            </a:xfrm>
            <a:prstGeom prst="ellipse">
              <a:avLst/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1" name="Google Shape;501;p51"/>
            <p:cNvSpPr/>
            <p:nvPr/>
          </p:nvSpPr>
          <p:spPr>
            <a:xfrm>
              <a:off x="5436814" y="2335760"/>
              <a:ext cx="465300" cy="11193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2" name="Google Shape;502;p51"/>
            <p:cNvSpPr/>
            <p:nvPr/>
          </p:nvSpPr>
          <p:spPr>
            <a:xfrm>
              <a:off x="7962533" y="2335739"/>
              <a:ext cx="432000" cy="11193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3" name="Google Shape;503;p51"/>
            <p:cNvSpPr/>
            <p:nvPr/>
          </p:nvSpPr>
          <p:spPr>
            <a:xfrm rot="-5400000">
              <a:off x="5859814" y="2686815"/>
              <a:ext cx="345300" cy="11913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4" name="Google Shape;504;p51"/>
            <p:cNvSpPr/>
            <p:nvPr/>
          </p:nvSpPr>
          <p:spPr>
            <a:xfrm rot="-5400000">
              <a:off x="7669031" y="2729508"/>
              <a:ext cx="345300" cy="11058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5" name="Google Shape;505;p51"/>
            <p:cNvSpPr/>
            <p:nvPr/>
          </p:nvSpPr>
          <p:spPr>
            <a:xfrm>
              <a:off x="6162670" y="3109731"/>
              <a:ext cx="465300" cy="8841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6" name="Google Shape;506;p51"/>
            <p:cNvSpPr/>
            <p:nvPr/>
          </p:nvSpPr>
          <p:spPr>
            <a:xfrm>
              <a:off x="7256450" y="3109685"/>
              <a:ext cx="432000" cy="8841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507" name="Google Shape;507;p51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6221237" y="1512437"/>
              <a:ext cx="1310975" cy="13109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08" name="Google Shape;508;p51"/>
            <p:cNvSpPr/>
            <p:nvPr/>
          </p:nvSpPr>
          <p:spPr>
            <a:xfrm>
              <a:off x="7885875" y="1691400"/>
              <a:ext cx="585300" cy="540300"/>
            </a:xfrm>
            <a:prstGeom prst="ellipse">
              <a:avLst/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2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52"/>
          <p:cNvSpPr txBox="1"/>
          <p:nvPr/>
        </p:nvSpPr>
        <p:spPr>
          <a:xfrm>
            <a:off x="7924050" y="1606575"/>
            <a:ext cx="9745800" cy="2216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7199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IMPORTANCE OF</a:t>
            </a:r>
            <a:endParaRPr b="1" sz="7199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7199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TRADE NETWORKS</a:t>
            </a:r>
            <a:endParaRPr sz="100">
              <a:solidFill>
                <a:schemeClr val="dk1"/>
              </a:solidFill>
            </a:endParaRPr>
          </a:p>
        </p:txBody>
      </p:sp>
      <p:grpSp>
        <p:nvGrpSpPr>
          <p:cNvPr id="514" name="Google Shape;514;p52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515" name="Google Shape;515;p52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516" name="Google Shape;516;p52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17" name="Google Shape;517;p52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518" name="Google Shape;518;p52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/>
            </a:p>
          </p:txBody>
        </p:sp>
      </p:grpSp>
      <p:sp>
        <p:nvSpPr>
          <p:cNvPr id="519" name="Google Shape;519;p52"/>
          <p:cNvSpPr/>
          <p:nvPr/>
        </p:nvSpPr>
        <p:spPr>
          <a:xfrm>
            <a:off x="9697545" y="878816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20" name="Google Shape;520;p52"/>
          <p:cNvSpPr/>
          <p:nvPr/>
        </p:nvSpPr>
        <p:spPr>
          <a:xfrm>
            <a:off x="1564423" y="-1641171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521" name="Google Shape;521;p52"/>
          <p:cNvGrpSpPr/>
          <p:nvPr/>
        </p:nvGrpSpPr>
        <p:grpSpPr>
          <a:xfrm>
            <a:off x="185402" y="-144662"/>
            <a:ext cx="937455" cy="10431728"/>
            <a:chOff x="0" y="-38100"/>
            <a:chExt cx="246900" cy="2747433"/>
          </a:xfrm>
        </p:grpSpPr>
        <p:sp>
          <p:nvSpPr>
            <p:cNvPr id="522" name="Google Shape;522;p52"/>
            <p:cNvSpPr/>
            <p:nvPr/>
          </p:nvSpPr>
          <p:spPr>
            <a:xfrm>
              <a:off x="0" y="0"/>
              <a:ext cx="246798" cy="2709333"/>
            </a:xfrm>
            <a:custGeom>
              <a:rect b="b" l="l" r="r" t="t"/>
              <a:pathLst>
                <a:path extrusionOk="0" h="2709333" w="246798">
                  <a:moveTo>
                    <a:pt x="0" y="0"/>
                  </a:moveTo>
                  <a:lnTo>
                    <a:pt x="246798" y="0"/>
                  </a:lnTo>
                  <a:lnTo>
                    <a:pt x="246798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EFFEF9"/>
            </a:solidFill>
            <a:ln>
              <a:noFill/>
            </a:ln>
          </p:spPr>
        </p:sp>
        <p:sp>
          <p:nvSpPr>
            <p:cNvPr id="523" name="Google Shape;523;p52"/>
            <p:cNvSpPr txBox="1"/>
            <p:nvPr/>
          </p:nvSpPr>
          <p:spPr>
            <a:xfrm>
              <a:off x="0" y="-38100"/>
              <a:ext cx="246900" cy="2747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24" name="Google Shape;524;p52"/>
          <p:cNvSpPr txBox="1"/>
          <p:nvPr/>
        </p:nvSpPr>
        <p:spPr>
          <a:xfrm rot="-5400000">
            <a:off x="-2830777" y="4935804"/>
            <a:ext cx="68820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6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700" u="none" cap="none" strike="noStrike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© Thinking Nation </a:t>
            </a:r>
            <a:r>
              <a:rPr b="1" lang="en-US" sz="27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2025</a:t>
            </a:r>
            <a:endParaRPr/>
          </a:p>
        </p:txBody>
      </p:sp>
      <p:cxnSp>
        <p:nvCxnSpPr>
          <p:cNvPr id="525" name="Google Shape;525;p52"/>
          <p:cNvCxnSpPr/>
          <p:nvPr/>
        </p:nvCxnSpPr>
        <p:spPr>
          <a:xfrm rot="10800000">
            <a:off x="648533" y="-104669"/>
            <a:ext cx="5400" cy="29976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26" name="Google Shape;526;p52"/>
          <p:cNvCxnSpPr/>
          <p:nvPr/>
        </p:nvCxnSpPr>
        <p:spPr>
          <a:xfrm rot="10800000">
            <a:off x="643893" y="7289297"/>
            <a:ext cx="5400" cy="29976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527" name="Google Shape;527;p52"/>
          <p:cNvGrpSpPr/>
          <p:nvPr/>
        </p:nvGrpSpPr>
        <p:grpSpPr>
          <a:xfrm>
            <a:off x="7800735" y="3746465"/>
            <a:ext cx="10325768" cy="1105408"/>
            <a:chOff x="1704735" y="3746465"/>
            <a:chExt cx="10325768" cy="1105408"/>
          </a:xfrm>
        </p:grpSpPr>
        <p:sp>
          <p:nvSpPr>
            <p:cNvPr id="528" name="Google Shape;528;p52"/>
            <p:cNvSpPr txBox="1"/>
            <p:nvPr/>
          </p:nvSpPr>
          <p:spPr>
            <a:xfrm>
              <a:off x="2988503" y="3823969"/>
              <a:ext cx="9042000" cy="950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087">
                  <a:solidFill>
                    <a:srgbClr val="231F20"/>
                  </a:solidFill>
                  <a:latin typeface="Inter"/>
                  <a:ea typeface="Inter"/>
                  <a:cs typeface="Inter"/>
                  <a:sym typeface="Inter"/>
                </a:rPr>
                <a:t>Trade allows for the exchange of essential goods, like food, materials, and technology.</a:t>
              </a:r>
              <a:endParaRPr/>
            </a:p>
          </p:txBody>
        </p:sp>
        <p:grpSp>
          <p:nvGrpSpPr>
            <p:cNvPr id="529" name="Google Shape;529;p52"/>
            <p:cNvGrpSpPr/>
            <p:nvPr/>
          </p:nvGrpSpPr>
          <p:grpSpPr>
            <a:xfrm>
              <a:off x="1704735" y="3746465"/>
              <a:ext cx="1105408" cy="1105408"/>
              <a:chOff x="0" y="-56030"/>
              <a:chExt cx="812800" cy="812800"/>
            </a:xfrm>
          </p:grpSpPr>
          <p:sp>
            <p:nvSpPr>
              <p:cNvPr id="530" name="Google Shape;530;p52"/>
              <p:cNvSpPr/>
              <p:nvPr/>
            </p:nvSpPr>
            <p:spPr>
              <a:xfrm>
                <a:off x="0" y="-56030"/>
                <a:ext cx="812800" cy="812800"/>
              </a:xfrm>
              <a:custGeom>
                <a:rect b="b" l="l" r="r" t="t"/>
                <a:pathLst>
                  <a:path extrusionOk="0"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1" name="Google Shape;531;p52"/>
              <p:cNvSpPr txBox="1"/>
              <p:nvPr/>
            </p:nvSpPr>
            <p:spPr>
              <a:xfrm>
                <a:off x="76200" y="38100"/>
                <a:ext cx="660300" cy="698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532" name="Google Shape;532;p52"/>
            <p:cNvSpPr txBox="1"/>
            <p:nvPr/>
          </p:nvSpPr>
          <p:spPr>
            <a:xfrm>
              <a:off x="1704735" y="3911719"/>
              <a:ext cx="1105500" cy="774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5034" u="none" cap="none" strike="noStrike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1</a:t>
              </a: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533" name="Google Shape;533;p52"/>
          <p:cNvGrpSpPr/>
          <p:nvPr/>
        </p:nvGrpSpPr>
        <p:grpSpPr>
          <a:xfrm>
            <a:off x="7800735" y="5193381"/>
            <a:ext cx="9745868" cy="1105408"/>
            <a:chOff x="1704735" y="5802329"/>
            <a:chExt cx="9745868" cy="1105408"/>
          </a:xfrm>
        </p:grpSpPr>
        <p:sp>
          <p:nvSpPr>
            <p:cNvPr id="534" name="Google Shape;534;p52"/>
            <p:cNvSpPr txBox="1"/>
            <p:nvPr/>
          </p:nvSpPr>
          <p:spPr>
            <a:xfrm>
              <a:off x="2988503" y="5879833"/>
              <a:ext cx="8462100" cy="950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087">
                  <a:solidFill>
                    <a:srgbClr val="231F20"/>
                  </a:solidFill>
                  <a:latin typeface="Inter"/>
                  <a:ea typeface="Inter"/>
                  <a:cs typeface="Inter"/>
                  <a:sym typeface="Inter"/>
                </a:rPr>
                <a:t>Trade facilitates shared beliefs, cultural practices and knowledge.</a:t>
              </a:r>
              <a:endParaRPr/>
            </a:p>
          </p:txBody>
        </p:sp>
        <p:grpSp>
          <p:nvGrpSpPr>
            <p:cNvPr id="535" name="Google Shape;535;p52"/>
            <p:cNvGrpSpPr/>
            <p:nvPr/>
          </p:nvGrpSpPr>
          <p:grpSpPr>
            <a:xfrm>
              <a:off x="1704735" y="5802329"/>
              <a:ext cx="1105408" cy="1105408"/>
              <a:chOff x="0" y="-56030"/>
              <a:chExt cx="812800" cy="812800"/>
            </a:xfrm>
          </p:grpSpPr>
          <p:sp>
            <p:nvSpPr>
              <p:cNvPr id="536" name="Google Shape;536;p52"/>
              <p:cNvSpPr/>
              <p:nvPr/>
            </p:nvSpPr>
            <p:spPr>
              <a:xfrm>
                <a:off x="0" y="-56030"/>
                <a:ext cx="812800" cy="812800"/>
              </a:xfrm>
              <a:custGeom>
                <a:rect b="b" l="l" r="r" t="t"/>
                <a:pathLst>
                  <a:path extrusionOk="0"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7" name="Google Shape;537;p52"/>
              <p:cNvSpPr txBox="1"/>
              <p:nvPr/>
            </p:nvSpPr>
            <p:spPr>
              <a:xfrm>
                <a:off x="76200" y="38100"/>
                <a:ext cx="660300" cy="698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538" name="Google Shape;538;p52"/>
            <p:cNvSpPr txBox="1"/>
            <p:nvPr/>
          </p:nvSpPr>
          <p:spPr>
            <a:xfrm>
              <a:off x="1704735" y="5967583"/>
              <a:ext cx="1105500" cy="774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5034" u="none" cap="none" strike="noStrike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2</a:t>
              </a: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539" name="Google Shape;539;p52"/>
          <p:cNvGrpSpPr/>
          <p:nvPr/>
        </p:nvGrpSpPr>
        <p:grpSpPr>
          <a:xfrm>
            <a:off x="7800735" y="6640298"/>
            <a:ext cx="9745868" cy="1900800"/>
            <a:chOff x="1704735" y="7935698"/>
            <a:chExt cx="9745868" cy="1900800"/>
          </a:xfrm>
        </p:grpSpPr>
        <p:sp>
          <p:nvSpPr>
            <p:cNvPr id="540" name="Google Shape;540;p52"/>
            <p:cNvSpPr txBox="1"/>
            <p:nvPr/>
          </p:nvSpPr>
          <p:spPr>
            <a:xfrm>
              <a:off x="2988503" y="7935698"/>
              <a:ext cx="8462100" cy="1900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087">
                  <a:solidFill>
                    <a:srgbClr val="231F20"/>
                  </a:solidFill>
                  <a:latin typeface="Inter"/>
                  <a:ea typeface="Inter"/>
                  <a:cs typeface="Inter"/>
                  <a:sym typeface="Inter"/>
                </a:rPr>
                <a:t>Trade encourages the development of civilizations such as large settlements to act as hubs of exchange and roads to effectively transport goods and people.</a:t>
              </a:r>
              <a:endParaRPr/>
            </a:p>
          </p:txBody>
        </p:sp>
        <p:grpSp>
          <p:nvGrpSpPr>
            <p:cNvPr id="541" name="Google Shape;541;p52"/>
            <p:cNvGrpSpPr/>
            <p:nvPr/>
          </p:nvGrpSpPr>
          <p:grpSpPr>
            <a:xfrm>
              <a:off x="1704735" y="8333394"/>
              <a:ext cx="1105408" cy="1105408"/>
              <a:chOff x="0" y="0"/>
              <a:chExt cx="812800" cy="812800"/>
            </a:xfrm>
          </p:grpSpPr>
          <p:sp>
            <p:nvSpPr>
              <p:cNvPr id="542" name="Google Shape;542;p52"/>
              <p:cNvSpPr/>
              <p:nvPr/>
            </p:nvSpPr>
            <p:spPr>
              <a:xfrm>
                <a:off x="0" y="0"/>
                <a:ext cx="812800" cy="812800"/>
              </a:xfrm>
              <a:custGeom>
                <a:rect b="b" l="l" r="r" t="t"/>
                <a:pathLst>
                  <a:path extrusionOk="0"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3" name="Google Shape;543;p52"/>
              <p:cNvSpPr txBox="1"/>
              <p:nvPr/>
            </p:nvSpPr>
            <p:spPr>
              <a:xfrm>
                <a:off x="76200" y="38100"/>
                <a:ext cx="660300" cy="698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544" name="Google Shape;544;p52"/>
            <p:cNvSpPr txBox="1"/>
            <p:nvPr/>
          </p:nvSpPr>
          <p:spPr>
            <a:xfrm>
              <a:off x="1704735" y="8498648"/>
              <a:ext cx="1105500" cy="774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5034" u="none" cap="none" strike="noStrike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3</a:t>
              </a:r>
              <a:endParaRPr>
                <a:solidFill>
                  <a:srgbClr val="FFFFFF"/>
                </a:solidFill>
              </a:endParaRPr>
            </a:p>
          </p:txBody>
        </p:sp>
      </p:grpSp>
      <p:pic>
        <p:nvPicPr>
          <p:cNvPr id="545" name="Google Shape;545;p52"/>
          <p:cNvPicPr preferRelativeResize="0"/>
          <p:nvPr/>
        </p:nvPicPr>
        <p:blipFill rotWithShape="1">
          <a:blip r:embed="rId4">
            <a:alphaModFix/>
          </a:blip>
          <a:srcRect b="0" l="0" r="62080" t="0"/>
          <a:stretch/>
        </p:blipFill>
        <p:spPr>
          <a:xfrm>
            <a:off x="1155075" y="751100"/>
            <a:ext cx="6317711" cy="8680264"/>
          </a:xfrm>
          <a:prstGeom prst="rect">
            <a:avLst/>
          </a:prstGeom>
          <a:noFill/>
          <a:ln>
            <a:noFill/>
          </a:ln>
        </p:spPr>
      </p:pic>
      <p:sp>
        <p:nvSpPr>
          <p:cNvPr id="546" name="Google Shape;546;p52"/>
          <p:cNvSpPr txBox="1"/>
          <p:nvPr/>
        </p:nvSpPr>
        <p:spPr>
          <a:xfrm>
            <a:off x="1311425" y="9697550"/>
            <a:ext cx="6612600" cy="39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Medieval Trade Routes Thematic Map, </a:t>
            </a:r>
            <a:r>
              <a:rPr lang="en-US" sz="1800" u="sng">
                <a:solidFill>
                  <a:schemeClr val="hlink"/>
                </a:solidFill>
                <a:latin typeface="Inter"/>
                <a:ea typeface="Inter"/>
                <a:cs typeface="Inter"/>
                <a:sym typeface="Inter"/>
                <a:hlinkClick r:id="rId5"/>
              </a:rPr>
              <a:t>OER Project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0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p53"/>
          <p:cNvSpPr txBox="1"/>
          <p:nvPr/>
        </p:nvSpPr>
        <p:spPr>
          <a:xfrm>
            <a:off x="7344369" y="4685625"/>
            <a:ext cx="8813700" cy="390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71614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3827"/>
              <a:buFont typeface="Inter"/>
              <a:buChar char="●"/>
            </a:pPr>
            <a:r>
              <a:rPr lang="en-US" sz="3827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One of the most advanced road systems in the world</a:t>
            </a:r>
            <a:endParaRPr sz="3827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810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400"/>
              <a:buFont typeface="Inter"/>
              <a:buChar char="○"/>
            </a:pPr>
            <a:r>
              <a:rPr lang="en-US" sz="24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Over 25,000 miles</a:t>
            </a:r>
            <a:endParaRPr sz="24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71614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3827"/>
              <a:buFont typeface="Inter"/>
              <a:buChar char="●"/>
            </a:pPr>
            <a:r>
              <a:rPr lang="en-US" sz="3827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Spread goods (llamas, gold, quinoa, etc.) agricultural techniques, art styles (weaving patterns, etc.) and religious beliefs</a:t>
            </a:r>
            <a:endParaRPr sz="3827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552" name="Google Shape;552;p53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553" name="Google Shape;553;p53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554" name="Google Shape;554;p53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E95C3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5" name="Google Shape;555;p53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556" name="Google Shape;556;p53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6</a:t>
              </a:r>
              <a:endParaRPr/>
            </a:p>
          </p:txBody>
        </p:sp>
      </p:grpSp>
      <p:sp>
        <p:nvSpPr>
          <p:cNvPr id="557" name="Google Shape;557;p53"/>
          <p:cNvSpPr/>
          <p:nvPr/>
        </p:nvSpPr>
        <p:spPr>
          <a:xfrm>
            <a:off x="-1808878" y="-29317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58" name="Google Shape;558;p53"/>
          <p:cNvSpPr/>
          <p:nvPr/>
        </p:nvSpPr>
        <p:spPr>
          <a:xfrm>
            <a:off x="14982801" y="5143500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559" name="Google Shape;559;p53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560" name="Google Shape;560;p53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561" name="Google Shape;561;p53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562" name="Google Shape;562;p53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563" name="Google Shape;563;p53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564" name="Google Shape;564;p53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65" name="Google Shape;565;p53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566" name="Google Shape;566;p53"/>
          <p:cNvSpPr txBox="1"/>
          <p:nvPr/>
        </p:nvSpPr>
        <p:spPr>
          <a:xfrm>
            <a:off x="6260274" y="1562100"/>
            <a:ext cx="10791600" cy="261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AVENUES</a:t>
            </a: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 </a:t>
            </a: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OF TRADE:</a:t>
            </a:r>
            <a:endParaRPr b="1" sz="8499">
              <a:solidFill>
                <a:srgbClr val="231F20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INKA ROAD</a:t>
            </a:r>
            <a:endParaRPr b="1" sz="8499">
              <a:solidFill>
                <a:srgbClr val="231F20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  <p:pic>
        <p:nvPicPr>
          <p:cNvPr id="567" name="Google Shape;567;p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4273" y="330325"/>
            <a:ext cx="5306100" cy="8191276"/>
          </a:xfrm>
          <a:prstGeom prst="rect">
            <a:avLst/>
          </a:prstGeom>
          <a:noFill/>
          <a:ln>
            <a:noFill/>
          </a:ln>
        </p:spPr>
      </p:pic>
      <p:sp>
        <p:nvSpPr>
          <p:cNvPr id="568" name="Google Shape;568;p53"/>
          <p:cNvSpPr txBox="1"/>
          <p:nvPr/>
        </p:nvSpPr>
        <p:spPr>
          <a:xfrm>
            <a:off x="397025" y="8554550"/>
            <a:ext cx="6612600" cy="39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Map of Inca Empire Road System, By Manco Capac </a:t>
            </a:r>
            <a:r>
              <a:rPr lang="en-US" sz="1800" u="sng">
                <a:solidFill>
                  <a:schemeClr val="hlink"/>
                </a:solidFill>
                <a:latin typeface="Inter"/>
                <a:ea typeface="Inter"/>
                <a:cs typeface="Inter"/>
                <a:sym typeface="Inter"/>
                <a:hlinkClick r:id="rId5"/>
              </a:rPr>
              <a:t>CC By SA-3.0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2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p54"/>
          <p:cNvSpPr txBox="1"/>
          <p:nvPr/>
        </p:nvSpPr>
        <p:spPr>
          <a:xfrm>
            <a:off x="664269" y="4192900"/>
            <a:ext cx="8813700" cy="4123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71614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3827"/>
              <a:buFont typeface="Inter"/>
              <a:buChar char="●"/>
            </a:pPr>
            <a:r>
              <a:rPr lang="en-US" sz="3827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Central artery for Mississippian culture’s trade network</a:t>
            </a:r>
            <a:endParaRPr sz="24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71614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3827"/>
              <a:buFont typeface="Inter"/>
              <a:buChar char="●"/>
            </a:pPr>
            <a:r>
              <a:rPr lang="en-US" sz="3827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Linked distant regions through tributaries of the Mississippi</a:t>
            </a:r>
            <a:endParaRPr sz="3827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71614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3827"/>
              <a:buFont typeface="Inter"/>
              <a:buChar char="●"/>
            </a:pPr>
            <a:r>
              <a:rPr lang="en-US" sz="3827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Goods such as maize, copper, shells, and pottery were commonly exchanged</a:t>
            </a:r>
            <a:endParaRPr sz="3827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574" name="Google Shape;574;p54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575" name="Google Shape;575;p54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576" name="Google Shape;576;p54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E95C3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77" name="Google Shape;577;p54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578" name="Google Shape;578;p54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7</a:t>
              </a:r>
              <a:endParaRPr/>
            </a:p>
          </p:txBody>
        </p:sp>
      </p:grpSp>
      <p:sp>
        <p:nvSpPr>
          <p:cNvPr id="579" name="Google Shape;579;p54"/>
          <p:cNvSpPr/>
          <p:nvPr/>
        </p:nvSpPr>
        <p:spPr>
          <a:xfrm>
            <a:off x="-1808878" y="-29317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80" name="Google Shape;580;p54"/>
          <p:cNvSpPr/>
          <p:nvPr/>
        </p:nvSpPr>
        <p:spPr>
          <a:xfrm>
            <a:off x="14982801" y="5143500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581" name="Google Shape;581;p54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582" name="Google Shape;582;p54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583" name="Google Shape;583;p54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584" name="Google Shape;584;p54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585" name="Google Shape;585;p54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586" name="Google Shape;586;p54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87" name="Google Shape;587;p54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588" name="Google Shape;588;p54"/>
          <p:cNvSpPr txBox="1"/>
          <p:nvPr/>
        </p:nvSpPr>
        <p:spPr>
          <a:xfrm>
            <a:off x="283274" y="1269900"/>
            <a:ext cx="10791600" cy="261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AVENUES OF TRADE:</a:t>
            </a:r>
            <a:endParaRPr b="1" sz="8499">
              <a:solidFill>
                <a:srgbClr val="231F20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MISSISSIPPI RIVER</a:t>
            </a:r>
            <a:endParaRPr b="1" sz="8499">
              <a:solidFill>
                <a:srgbClr val="231F20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  <p:sp>
        <p:nvSpPr>
          <p:cNvPr id="589" name="Google Shape;589;p54"/>
          <p:cNvSpPr txBox="1"/>
          <p:nvPr/>
        </p:nvSpPr>
        <p:spPr>
          <a:xfrm>
            <a:off x="10623550" y="8630750"/>
            <a:ext cx="7739700" cy="39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Map of Mississippi River Basin, By Shannon1 </a:t>
            </a:r>
            <a:r>
              <a:rPr lang="en-US" sz="1800" u="sng">
                <a:solidFill>
                  <a:schemeClr val="hlink"/>
                </a:solidFill>
                <a:latin typeface="Inter"/>
                <a:ea typeface="Inter"/>
                <a:cs typeface="Inter"/>
                <a:sym typeface="Inter"/>
                <a:hlinkClick r:id="rId4"/>
              </a:rPr>
              <a:t>CC By SA-4.0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590" name="Google Shape;590;p54"/>
          <p:cNvPicPr preferRelativeResize="0"/>
          <p:nvPr/>
        </p:nvPicPr>
        <p:blipFill rotWithShape="1">
          <a:blip r:embed="rId5">
            <a:alphaModFix/>
          </a:blip>
          <a:srcRect b="0" l="7071" r="0" t="0"/>
          <a:stretch/>
        </p:blipFill>
        <p:spPr>
          <a:xfrm>
            <a:off x="11237300" y="1663150"/>
            <a:ext cx="6798075" cy="6705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4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5" name="Google Shape;595;p55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596" name="Google Shape;596;p55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597" name="Google Shape;597;p55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E95C3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98" name="Google Shape;598;p55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599" name="Google Shape;599;p55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8</a:t>
              </a:r>
              <a:endParaRPr/>
            </a:p>
          </p:txBody>
        </p:sp>
      </p:grpSp>
      <p:sp>
        <p:nvSpPr>
          <p:cNvPr id="600" name="Google Shape;600;p55"/>
          <p:cNvSpPr/>
          <p:nvPr/>
        </p:nvSpPr>
        <p:spPr>
          <a:xfrm>
            <a:off x="-1808878" y="-29317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601" name="Google Shape;601;p55"/>
          <p:cNvSpPr/>
          <p:nvPr/>
        </p:nvSpPr>
        <p:spPr>
          <a:xfrm>
            <a:off x="14982801" y="5143500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602" name="Google Shape;602;p55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603" name="Google Shape;603;p55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604" name="Google Shape;604;p55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605" name="Google Shape;605;p55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606" name="Google Shape;606;p55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607" name="Google Shape;607;p55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08" name="Google Shape;608;p55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609" name="Google Shape;609;p55"/>
          <p:cNvSpPr txBox="1"/>
          <p:nvPr/>
        </p:nvSpPr>
        <p:spPr>
          <a:xfrm>
            <a:off x="6260275" y="1714500"/>
            <a:ext cx="11161500" cy="261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HUBS OF EXCHANGE:</a:t>
            </a:r>
            <a:endParaRPr b="1" sz="8499">
              <a:solidFill>
                <a:srgbClr val="231F20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TEOTIHUACAN</a:t>
            </a:r>
            <a:endParaRPr b="1" sz="8499">
              <a:solidFill>
                <a:srgbClr val="231F20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  <p:sp>
        <p:nvSpPr>
          <p:cNvPr id="610" name="Google Shape;610;p55"/>
          <p:cNvSpPr txBox="1"/>
          <p:nvPr/>
        </p:nvSpPr>
        <p:spPr>
          <a:xfrm>
            <a:off x="397025" y="7335350"/>
            <a:ext cx="6173700" cy="177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</a:t>
            </a: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Tlatelolco Marketplace as depicted at </a:t>
            </a:r>
            <a:r>
              <a:rPr lang="en-US" sz="1800">
                <a:solidFill>
                  <a:schemeClr val="dk1"/>
                </a:solidFill>
                <a:uFill>
                  <a:noFill/>
                </a:uFill>
                <a:latin typeface="Inter"/>
                <a:ea typeface="Inter"/>
                <a:cs typeface="Inter"/>
                <a:sym typeface="Inter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Field Museum of Natural History</a:t>
            </a: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, Chicago. The largest Aztec market was located in </a:t>
            </a:r>
            <a:r>
              <a:rPr lang="en-US" sz="1800">
                <a:solidFill>
                  <a:schemeClr val="dk1"/>
                </a:solidFill>
                <a:uFill>
                  <a:noFill/>
                </a:uFill>
                <a:latin typeface="Inter"/>
                <a:ea typeface="Inter"/>
                <a:cs typeface="Inter"/>
                <a:sym typeface="Inter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Tenochtitlan</a:t>
            </a: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's neighbouring town, </a:t>
            </a:r>
            <a:r>
              <a:rPr lang="en-US" sz="1800">
                <a:solidFill>
                  <a:schemeClr val="dk1"/>
                </a:solidFill>
                <a:uFill>
                  <a:noFill/>
                </a:uFill>
                <a:latin typeface="Inter"/>
                <a:ea typeface="Inter"/>
                <a:cs typeface="Inter"/>
                <a:sym typeface="Inter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Tlatelolco</a:t>
            </a: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.</a:t>
            </a: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, </a:t>
            </a: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-US" sz="1800" u="sng">
                <a:solidFill>
                  <a:schemeClr val="hlink"/>
                </a:solidFill>
                <a:latin typeface="Inter"/>
                <a:ea typeface="Inter"/>
                <a:cs typeface="Inter"/>
                <a:sym typeface="Inter"/>
                <a:hlinkClick r:id="rId7"/>
              </a:rPr>
              <a:t>By Joe Ravi, CC BY-SA 3.0.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11" name="Google Shape;611;p55"/>
          <p:cNvSpPr txBox="1"/>
          <p:nvPr/>
        </p:nvSpPr>
        <p:spPr>
          <a:xfrm>
            <a:off x="6412125" y="4345300"/>
            <a:ext cx="11161500" cy="4123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71614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3827"/>
              <a:buFont typeface="Inter"/>
              <a:buChar char="●"/>
            </a:pPr>
            <a:r>
              <a:rPr lang="en-US" sz="3827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One of the largest cities in the ancient world, with as many as 200,000 inhabitants</a:t>
            </a:r>
            <a:endParaRPr sz="3827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71614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3827"/>
              <a:buFont typeface="Inter"/>
              <a:buChar char="●"/>
            </a:pPr>
            <a:r>
              <a:rPr lang="en-US" sz="3827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Goods (obsidian, textiles, pottery, cacao, etc.) were exchanged</a:t>
            </a:r>
            <a:endParaRPr sz="3827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71614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3827"/>
              <a:buFont typeface="Inter"/>
              <a:buChar char="●"/>
            </a:pPr>
            <a:r>
              <a:rPr lang="en-US" sz="3827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Art, architecture, and religious practices from Teotihuacan can be seen throughout Mesoamerica</a:t>
            </a:r>
            <a:endParaRPr sz="3827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612" name="Google Shape;612;p5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97025" y="2902050"/>
            <a:ext cx="5733267" cy="4299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6" name="Shape 6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" name="Google Shape;617;p56"/>
          <p:cNvSpPr txBox="1"/>
          <p:nvPr/>
        </p:nvSpPr>
        <p:spPr>
          <a:xfrm>
            <a:off x="664275" y="4192900"/>
            <a:ext cx="10192800" cy="47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71614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3827"/>
              <a:buFont typeface="Inter"/>
              <a:buChar char="●"/>
            </a:pPr>
            <a:r>
              <a:rPr lang="en-US" sz="3827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North America’s largest city with a population of </a:t>
            </a:r>
            <a:r>
              <a:rPr lang="en-US" sz="3827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around</a:t>
            </a:r>
            <a:r>
              <a:rPr lang="en-US" sz="3827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 20,000</a:t>
            </a:r>
            <a:endParaRPr sz="3827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71614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3827"/>
              <a:buFont typeface="Inter"/>
              <a:buChar char="●"/>
            </a:pPr>
            <a:r>
              <a:rPr lang="en-US" sz="3827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Ceremonial practices, architectural </a:t>
            </a:r>
            <a:r>
              <a:rPr lang="en-US" sz="3827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designs</a:t>
            </a:r>
            <a:r>
              <a:rPr lang="en-US" sz="3827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 (eg: mound building), and goods (maize, copper, animal hides, pottery, shells, tools, etc.) were exchanged</a:t>
            </a:r>
            <a:endParaRPr sz="3827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71614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3827"/>
              <a:buFont typeface="Inter"/>
              <a:buChar char="●"/>
            </a:pPr>
            <a:r>
              <a:rPr lang="en-US" sz="3827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Cities aided in the spread of ideas, religion and innovations</a:t>
            </a:r>
            <a:endParaRPr sz="3827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618" name="Google Shape;618;p56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619" name="Google Shape;619;p56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620" name="Google Shape;620;p56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E95C3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21" name="Google Shape;621;p56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622" name="Google Shape;622;p56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9</a:t>
              </a:r>
              <a:endParaRPr/>
            </a:p>
          </p:txBody>
        </p:sp>
      </p:grpSp>
      <p:sp>
        <p:nvSpPr>
          <p:cNvPr id="623" name="Google Shape;623;p56"/>
          <p:cNvSpPr/>
          <p:nvPr/>
        </p:nvSpPr>
        <p:spPr>
          <a:xfrm>
            <a:off x="-1808878" y="-29317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624" name="Google Shape;624;p56"/>
          <p:cNvSpPr/>
          <p:nvPr/>
        </p:nvSpPr>
        <p:spPr>
          <a:xfrm>
            <a:off x="14982801" y="5143500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625" name="Google Shape;625;p56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626" name="Google Shape;626;p56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627" name="Google Shape;627;p56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628" name="Google Shape;628;p56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629" name="Google Shape;629;p56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630" name="Google Shape;630;p56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31" name="Google Shape;631;p56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632" name="Google Shape;632;p56"/>
          <p:cNvSpPr txBox="1"/>
          <p:nvPr/>
        </p:nvSpPr>
        <p:spPr>
          <a:xfrm>
            <a:off x="283275" y="1269900"/>
            <a:ext cx="11064000" cy="261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HUBS OF EXCHANGE:</a:t>
            </a:r>
            <a:endParaRPr b="1" sz="8499">
              <a:solidFill>
                <a:srgbClr val="231F20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CAHOKIA</a:t>
            </a:r>
            <a:endParaRPr b="1" sz="8499">
              <a:solidFill>
                <a:srgbClr val="231F20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  <p:sp>
        <p:nvSpPr>
          <p:cNvPr id="633" name="Google Shape;633;p56"/>
          <p:cNvSpPr txBox="1"/>
          <p:nvPr/>
        </p:nvSpPr>
        <p:spPr>
          <a:xfrm>
            <a:off x="10743425" y="8630750"/>
            <a:ext cx="7315200" cy="67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</a:t>
            </a: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Map of the points of origin of artifacts found at the Spiro Mound. </a:t>
            </a:r>
            <a:r>
              <a:rPr lang="en-US" sz="1800" u="sng">
                <a:solidFill>
                  <a:schemeClr val="hlink"/>
                </a:solidFill>
                <a:latin typeface="Inter"/>
                <a:ea typeface="Inter"/>
                <a:cs typeface="Inter"/>
                <a:sym typeface="Inter"/>
                <a:hlinkClick r:id="rId4"/>
              </a:rPr>
              <a:t>CC BY-4.0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634" name="Google Shape;634;p56"/>
          <p:cNvPicPr preferRelativeResize="0"/>
          <p:nvPr/>
        </p:nvPicPr>
        <p:blipFill rotWithShape="1">
          <a:blip r:embed="rId5">
            <a:alphaModFix/>
          </a:blip>
          <a:srcRect b="0" l="26750" r="0" t="28284"/>
          <a:stretch/>
        </p:blipFill>
        <p:spPr>
          <a:xfrm>
            <a:off x="10720875" y="2470425"/>
            <a:ext cx="7315200" cy="61172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39"/>
          <p:cNvSpPr txBox="1"/>
          <p:nvPr/>
        </p:nvSpPr>
        <p:spPr>
          <a:xfrm>
            <a:off x="1791340" y="4038980"/>
            <a:ext cx="14705400" cy="2308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-US" sz="5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How did trade between tribes help spread culture between different Native American regions in North America?</a:t>
            </a:r>
            <a:endParaRPr i="1" sz="5000"/>
          </a:p>
        </p:txBody>
      </p:sp>
      <p:sp>
        <p:nvSpPr>
          <p:cNvPr id="232" name="Google Shape;232;p39"/>
          <p:cNvSpPr/>
          <p:nvPr/>
        </p:nvSpPr>
        <p:spPr>
          <a:xfrm>
            <a:off x="13764167" y="719879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33" name="Google Shape;233;p39"/>
          <p:cNvGrpSpPr/>
          <p:nvPr/>
        </p:nvGrpSpPr>
        <p:grpSpPr>
          <a:xfrm>
            <a:off x="-254016" y="9230009"/>
            <a:ext cx="18796033" cy="937061"/>
            <a:chOff x="204" y="0"/>
            <a:chExt cx="25061377" cy="1249415"/>
          </a:xfrm>
        </p:grpSpPr>
        <p:grpSp>
          <p:nvGrpSpPr>
            <p:cNvPr id="234" name="Google Shape;234;p39"/>
            <p:cNvGrpSpPr/>
            <p:nvPr/>
          </p:nvGrpSpPr>
          <p:grpSpPr>
            <a:xfrm rot="5400000">
              <a:off x="12002626" y="-11663734"/>
              <a:ext cx="1249415" cy="24576881"/>
              <a:chOff x="0" y="-38100"/>
              <a:chExt cx="246798" cy="4854693"/>
            </a:xfrm>
          </p:grpSpPr>
          <p:sp>
            <p:nvSpPr>
              <p:cNvPr id="235" name="Google Shape;235;p39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36" name="Google Shape;236;p39"/>
              <p:cNvSpPr txBox="1"/>
              <p:nvPr/>
            </p:nvSpPr>
            <p:spPr>
              <a:xfrm>
                <a:off x="0" y="-38100"/>
                <a:ext cx="246798" cy="485469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37" name="Google Shape;237;p39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238" name="Google Shape;238;p39"/>
            <p:cNvCxnSpPr/>
            <p:nvPr/>
          </p:nvCxnSpPr>
          <p:spPr>
            <a:xfrm>
              <a:off x="204" y="612007"/>
              <a:ext cx="9473686" cy="254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39" name="Google Shape;239;p39"/>
            <p:cNvCxnSpPr/>
            <p:nvPr/>
          </p:nvCxnSpPr>
          <p:spPr>
            <a:xfrm>
              <a:off x="15587895" y="612007"/>
              <a:ext cx="9473686" cy="254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240" name="Google Shape;240;p39"/>
          <p:cNvGrpSpPr/>
          <p:nvPr/>
        </p:nvGrpSpPr>
        <p:grpSpPr>
          <a:xfrm>
            <a:off x="15859155" y="-98041"/>
            <a:ext cx="1562626" cy="1771266"/>
            <a:chOff x="0" y="-130721"/>
            <a:chExt cx="2083500" cy="2361688"/>
          </a:xfrm>
        </p:grpSpPr>
        <p:grpSp>
          <p:nvGrpSpPr>
            <p:cNvPr id="241" name="Google Shape;241;p39"/>
            <p:cNvGrpSpPr/>
            <p:nvPr/>
          </p:nvGrpSpPr>
          <p:grpSpPr>
            <a:xfrm>
              <a:off x="75599" y="-130721"/>
              <a:ext cx="1932284" cy="2361688"/>
              <a:chOff x="0" y="-47625"/>
              <a:chExt cx="703982" cy="860425"/>
            </a:xfrm>
          </p:grpSpPr>
          <p:sp>
            <p:nvSpPr>
              <p:cNvPr id="242" name="Google Shape;242;p39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3" name="Google Shape;243;p39"/>
              <p:cNvSpPr txBox="1"/>
              <p:nvPr/>
            </p:nvSpPr>
            <p:spPr>
              <a:xfrm>
                <a:off x="0" y="-47625"/>
                <a:ext cx="703982" cy="733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44" name="Google Shape;244;p39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1</a:t>
              </a:r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245" name="Google Shape;245;p39"/>
          <p:cNvSpPr/>
          <p:nvPr/>
        </p:nvSpPr>
        <p:spPr>
          <a:xfrm>
            <a:off x="-2627572" y="-733336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46" name="Google Shape;246;p39"/>
          <p:cNvSpPr txBox="1"/>
          <p:nvPr/>
        </p:nvSpPr>
        <p:spPr>
          <a:xfrm>
            <a:off x="2553980" y="2019300"/>
            <a:ext cx="131799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SUPPORTING QUESTION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1" name="Google Shape;251;p40"/>
          <p:cNvGrpSpPr/>
          <p:nvPr/>
        </p:nvGrpSpPr>
        <p:grpSpPr>
          <a:xfrm>
            <a:off x="-254016" y="9230009"/>
            <a:ext cx="18796033" cy="937061"/>
            <a:chOff x="204" y="0"/>
            <a:chExt cx="25061377" cy="1249415"/>
          </a:xfrm>
        </p:grpSpPr>
        <p:grpSp>
          <p:nvGrpSpPr>
            <p:cNvPr id="252" name="Google Shape;252;p40"/>
            <p:cNvGrpSpPr/>
            <p:nvPr/>
          </p:nvGrpSpPr>
          <p:grpSpPr>
            <a:xfrm rot="5400000">
              <a:off x="12002626" y="-11663734"/>
              <a:ext cx="1249415" cy="24576881"/>
              <a:chOff x="0" y="-38100"/>
              <a:chExt cx="246798" cy="4854693"/>
            </a:xfrm>
          </p:grpSpPr>
          <p:sp>
            <p:nvSpPr>
              <p:cNvPr id="253" name="Google Shape;253;p40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54" name="Google Shape;254;p40"/>
              <p:cNvSpPr txBox="1"/>
              <p:nvPr/>
            </p:nvSpPr>
            <p:spPr>
              <a:xfrm>
                <a:off x="0" y="-38100"/>
                <a:ext cx="246798" cy="485469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55" name="Google Shape;255;p40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256" name="Google Shape;256;p40"/>
            <p:cNvCxnSpPr/>
            <p:nvPr/>
          </p:nvCxnSpPr>
          <p:spPr>
            <a:xfrm>
              <a:off x="204" y="612007"/>
              <a:ext cx="9473686" cy="254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57" name="Google Shape;257;p40"/>
            <p:cNvCxnSpPr/>
            <p:nvPr/>
          </p:nvCxnSpPr>
          <p:spPr>
            <a:xfrm>
              <a:off x="15587895" y="612007"/>
              <a:ext cx="9473686" cy="254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258" name="Google Shape;258;p40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259" name="Google Shape;259;p40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60" name="Google Shape;260;p40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6484F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1" name="Google Shape;261;p40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62" name="Google Shape;262;p40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</a:t>
              </a:r>
              <a:endParaRPr/>
            </a:p>
          </p:txBody>
        </p:sp>
      </p:grpSp>
      <p:sp>
        <p:nvSpPr>
          <p:cNvPr id="263" name="Google Shape;263;p40"/>
          <p:cNvSpPr/>
          <p:nvPr/>
        </p:nvSpPr>
        <p:spPr>
          <a:xfrm>
            <a:off x="-2807901" y="-451303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64" name="Google Shape;264;p40"/>
          <p:cNvSpPr/>
          <p:nvPr/>
        </p:nvSpPr>
        <p:spPr>
          <a:xfrm>
            <a:off x="13601700" y="6142060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265" name="Google Shape;265;p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732051" y="2915350"/>
            <a:ext cx="9689723" cy="6008776"/>
          </a:xfrm>
          <a:prstGeom prst="rect">
            <a:avLst/>
          </a:prstGeom>
          <a:noFill/>
          <a:ln>
            <a:noFill/>
          </a:ln>
        </p:spPr>
      </p:pic>
      <p:sp>
        <p:nvSpPr>
          <p:cNvPr id="266" name="Google Shape;266;p40"/>
          <p:cNvSpPr txBox="1"/>
          <p:nvPr/>
        </p:nvSpPr>
        <p:spPr>
          <a:xfrm>
            <a:off x="1028700" y="342900"/>
            <a:ext cx="16230600" cy="2154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9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GALLERY WALK</a:t>
            </a:r>
            <a:endParaRPr b="1" sz="6999">
              <a:solidFill>
                <a:srgbClr val="231F20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9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INSTRUCTIONS</a:t>
            </a:r>
            <a:endParaRPr sz="100"/>
          </a:p>
        </p:txBody>
      </p:sp>
      <p:sp>
        <p:nvSpPr>
          <p:cNvPr id="267" name="Google Shape;267;p40"/>
          <p:cNvSpPr txBox="1"/>
          <p:nvPr/>
        </p:nvSpPr>
        <p:spPr>
          <a:xfrm>
            <a:off x="317500" y="2952625"/>
            <a:ext cx="7135800" cy="620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Goal: </a:t>
            </a:r>
            <a:r>
              <a:rPr lang="en-US" sz="2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Explore characteristics of various regions and how trade help spread culture across North America.</a:t>
            </a:r>
            <a:endParaRPr sz="27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7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000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Inter"/>
              <a:buAutoNum type="arabicPeriod"/>
            </a:pPr>
            <a:r>
              <a:rPr lang="en-US" sz="2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Grab </a:t>
            </a:r>
            <a:r>
              <a:rPr lang="en-US" sz="2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materials</a:t>
            </a:r>
            <a:r>
              <a:rPr lang="en-US" sz="2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(worksheet, pen/pencil, </a:t>
            </a:r>
            <a:r>
              <a:rPr lang="en-US" sz="2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markers/colored pencils/crayons</a:t>
            </a:r>
            <a:r>
              <a:rPr lang="en-US" sz="2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)</a:t>
            </a:r>
            <a:endParaRPr sz="27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7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000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Inter"/>
              <a:buAutoNum type="arabicPeriod"/>
            </a:pPr>
            <a:r>
              <a:rPr lang="en-US" sz="2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Read information presented on each image</a:t>
            </a:r>
            <a:endParaRPr sz="27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7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000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Inter"/>
              <a:buAutoNum type="arabicPeriod"/>
            </a:pPr>
            <a:r>
              <a:rPr lang="en-US" sz="2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Answer the questions on the worksheet</a:t>
            </a:r>
            <a:endParaRPr sz="27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7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000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Inter"/>
              <a:buAutoNum type="arabicPeriod"/>
            </a:pPr>
            <a:r>
              <a:rPr lang="en-US" sz="2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Move to the next image</a:t>
            </a:r>
            <a:endParaRPr sz="27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41"/>
          <p:cNvSpPr txBox="1"/>
          <p:nvPr>
            <p:ph type="ctrTitle"/>
          </p:nvPr>
        </p:nvSpPr>
        <p:spPr>
          <a:xfrm>
            <a:off x="623400" y="4060800"/>
            <a:ext cx="17041200" cy="2165400"/>
          </a:xfrm>
          <a:prstGeom prst="rect">
            <a:avLst/>
          </a:prstGeom>
        </p:spPr>
        <p:txBody>
          <a:bodyPr anchorCtr="0" anchor="b" bIns="182850" lIns="182850" spcFirstLastPara="1" rIns="182850" wrap="square" tIns="18285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latin typeface="Halant"/>
                <a:ea typeface="Halant"/>
                <a:cs typeface="Halant"/>
                <a:sym typeface="Halant"/>
              </a:rPr>
              <a:t>Gallery Walk Images</a:t>
            </a:r>
            <a:endParaRPr b="1">
              <a:latin typeface="Halant"/>
              <a:ea typeface="Halant"/>
              <a:cs typeface="Halant"/>
              <a:sym typeface="Halan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42"/>
          <p:cNvSpPr txBox="1"/>
          <p:nvPr/>
        </p:nvSpPr>
        <p:spPr>
          <a:xfrm>
            <a:off x="1028700" y="342900"/>
            <a:ext cx="16230600" cy="2154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9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CALIFORNIA </a:t>
            </a:r>
            <a:endParaRPr b="1" sz="6999">
              <a:solidFill>
                <a:srgbClr val="231F20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9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INTERMOUNTAIN REGION</a:t>
            </a:r>
            <a:endParaRPr sz="100"/>
          </a:p>
        </p:txBody>
      </p:sp>
      <p:grpSp>
        <p:nvGrpSpPr>
          <p:cNvPr id="278" name="Google Shape;278;p42"/>
          <p:cNvGrpSpPr/>
          <p:nvPr/>
        </p:nvGrpSpPr>
        <p:grpSpPr>
          <a:xfrm>
            <a:off x="1390725" y="2958150"/>
            <a:ext cx="7362948" cy="5770860"/>
            <a:chOff x="0" y="-38100"/>
            <a:chExt cx="1939200" cy="1202513"/>
          </a:xfrm>
        </p:grpSpPr>
        <p:sp>
          <p:nvSpPr>
            <p:cNvPr id="279" name="Google Shape;279;p42"/>
            <p:cNvSpPr/>
            <p:nvPr/>
          </p:nvSpPr>
          <p:spPr>
            <a:xfrm>
              <a:off x="0" y="0"/>
              <a:ext cx="1939142" cy="1164413"/>
            </a:xfrm>
            <a:custGeom>
              <a:rect b="b" l="l" r="r" t="t"/>
              <a:pathLst>
                <a:path extrusionOk="0" h="1164413" w="1939142">
                  <a:moveTo>
                    <a:pt x="53627" y="0"/>
                  </a:moveTo>
                  <a:lnTo>
                    <a:pt x="1885515" y="0"/>
                  </a:lnTo>
                  <a:cubicBezTo>
                    <a:pt x="1915133" y="0"/>
                    <a:pt x="1939142" y="24010"/>
                    <a:pt x="1939142" y="53627"/>
                  </a:cubicBezTo>
                  <a:lnTo>
                    <a:pt x="1939142" y="1110786"/>
                  </a:lnTo>
                  <a:cubicBezTo>
                    <a:pt x="1939142" y="1140403"/>
                    <a:pt x="1915133" y="1164413"/>
                    <a:pt x="1885515" y="1164413"/>
                  </a:cubicBezTo>
                  <a:lnTo>
                    <a:pt x="53627" y="1164413"/>
                  </a:lnTo>
                  <a:cubicBezTo>
                    <a:pt x="39404" y="1164413"/>
                    <a:pt x="25764" y="1158763"/>
                    <a:pt x="15707" y="1148706"/>
                  </a:cubicBezTo>
                  <a:cubicBezTo>
                    <a:pt x="5650" y="1138649"/>
                    <a:pt x="0" y="1125009"/>
                    <a:pt x="0" y="1110786"/>
                  </a:cubicBezTo>
                  <a:lnTo>
                    <a:pt x="0" y="53627"/>
                  </a:lnTo>
                  <a:cubicBezTo>
                    <a:pt x="0" y="39404"/>
                    <a:pt x="5650" y="25764"/>
                    <a:pt x="15707" y="15707"/>
                  </a:cubicBezTo>
                  <a:cubicBezTo>
                    <a:pt x="25764" y="5650"/>
                    <a:pt x="39404" y="0"/>
                    <a:pt x="53627" y="0"/>
                  </a:cubicBezTo>
                  <a:close/>
                </a:path>
              </a:pathLst>
            </a:custGeom>
            <a:solidFill>
              <a:srgbClr val="F1AF4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0" name="Google Shape;280;p42"/>
            <p:cNvSpPr txBox="1"/>
            <p:nvPr/>
          </p:nvSpPr>
          <p:spPr>
            <a:xfrm>
              <a:off x="0" y="-38100"/>
              <a:ext cx="1939200" cy="1202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81" name="Google Shape;281;p42"/>
          <p:cNvSpPr txBox="1"/>
          <p:nvPr/>
        </p:nvSpPr>
        <p:spPr>
          <a:xfrm>
            <a:off x="1822500" y="3429000"/>
            <a:ext cx="6521400" cy="520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937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600"/>
              <a:buFont typeface="Inter"/>
              <a:buChar char="●"/>
            </a:pPr>
            <a:r>
              <a:rPr b="1" lang="en-US" sz="2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Resources</a:t>
            </a:r>
            <a:r>
              <a:rPr b="1" lang="en-US" sz="2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/Goods:</a:t>
            </a:r>
            <a:r>
              <a:rPr lang="en-US" sz="2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 Obsidian, Shells, Baskets, Acorns, Redwood Bark, Buffalo Hides, Robes</a:t>
            </a:r>
            <a:endParaRPr sz="2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937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600"/>
              <a:buFont typeface="Inter"/>
              <a:buChar char="●"/>
            </a:pPr>
            <a:r>
              <a:rPr lang="en-US" sz="2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Used shell beads as currency</a:t>
            </a:r>
            <a:endParaRPr sz="2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937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600"/>
              <a:buFont typeface="Inter"/>
              <a:buChar char="●"/>
            </a:pPr>
            <a:r>
              <a:rPr lang="en-US" sz="2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Belief in </a:t>
            </a:r>
            <a:r>
              <a:rPr lang="en-US" sz="2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animism</a:t>
            </a:r>
            <a:r>
              <a:rPr lang="en-US" sz="2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 (the belief that every natural thing has a soul)</a:t>
            </a:r>
            <a:endParaRPr sz="2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937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600"/>
              <a:buFont typeface="Inter"/>
              <a:buChar char="●"/>
            </a:pPr>
            <a:r>
              <a:rPr lang="en-US" sz="2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Shells used in religious ceremonies</a:t>
            </a:r>
            <a:endParaRPr sz="2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937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600"/>
              <a:buFont typeface="Inter"/>
              <a:buChar char="●"/>
            </a:pPr>
            <a:r>
              <a:rPr lang="en-US" sz="2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Basket-weaving reinforced connection to land</a:t>
            </a:r>
            <a:endParaRPr sz="2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82" name="Google Shape;282;p42"/>
          <p:cNvSpPr/>
          <p:nvPr/>
        </p:nvSpPr>
        <p:spPr>
          <a:xfrm>
            <a:off x="13417488" y="6644977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83" name="Google Shape;283;p42"/>
          <p:cNvSpPr/>
          <p:nvPr/>
        </p:nvSpPr>
        <p:spPr>
          <a:xfrm>
            <a:off x="-2243137" y="-40227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84" name="Google Shape;284;p42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285" name="Google Shape;285;p42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86" name="Google Shape;286;p42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87" name="Google Shape;287;p42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88" name="Google Shape;288;p42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289" name="Google Shape;289;p42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90" name="Google Shape;290;p42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pic>
        <p:nvPicPr>
          <p:cNvPr id="291" name="Google Shape;291;p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93275" y="3123875"/>
            <a:ext cx="8801976" cy="547974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92" name="Google Shape;292;p42"/>
          <p:cNvCxnSpPr/>
          <p:nvPr/>
        </p:nvCxnSpPr>
        <p:spPr>
          <a:xfrm>
            <a:off x="11230000" y="5055450"/>
            <a:ext cx="1708200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dot"/>
            <a:round/>
            <a:headEnd len="med" w="med" type="none"/>
            <a:tailEnd len="med" w="med" type="triangle"/>
          </a:ln>
        </p:spPr>
      </p:cxnSp>
      <p:cxnSp>
        <p:nvCxnSpPr>
          <p:cNvPr id="293" name="Google Shape;293;p42"/>
          <p:cNvCxnSpPr/>
          <p:nvPr/>
        </p:nvCxnSpPr>
        <p:spPr>
          <a:xfrm>
            <a:off x="10486450" y="5705600"/>
            <a:ext cx="1111200" cy="6933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dot"/>
            <a:round/>
            <a:headEnd len="med" w="med" type="none"/>
            <a:tailEnd len="med" w="med" type="triangle"/>
          </a:ln>
        </p:spPr>
      </p:cxnSp>
      <p:cxnSp>
        <p:nvCxnSpPr>
          <p:cNvPr id="294" name="Google Shape;294;p42"/>
          <p:cNvCxnSpPr/>
          <p:nvPr/>
        </p:nvCxnSpPr>
        <p:spPr>
          <a:xfrm flipH="1" rot="10800000">
            <a:off x="10486100" y="3976500"/>
            <a:ext cx="315300" cy="9126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dot"/>
            <a:round/>
            <a:headEnd len="med" w="med" type="none"/>
            <a:tailEnd len="med" w="med" type="triangle"/>
          </a:ln>
        </p:spPr>
      </p:cxnSp>
      <p:cxnSp>
        <p:nvCxnSpPr>
          <p:cNvPr id="295" name="Google Shape;295;p42"/>
          <p:cNvCxnSpPr/>
          <p:nvPr/>
        </p:nvCxnSpPr>
        <p:spPr>
          <a:xfrm flipH="1" rot="10800000">
            <a:off x="9689700" y="3860350"/>
            <a:ext cx="315300" cy="6969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dot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405531" y="3048000"/>
            <a:ext cx="8864471" cy="5479752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3"/>
          <p:cNvSpPr txBox="1"/>
          <p:nvPr/>
        </p:nvSpPr>
        <p:spPr>
          <a:xfrm>
            <a:off x="1028700" y="342900"/>
            <a:ext cx="16230600" cy="2154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9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NORTHWESTERN</a:t>
            </a:r>
            <a:endParaRPr b="1" sz="6999">
              <a:solidFill>
                <a:srgbClr val="231F20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9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GROUP</a:t>
            </a:r>
            <a:endParaRPr sz="100"/>
          </a:p>
        </p:txBody>
      </p:sp>
      <p:grpSp>
        <p:nvGrpSpPr>
          <p:cNvPr id="302" name="Google Shape;302;p43"/>
          <p:cNvGrpSpPr/>
          <p:nvPr/>
        </p:nvGrpSpPr>
        <p:grpSpPr>
          <a:xfrm>
            <a:off x="1390725" y="2958150"/>
            <a:ext cx="7362948" cy="5770860"/>
            <a:chOff x="0" y="-38100"/>
            <a:chExt cx="1939200" cy="1202513"/>
          </a:xfrm>
        </p:grpSpPr>
        <p:sp>
          <p:nvSpPr>
            <p:cNvPr id="303" name="Google Shape;303;p43"/>
            <p:cNvSpPr/>
            <p:nvPr/>
          </p:nvSpPr>
          <p:spPr>
            <a:xfrm>
              <a:off x="0" y="0"/>
              <a:ext cx="1939142" cy="1164413"/>
            </a:xfrm>
            <a:custGeom>
              <a:rect b="b" l="l" r="r" t="t"/>
              <a:pathLst>
                <a:path extrusionOk="0" h="1164413" w="1939142">
                  <a:moveTo>
                    <a:pt x="53627" y="0"/>
                  </a:moveTo>
                  <a:lnTo>
                    <a:pt x="1885515" y="0"/>
                  </a:lnTo>
                  <a:cubicBezTo>
                    <a:pt x="1915133" y="0"/>
                    <a:pt x="1939142" y="24010"/>
                    <a:pt x="1939142" y="53627"/>
                  </a:cubicBezTo>
                  <a:lnTo>
                    <a:pt x="1939142" y="1110786"/>
                  </a:lnTo>
                  <a:cubicBezTo>
                    <a:pt x="1939142" y="1140403"/>
                    <a:pt x="1915133" y="1164413"/>
                    <a:pt x="1885515" y="1164413"/>
                  </a:cubicBezTo>
                  <a:lnTo>
                    <a:pt x="53627" y="1164413"/>
                  </a:lnTo>
                  <a:cubicBezTo>
                    <a:pt x="39404" y="1164413"/>
                    <a:pt x="25764" y="1158763"/>
                    <a:pt x="15707" y="1148706"/>
                  </a:cubicBezTo>
                  <a:cubicBezTo>
                    <a:pt x="5650" y="1138649"/>
                    <a:pt x="0" y="1125009"/>
                    <a:pt x="0" y="1110786"/>
                  </a:cubicBezTo>
                  <a:lnTo>
                    <a:pt x="0" y="53627"/>
                  </a:lnTo>
                  <a:cubicBezTo>
                    <a:pt x="0" y="39404"/>
                    <a:pt x="5650" y="25764"/>
                    <a:pt x="15707" y="15707"/>
                  </a:cubicBezTo>
                  <a:cubicBezTo>
                    <a:pt x="25764" y="5650"/>
                    <a:pt x="39404" y="0"/>
                    <a:pt x="53627" y="0"/>
                  </a:cubicBezTo>
                  <a:close/>
                </a:path>
              </a:pathLst>
            </a:custGeom>
            <a:solidFill>
              <a:srgbClr val="F1AF4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4" name="Google Shape;304;p43"/>
            <p:cNvSpPr txBox="1"/>
            <p:nvPr/>
          </p:nvSpPr>
          <p:spPr>
            <a:xfrm>
              <a:off x="0" y="-38100"/>
              <a:ext cx="1939200" cy="1202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05" name="Google Shape;305;p43"/>
          <p:cNvSpPr txBox="1"/>
          <p:nvPr/>
        </p:nvSpPr>
        <p:spPr>
          <a:xfrm>
            <a:off x="1822500" y="3429000"/>
            <a:ext cx="6521400" cy="400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937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600"/>
              <a:buFont typeface="Inter"/>
              <a:buChar char="●"/>
            </a:pPr>
            <a:r>
              <a:rPr b="1" lang="en-US" sz="2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Resources/Goods:</a:t>
            </a:r>
            <a:r>
              <a:rPr lang="en-US" sz="2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 Cedar Wood, Salmon, Sea Otter Pelts, Decorative Masks, Fish Oil</a:t>
            </a:r>
            <a:endParaRPr sz="2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937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600"/>
              <a:buFont typeface="Inter"/>
              <a:buChar char="●"/>
            </a:pPr>
            <a:r>
              <a:rPr lang="en-US" sz="2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Potlatch ceremonies included sharing of songs, dances, oral histories, and gift-giving</a:t>
            </a:r>
            <a:endParaRPr sz="2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937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600"/>
              <a:buFont typeface="Inter"/>
              <a:buChar char="●"/>
            </a:pPr>
            <a:r>
              <a:rPr lang="en-US" sz="2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Totem poles represented family lineage and spiritual beliefs</a:t>
            </a:r>
            <a:endParaRPr sz="2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06" name="Google Shape;306;p43"/>
          <p:cNvSpPr/>
          <p:nvPr/>
        </p:nvSpPr>
        <p:spPr>
          <a:xfrm>
            <a:off x="13417488" y="6644977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07" name="Google Shape;307;p43"/>
          <p:cNvSpPr/>
          <p:nvPr/>
        </p:nvSpPr>
        <p:spPr>
          <a:xfrm>
            <a:off x="-2243137" y="-40227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08" name="Google Shape;308;p43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309" name="Google Shape;309;p43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310" name="Google Shape;310;p43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311" name="Google Shape;311;p43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12" name="Google Shape;312;p43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313" name="Google Shape;313;p43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14" name="Google Shape;314;p43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cxnSp>
        <p:nvCxnSpPr>
          <p:cNvPr id="315" name="Google Shape;315;p43"/>
          <p:cNvCxnSpPr/>
          <p:nvPr/>
        </p:nvCxnSpPr>
        <p:spPr>
          <a:xfrm>
            <a:off x="10228725" y="3347400"/>
            <a:ext cx="572700" cy="6291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dot"/>
            <a:round/>
            <a:headEnd len="med" w="med" type="none"/>
            <a:tailEnd len="med" w="med" type="triangle"/>
          </a:ln>
        </p:spPr>
      </p:cxnSp>
      <p:cxnSp>
        <p:nvCxnSpPr>
          <p:cNvPr id="316" name="Google Shape;316;p43"/>
          <p:cNvCxnSpPr/>
          <p:nvPr/>
        </p:nvCxnSpPr>
        <p:spPr>
          <a:xfrm flipH="1">
            <a:off x="9875425" y="3818600"/>
            <a:ext cx="58800" cy="7362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dot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1" name="Google Shape;321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419000" y="3030900"/>
            <a:ext cx="8864476" cy="5497011"/>
          </a:xfrm>
          <a:prstGeom prst="rect">
            <a:avLst/>
          </a:prstGeom>
          <a:noFill/>
          <a:ln>
            <a:noFill/>
          </a:ln>
        </p:spPr>
      </p:pic>
      <p:sp>
        <p:nvSpPr>
          <p:cNvPr id="322" name="Google Shape;322;p44"/>
          <p:cNvSpPr txBox="1"/>
          <p:nvPr/>
        </p:nvSpPr>
        <p:spPr>
          <a:xfrm>
            <a:off x="1028700" y="342900"/>
            <a:ext cx="16230600" cy="2154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9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PLATEAU</a:t>
            </a:r>
            <a:endParaRPr b="1" sz="6999">
              <a:solidFill>
                <a:srgbClr val="231F20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9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GROUP</a:t>
            </a:r>
            <a:endParaRPr sz="100"/>
          </a:p>
        </p:txBody>
      </p:sp>
      <p:grpSp>
        <p:nvGrpSpPr>
          <p:cNvPr id="323" name="Google Shape;323;p44"/>
          <p:cNvGrpSpPr/>
          <p:nvPr/>
        </p:nvGrpSpPr>
        <p:grpSpPr>
          <a:xfrm>
            <a:off x="1390725" y="2958150"/>
            <a:ext cx="7362948" cy="5770860"/>
            <a:chOff x="0" y="-38100"/>
            <a:chExt cx="1939200" cy="1202513"/>
          </a:xfrm>
        </p:grpSpPr>
        <p:sp>
          <p:nvSpPr>
            <p:cNvPr id="324" name="Google Shape;324;p44"/>
            <p:cNvSpPr/>
            <p:nvPr/>
          </p:nvSpPr>
          <p:spPr>
            <a:xfrm>
              <a:off x="0" y="0"/>
              <a:ext cx="1939142" cy="1164413"/>
            </a:xfrm>
            <a:custGeom>
              <a:rect b="b" l="l" r="r" t="t"/>
              <a:pathLst>
                <a:path extrusionOk="0" h="1164413" w="1939142">
                  <a:moveTo>
                    <a:pt x="53627" y="0"/>
                  </a:moveTo>
                  <a:lnTo>
                    <a:pt x="1885515" y="0"/>
                  </a:lnTo>
                  <a:cubicBezTo>
                    <a:pt x="1915133" y="0"/>
                    <a:pt x="1939142" y="24010"/>
                    <a:pt x="1939142" y="53627"/>
                  </a:cubicBezTo>
                  <a:lnTo>
                    <a:pt x="1939142" y="1110786"/>
                  </a:lnTo>
                  <a:cubicBezTo>
                    <a:pt x="1939142" y="1140403"/>
                    <a:pt x="1915133" y="1164413"/>
                    <a:pt x="1885515" y="1164413"/>
                  </a:cubicBezTo>
                  <a:lnTo>
                    <a:pt x="53627" y="1164413"/>
                  </a:lnTo>
                  <a:cubicBezTo>
                    <a:pt x="39404" y="1164413"/>
                    <a:pt x="25764" y="1158763"/>
                    <a:pt x="15707" y="1148706"/>
                  </a:cubicBezTo>
                  <a:cubicBezTo>
                    <a:pt x="5650" y="1138649"/>
                    <a:pt x="0" y="1125009"/>
                    <a:pt x="0" y="1110786"/>
                  </a:cubicBezTo>
                  <a:lnTo>
                    <a:pt x="0" y="53627"/>
                  </a:lnTo>
                  <a:cubicBezTo>
                    <a:pt x="0" y="39404"/>
                    <a:pt x="5650" y="25764"/>
                    <a:pt x="15707" y="15707"/>
                  </a:cubicBezTo>
                  <a:cubicBezTo>
                    <a:pt x="25764" y="5650"/>
                    <a:pt x="39404" y="0"/>
                    <a:pt x="53627" y="0"/>
                  </a:cubicBezTo>
                  <a:close/>
                </a:path>
              </a:pathLst>
            </a:custGeom>
            <a:solidFill>
              <a:srgbClr val="F1AF4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5" name="Google Shape;325;p44"/>
            <p:cNvSpPr txBox="1"/>
            <p:nvPr/>
          </p:nvSpPr>
          <p:spPr>
            <a:xfrm>
              <a:off x="0" y="-38100"/>
              <a:ext cx="1939200" cy="1202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26" name="Google Shape;326;p44"/>
          <p:cNvSpPr txBox="1"/>
          <p:nvPr/>
        </p:nvSpPr>
        <p:spPr>
          <a:xfrm>
            <a:off x="1822500" y="3429000"/>
            <a:ext cx="6521400" cy="480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937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600"/>
              <a:buFont typeface="Inter"/>
              <a:buChar char="●"/>
            </a:pPr>
            <a:r>
              <a:rPr b="1" lang="en-US" sz="2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Resources/Goods:</a:t>
            </a:r>
            <a:r>
              <a:rPr lang="en-US" sz="2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 Salmon, Roots, Woven Baskets</a:t>
            </a:r>
            <a:endParaRPr sz="2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937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600"/>
              <a:buFont typeface="Inter"/>
              <a:buChar char="●"/>
            </a:pPr>
            <a:r>
              <a:rPr lang="en-US" sz="2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Ceremonies were linked to the salmon harvest</a:t>
            </a:r>
            <a:endParaRPr sz="2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937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600"/>
              <a:buFont typeface="Inter"/>
              <a:buChar char="●"/>
            </a:pPr>
            <a:r>
              <a:rPr lang="en-US" sz="2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Spiritual beliefs about the salmon as a sacred food source</a:t>
            </a:r>
            <a:endParaRPr sz="2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937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600"/>
              <a:buFont typeface="Inter"/>
              <a:buChar char="●"/>
            </a:pPr>
            <a:r>
              <a:rPr lang="en-US" sz="2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After introduction of horse by Europeans, groups became more mobile</a:t>
            </a:r>
            <a:endParaRPr sz="2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27" name="Google Shape;327;p44"/>
          <p:cNvSpPr/>
          <p:nvPr/>
        </p:nvSpPr>
        <p:spPr>
          <a:xfrm>
            <a:off x="13417488" y="6644977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28" name="Google Shape;328;p44"/>
          <p:cNvSpPr/>
          <p:nvPr/>
        </p:nvSpPr>
        <p:spPr>
          <a:xfrm>
            <a:off x="-2243137" y="-40227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29" name="Google Shape;329;p44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330" name="Google Shape;330;p44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331" name="Google Shape;331;p44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332" name="Google Shape;332;p44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33" name="Google Shape;333;p44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334" name="Google Shape;334;p44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35" name="Google Shape;335;p44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cxnSp>
        <p:nvCxnSpPr>
          <p:cNvPr id="336" name="Google Shape;336;p44"/>
          <p:cNvCxnSpPr/>
          <p:nvPr/>
        </p:nvCxnSpPr>
        <p:spPr>
          <a:xfrm>
            <a:off x="12113475" y="4289775"/>
            <a:ext cx="1119000" cy="9423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dot"/>
            <a:round/>
            <a:headEnd len="med" w="med" type="none"/>
            <a:tailEnd len="med" w="med" type="triangle"/>
          </a:ln>
        </p:spPr>
      </p:cxnSp>
      <p:cxnSp>
        <p:nvCxnSpPr>
          <p:cNvPr id="337" name="Google Shape;337;p44"/>
          <p:cNvCxnSpPr/>
          <p:nvPr/>
        </p:nvCxnSpPr>
        <p:spPr>
          <a:xfrm flipH="1">
            <a:off x="11105300" y="3983150"/>
            <a:ext cx="58800" cy="7362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dot"/>
            <a:round/>
            <a:headEnd len="med" w="med" type="none"/>
            <a:tailEnd len="med" w="med" type="triangle"/>
          </a:ln>
        </p:spPr>
      </p:cxnSp>
      <p:cxnSp>
        <p:nvCxnSpPr>
          <p:cNvPr id="338" name="Google Shape;338;p44"/>
          <p:cNvCxnSpPr/>
          <p:nvPr/>
        </p:nvCxnSpPr>
        <p:spPr>
          <a:xfrm rot="10800000">
            <a:off x="10135250" y="3612250"/>
            <a:ext cx="912900" cy="591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dot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45"/>
          <p:cNvSpPr/>
          <p:nvPr/>
        </p:nvSpPr>
        <p:spPr>
          <a:xfrm>
            <a:off x="13417488" y="6644977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344" name="Google Shape;344;p4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788672" y="3058525"/>
            <a:ext cx="8499328" cy="5497001"/>
          </a:xfrm>
          <a:prstGeom prst="rect">
            <a:avLst/>
          </a:prstGeom>
          <a:noFill/>
          <a:ln>
            <a:noFill/>
          </a:ln>
        </p:spPr>
      </p:pic>
      <p:sp>
        <p:nvSpPr>
          <p:cNvPr id="345" name="Google Shape;345;p45"/>
          <p:cNvSpPr txBox="1"/>
          <p:nvPr/>
        </p:nvSpPr>
        <p:spPr>
          <a:xfrm>
            <a:off x="1028700" y="342900"/>
            <a:ext cx="16230600" cy="2154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9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PLAINS</a:t>
            </a:r>
            <a:endParaRPr b="1" sz="6999">
              <a:solidFill>
                <a:srgbClr val="231F20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9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GROUP</a:t>
            </a:r>
            <a:endParaRPr sz="100"/>
          </a:p>
        </p:txBody>
      </p:sp>
      <p:grpSp>
        <p:nvGrpSpPr>
          <p:cNvPr id="346" name="Google Shape;346;p45"/>
          <p:cNvGrpSpPr/>
          <p:nvPr/>
        </p:nvGrpSpPr>
        <p:grpSpPr>
          <a:xfrm>
            <a:off x="1390725" y="2958150"/>
            <a:ext cx="7362948" cy="5770860"/>
            <a:chOff x="0" y="-38100"/>
            <a:chExt cx="1939200" cy="1202513"/>
          </a:xfrm>
        </p:grpSpPr>
        <p:sp>
          <p:nvSpPr>
            <p:cNvPr id="347" name="Google Shape;347;p45"/>
            <p:cNvSpPr/>
            <p:nvPr/>
          </p:nvSpPr>
          <p:spPr>
            <a:xfrm>
              <a:off x="0" y="0"/>
              <a:ext cx="1939142" cy="1164413"/>
            </a:xfrm>
            <a:custGeom>
              <a:rect b="b" l="l" r="r" t="t"/>
              <a:pathLst>
                <a:path extrusionOk="0" h="1164413" w="1939142">
                  <a:moveTo>
                    <a:pt x="53627" y="0"/>
                  </a:moveTo>
                  <a:lnTo>
                    <a:pt x="1885515" y="0"/>
                  </a:lnTo>
                  <a:cubicBezTo>
                    <a:pt x="1915133" y="0"/>
                    <a:pt x="1939142" y="24010"/>
                    <a:pt x="1939142" y="53627"/>
                  </a:cubicBezTo>
                  <a:lnTo>
                    <a:pt x="1939142" y="1110786"/>
                  </a:lnTo>
                  <a:cubicBezTo>
                    <a:pt x="1939142" y="1140403"/>
                    <a:pt x="1915133" y="1164413"/>
                    <a:pt x="1885515" y="1164413"/>
                  </a:cubicBezTo>
                  <a:lnTo>
                    <a:pt x="53627" y="1164413"/>
                  </a:lnTo>
                  <a:cubicBezTo>
                    <a:pt x="39404" y="1164413"/>
                    <a:pt x="25764" y="1158763"/>
                    <a:pt x="15707" y="1148706"/>
                  </a:cubicBezTo>
                  <a:cubicBezTo>
                    <a:pt x="5650" y="1138649"/>
                    <a:pt x="0" y="1125009"/>
                    <a:pt x="0" y="1110786"/>
                  </a:cubicBezTo>
                  <a:lnTo>
                    <a:pt x="0" y="53627"/>
                  </a:lnTo>
                  <a:cubicBezTo>
                    <a:pt x="0" y="39404"/>
                    <a:pt x="5650" y="25764"/>
                    <a:pt x="15707" y="15707"/>
                  </a:cubicBezTo>
                  <a:cubicBezTo>
                    <a:pt x="25764" y="5650"/>
                    <a:pt x="39404" y="0"/>
                    <a:pt x="53627" y="0"/>
                  </a:cubicBezTo>
                  <a:close/>
                </a:path>
              </a:pathLst>
            </a:custGeom>
            <a:solidFill>
              <a:srgbClr val="F1AF4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8" name="Google Shape;348;p45"/>
            <p:cNvSpPr txBox="1"/>
            <p:nvPr/>
          </p:nvSpPr>
          <p:spPr>
            <a:xfrm>
              <a:off x="0" y="-38100"/>
              <a:ext cx="1939200" cy="1202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49" name="Google Shape;349;p45"/>
          <p:cNvSpPr txBox="1"/>
          <p:nvPr/>
        </p:nvSpPr>
        <p:spPr>
          <a:xfrm>
            <a:off x="1822500" y="3352800"/>
            <a:ext cx="6521400" cy="520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937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600"/>
              <a:buFont typeface="Inter"/>
              <a:buChar char="●"/>
            </a:pPr>
            <a:r>
              <a:rPr b="1" lang="en-US" sz="2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Resources/Goods:</a:t>
            </a:r>
            <a:r>
              <a:rPr lang="en-US" sz="2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 Buffalo Hides, Beads</a:t>
            </a:r>
            <a:endParaRPr sz="2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937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600"/>
              <a:buFont typeface="Inter"/>
              <a:buChar char="●"/>
            </a:pPr>
            <a:r>
              <a:rPr lang="en-US" sz="2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The Sun Dance was a central religious ceremony</a:t>
            </a:r>
            <a:endParaRPr sz="2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937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600"/>
              <a:buFont typeface="Inter"/>
              <a:buChar char="●"/>
            </a:pPr>
            <a:r>
              <a:rPr lang="en-US" sz="2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Primarily nomadic, lived in teepees and earthen lodges, and moved with the seasons</a:t>
            </a:r>
            <a:endParaRPr sz="2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937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600"/>
              <a:buFont typeface="Inter"/>
              <a:buChar char="●"/>
            </a:pPr>
            <a:r>
              <a:rPr lang="en-US" sz="2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After the introduction of the horse by Europeans, groups used them to hunt buffalo</a:t>
            </a:r>
            <a:endParaRPr sz="2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50" name="Google Shape;350;p45"/>
          <p:cNvSpPr/>
          <p:nvPr/>
        </p:nvSpPr>
        <p:spPr>
          <a:xfrm>
            <a:off x="-2243137" y="-40227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51" name="Google Shape;351;p45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352" name="Google Shape;352;p45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353" name="Google Shape;353;p45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354" name="Google Shape;354;p45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55" name="Google Shape;355;p45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356" name="Google Shape;356;p45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57" name="Google Shape;357;p45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cxnSp>
        <p:nvCxnSpPr>
          <p:cNvPr id="358" name="Google Shape;358;p45"/>
          <p:cNvCxnSpPr/>
          <p:nvPr/>
        </p:nvCxnSpPr>
        <p:spPr>
          <a:xfrm>
            <a:off x="14086575" y="5084925"/>
            <a:ext cx="1796400" cy="2946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dot"/>
            <a:round/>
            <a:headEnd len="med" w="med" type="none"/>
            <a:tailEnd len="med" w="med" type="triangle"/>
          </a:ln>
        </p:spPr>
      </p:cxnSp>
      <p:cxnSp>
        <p:nvCxnSpPr>
          <p:cNvPr id="359" name="Google Shape;359;p45"/>
          <p:cNvCxnSpPr/>
          <p:nvPr/>
        </p:nvCxnSpPr>
        <p:spPr>
          <a:xfrm>
            <a:off x="14067738" y="5801525"/>
            <a:ext cx="813900" cy="9030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dot"/>
            <a:round/>
            <a:headEnd len="med" w="med" type="none"/>
            <a:tailEnd len="med" w="med" type="triangle"/>
          </a:ln>
        </p:spPr>
      </p:cxnSp>
      <p:cxnSp>
        <p:nvCxnSpPr>
          <p:cNvPr id="360" name="Google Shape;360;p45"/>
          <p:cNvCxnSpPr/>
          <p:nvPr/>
        </p:nvCxnSpPr>
        <p:spPr>
          <a:xfrm rot="10800000">
            <a:off x="11754950" y="3877275"/>
            <a:ext cx="912900" cy="591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dot"/>
            <a:round/>
            <a:headEnd len="med" w="med" type="none"/>
            <a:tailEnd len="med" w="med" type="triangle"/>
          </a:ln>
        </p:spPr>
      </p:cxnSp>
      <p:cxnSp>
        <p:nvCxnSpPr>
          <p:cNvPr id="361" name="Google Shape;361;p45"/>
          <p:cNvCxnSpPr/>
          <p:nvPr/>
        </p:nvCxnSpPr>
        <p:spPr>
          <a:xfrm flipH="1">
            <a:off x="11755025" y="4967100"/>
            <a:ext cx="1232100" cy="3492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dot"/>
            <a:round/>
            <a:headEnd len="med" w="med" type="none"/>
            <a:tailEnd len="med" w="med" type="triangle"/>
          </a:ln>
        </p:spPr>
      </p:cxnSp>
      <p:cxnSp>
        <p:nvCxnSpPr>
          <p:cNvPr id="362" name="Google Shape;362;p45"/>
          <p:cNvCxnSpPr/>
          <p:nvPr/>
        </p:nvCxnSpPr>
        <p:spPr>
          <a:xfrm flipH="1">
            <a:off x="12957600" y="6408588"/>
            <a:ext cx="299700" cy="7083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dot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46"/>
          <p:cNvSpPr/>
          <p:nvPr/>
        </p:nvSpPr>
        <p:spPr>
          <a:xfrm>
            <a:off x="13417488" y="6644977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368" name="Google Shape;368;p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66440" y="3048000"/>
            <a:ext cx="8893532" cy="5680999"/>
          </a:xfrm>
          <a:prstGeom prst="rect">
            <a:avLst/>
          </a:prstGeom>
          <a:noFill/>
          <a:ln>
            <a:noFill/>
          </a:ln>
        </p:spPr>
      </p:pic>
      <p:sp>
        <p:nvSpPr>
          <p:cNvPr id="369" name="Google Shape;369;p46"/>
          <p:cNvSpPr txBox="1"/>
          <p:nvPr/>
        </p:nvSpPr>
        <p:spPr>
          <a:xfrm>
            <a:off x="1028700" y="342900"/>
            <a:ext cx="16230600" cy="2154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9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SOUTHWEST</a:t>
            </a:r>
            <a:endParaRPr b="1" sz="6999">
              <a:solidFill>
                <a:srgbClr val="231F20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9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GROUP</a:t>
            </a:r>
            <a:endParaRPr sz="100"/>
          </a:p>
        </p:txBody>
      </p:sp>
      <p:grpSp>
        <p:nvGrpSpPr>
          <p:cNvPr id="370" name="Google Shape;370;p46"/>
          <p:cNvGrpSpPr/>
          <p:nvPr/>
        </p:nvGrpSpPr>
        <p:grpSpPr>
          <a:xfrm>
            <a:off x="1390725" y="2958150"/>
            <a:ext cx="7362948" cy="5770860"/>
            <a:chOff x="0" y="-38100"/>
            <a:chExt cx="1939200" cy="1202513"/>
          </a:xfrm>
        </p:grpSpPr>
        <p:sp>
          <p:nvSpPr>
            <p:cNvPr id="371" name="Google Shape;371;p46"/>
            <p:cNvSpPr/>
            <p:nvPr/>
          </p:nvSpPr>
          <p:spPr>
            <a:xfrm>
              <a:off x="0" y="0"/>
              <a:ext cx="1939142" cy="1164413"/>
            </a:xfrm>
            <a:custGeom>
              <a:rect b="b" l="l" r="r" t="t"/>
              <a:pathLst>
                <a:path extrusionOk="0" h="1164413" w="1939142">
                  <a:moveTo>
                    <a:pt x="53627" y="0"/>
                  </a:moveTo>
                  <a:lnTo>
                    <a:pt x="1885515" y="0"/>
                  </a:lnTo>
                  <a:cubicBezTo>
                    <a:pt x="1915133" y="0"/>
                    <a:pt x="1939142" y="24010"/>
                    <a:pt x="1939142" y="53627"/>
                  </a:cubicBezTo>
                  <a:lnTo>
                    <a:pt x="1939142" y="1110786"/>
                  </a:lnTo>
                  <a:cubicBezTo>
                    <a:pt x="1939142" y="1140403"/>
                    <a:pt x="1915133" y="1164413"/>
                    <a:pt x="1885515" y="1164413"/>
                  </a:cubicBezTo>
                  <a:lnTo>
                    <a:pt x="53627" y="1164413"/>
                  </a:lnTo>
                  <a:cubicBezTo>
                    <a:pt x="39404" y="1164413"/>
                    <a:pt x="25764" y="1158763"/>
                    <a:pt x="15707" y="1148706"/>
                  </a:cubicBezTo>
                  <a:cubicBezTo>
                    <a:pt x="5650" y="1138649"/>
                    <a:pt x="0" y="1125009"/>
                    <a:pt x="0" y="1110786"/>
                  </a:cubicBezTo>
                  <a:lnTo>
                    <a:pt x="0" y="53627"/>
                  </a:lnTo>
                  <a:cubicBezTo>
                    <a:pt x="0" y="39404"/>
                    <a:pt x="5650" y="25764"/>
                    <a:pt x="15707" y="15707"/>
                  </a:cubicBezTo>
                  <a:cubicBezTo>
                    <a:pt x="25764" y="5650"/>
                    <a:pt x="39404" y="0"/>
                    <a:pt x="53627" y="0"/>
                  </a:cubicBezTo>
                  <a:close/>
                </a:path>
              </a:pathLst>
            </a:custGeom>
            <a:solidFill>
              <a:srgbClr val="F1AF4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2" name="Google Shape;372;p46"/>
            <p:cNvSpPr txBox="1"/>
            <p:nvPr/>
          </p:nvSpPr>
          <p:spPr>
            <a:xfrm>
              <a:off x="0" y="-38100"/>
              <a:ext cx="1939200" cy="1202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73" name="Google Shape;373;p46"/>
          <p:cNvSpPr txBox="1"/>
          <p:nvPr/>
        </p:nvSpPr>
        <p:spPr>
          <a:xfrm>
            <a:off x="1822500" y="3429000"/>
            <a:ext cx="6521400" cy="4402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937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600"/>
              <a:buFont typeface="Inter"/>
              <a:buChar char="●"/>
            </a:pPr>
            <a:r>
              <a:rPr b="1" lang="en-US" sz="2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Resources/Goods:</a:t>
            </a:r>
            <a:r>
              <a:rPr lang="en-US" sz="2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 Turquoise, Cotton Textiles, Pottery, Maize</a:t>
            </a:r>
            <a:endParaRPr sz="2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937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600"/>
              <a:buFont typeface="Inter"/>
              <a:buChar char="●"/>
            </a:pPr>
            <a:r>
              <a:rPr lang="en-US" sz="2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Turquoise and cotton were highly valuable</a:t>
            </a:r>
            <a:endParaRPr sz="2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937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600"/>
              <a:buFont typeface="Inter"/>
              <a:buChar char="●"/>
            </a:pPr>
            <a:r>
              <a:rPr lang="en-US" sz="2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Pottery techniques and farming practices were well-developed</a:t>
            </a:r>
            <a:endParaRPr sz="2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937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600"/>
              <a:buFont typeface="Inter"/>
              <a:buChar char="●"/>
            </a:pPr>
            <a:r>
              <a:rPr lang="en-US" sz="2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Religious practices were often tied to agriculture and seasons</a:t>
            </a:r>
            <a:endParaRPr sz="2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74" name="Google Shape;374;p46"/>
          <p:cNvSpPr/>
          <p:nvPr/>
        </p:nvSpPr>
        <p:spPr>
          <a:xfrm>
            <a:off x="-2243137" y="-40227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75" name="Google Shape;375;p46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376" name="Google Shape;376;p46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377" name="Google Shape;377;p46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378" name="Google Shape;378;p46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79" name="Google Shape;379;p46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380" name="Google Shape;380;p46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81" name="Google Shape;381;p46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cxnSp>
        <p:nvCxnSpPr>
          <p:cNvPr id="382" name="Google Shape;382;p46"/>
          <p:cNvCxnSpPr/>
          <p:nvPr/>
        </p:nvCxnSpPr>
        <p:spPr>
          <a:xfrm flipH="1" rot="10800000">
            <a:off x="13771550" y="7111950"/>
            <a:ext cx="1119300" cy="6906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dot"/>
            <a:round/>
            <a:headEnd len="med" w="med" type="none"/>
            <a:tailEnd len="med" w="med" type="triangle"/>
          </a:ln>
        </p:spPr>
      </p:cxnSp>
      <p:cxnSp>
        <p:nvCxnSpPr>
          <p:cNvPr id="383" name="Google Shape;383;p46"/>
          <p:cNvCxnSpPr/>
          <p:nvPr/>
        </p:nvCxnSpPr>
        <p:spPr>
          <a:xfrm rot="10800000">
            <a:off x="10699750" y="5326050"/>
            <a:ext cx="762000" cy="13335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dot"/>
            <a:round/>
            <a:headEnd len="med" w="med" type="none"/>
            <a:tailEnd len="med" w="med" type="triangle"/>
          </a:ln>
        </p:spPr>
      </p:cxnSp>
      <p:cxnSp>
        <p:nvCxnSpPr>
          <p:cNvPr id="384" name="Google Shape;384;p46"/>
          <p:cNvCxnSpPr/>
          <p:nvPr/>
        </p:nvCxnSpPr>
        <p:spPr>
          <a:xfrm flipH="1" rot="10800000">
            <a:off x="12628550" y="6350075"/>
            <a:ext cx="357300" cy="10953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dot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