
<file path=[Content_Types].xml><?xml version="1.0" encoding="utf-8"?>
<Types xmlns="http://schemas.openxmlformats.org/package/2006/content-types">
  <Default ContentType="application/x-fontdata" Extension="fntdata"/>
  <Default ContentType="application/xml" Extension="xml"/>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2.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5.xml"/>
  <Override ContentType="application/vnd.openxmlformats-officedocument.presentationml.slideLayout+xml" PartName="/ppt/slideLayouts/slideLayout18.xml"/>
  <Override ContentType="application/vnd.openxmlformats-officedocument.presentationml.slideLayout+xml" PartName="/ppt/slideLayouts/slideLayout11.xml"/>
  <Override ContentType="application/vnd.openxmlformats-officedocument.presentationml.slideLayout+xml" PartName="/ppt/slideLayouts/slideLayout13.xml"/>
  <Override ContentType="application/vnd.openxmlformats-officedocument.presentationml.slideLayout+xml" PartName="/ppt/slideLayouts/slideLayout1.xml"/>
  <Override ContentType="application/vnd.openxmlformats-officedocument.presentationml.slideLayout+xml" PartName="/ppt/slideLayouts/slideLayout22.xml"/>
  <Override ContentType="application/vnd.openxmlformats-officedocument.presentationml.slideLayout+xml" PartName="/ppt/slideLayouts/slideLayout7.xml"/>
  <Override ContentType="application/vnd.openxmlformats-officedocument.presentationml.slideLayout+xml" PartName="/ppt/slideLayouts/slideLayout16.xml"/>
  <Override ContentType="application/vnd.openxmlformats-officedocument.presentationml.slideLayout+xml" PartName="/ppt/slideLayouts/slideLayout20.xml"/>
  <Override ContentType="application/vnd.openxmlformats-officedocument.presentationml.slideLayout+xml" PartName="/ppt/slideLayouts/slideLayout9.xml"/>
  <Override ContentType="application/vnd.openxmlformats-officedocument.presentationml.slideLayout+xml" PartName="/ppt/slideLayouts/slideLayout19.xml"/>
  <Override ContentType="application/vnd.openxmlformats-officedocument.presentationml.slideLayout+xml" PartName="/ppt/slideLayouts/slideLayout4.xml"/>
  <Override ContentType="application/vnd.openxmlformats-officedocument.presentationml.slideLayout+xml" PartName="/ppt/slideLayouts/slideLayout17.xml"/>
  <Override ContentType="application/vnd.openxmlformats-officedocument.presentationml.slideLayout+xml" PartName="/ppt/slideLayouts/slideLayout14.xml"/>
  <Override ContentType="application/vnd.openxmlformats-officedocument.presentationml.slideLayout+xml" PartName="/ppt/slideLayouts/slideLayout2.xml"/>
  <Override ContentType="application/vnd.openxmlformats-officedocument.presentationml.slideLayout+xml" PartName="/ppt/slideLayouts/slideLayout12.xml"/>
  <Override ContentType="application/vnd.openxmlformats-officedocument.presentationml.slideLayout+xml" PartName="/ppt/slideLayouts/slideLayout10.xml"/>
  <Override ContentType="application/vnd.openxmlformats-officedocument.presentationml.slideLayout+xml" PartName="/ppt/slideLayouts/slideLayout15.xml"/>
  <Override ContentType="application/vnd.openxmlformats-officedocument.presentationml.slideLayout+xml" PartName="/ppt/slideLayouts/slideLayout6.xml"/>
  <Override ContentType="application/vnd.openxmlformats-officedocument.presentationml.slideLayout+xml" PartName="/ppt/slideLayouts/slideLayout23.xml"/>
  <Override ContentType="application/vnd.openxmlformats-officedocument.presentationml.slideLayout+xml" PartName="/ppt/slideLayouts/slideLayout8.xml"/>
  <Override ContentType="application/vnd.openxmlformats-officedocument.presentationml.slideLayout+xml" PartName="/ppt/slideLayouts/slideLayout21.xml"/>
  <Override ContentType="application/vnd.openxmlformats-officedocument.presentationml.slideMaster+xml" PartName="/ppt/slideMasters/slideMaster2.xml"/>
  <Override ContentType="application/vnd.openxmlformats-officedocument.presentationml.slideMaster+xml" PartName="/ppt/slideMasters/slideMaster1.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theme+xml" PartName="/ppt/theme/theme3.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71" r:id="rId5"/>
    <p:sldMasterId id="2147483672" r:id="rId6"/>
  </p:sldMasterIdLst>
  <p:notesMasterIdLst>
    <p:notesMasterId r:id="rId7"/>
  </p:notesMasterIdLst>
  <p:sldIdLst>
    <p:sldId id="256" r:id="rId8"/>
    <p:sldId id="257" r:id="rId9"/>
  </p:sldIdLst>
  <p:sldSz cy="5143500" cx="9144000"/>
  <p:notesSz cx="6858000" cy="9144000"/>
  <p:embeddedFontLst>
    <p:embeddedFont>
      <p:font typeface="Inter"/>
      <p:regular r:id="rId10"/>
      <p:bold r:id="rId11"/>
      <p:italic r:id="rId12"/>
      <p:boldItalic r:id="rId13"/>
    </p:embeddedFont>
    <p:embeddedFont>
      <p:font typeface="Plus Jakarta Sans"/>
      <p:regular r:id="rId14"/>
      <p:bold r:id="rId15"/>
      <p:italic r:id="rId16"/>
      <p:boldItalic r:id="rId17"/>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1620">
          <p15:clr>
            <a:srgbClr val="747775"/>
          </p15:clr>
        </p15:guide>
        <p15:guide id="2" pos="2880">
          <p15:clr>
            <a:srgbClr val="747775"/>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9B7781F1-AC7E-4517-A3E2-0290E2E54BF6}">
  <a:tblStyle styleId="{9B7781F1-AC7E-4517-A3E2-0290E2E54BF6}" styleName="Table_0">
    <a:wholeTbl>
      <a:tcTxStyle b="off" i="off">
        <a:font>
          <a:latin typeface="Calibri"/>
          <a:ea typeface="Calibri"/>
          <a:cs typeface="Calibri"/>
        </a:font>
        <a:schemeClr val="dk1"/>
      </a:tcTxStyle>
      <a:tcStyle>
        <a:tcBdr>
          <a:left>
            <a:ln cap="flat" cmpd="sng" w="12700">
              <a:solidFill>
                <a:schemeClr val="dk1"/>
              </a:solidFill>
              <a:prstDash val="solid"/>
              <a:round/>
              <a:headEnd len="sm" w="sm" type="none"/>
              <a:tailEnd len="sm" w="sm" type="none"/>
            </a:ln>
          </a:left>
          <a:right>
            <a:ln cap="flat" cmpd="sng" w="12700">
              <a:solidFill>
                <a:schemeClr val="dk1"/>
              </a:solidFill>
              <a:prstDash val="solid"/>
              <a:round/>
              <a:headEnd len="sm" w="sm" type="none"/>
              <a:tailEnd len="sm" w="sm" type="none"/>
            </a:ln>
          </a:right>
          <a:top>
            <a:ln cap="flat" cmpd="sng" w="12700">
              <a:solidFill>
                <a:schemeClr val="dk1"/>
              </a:solidFill>
              <a:prstDash val="solid"/>
              <a:round/>
              <a:headEnd len="sm" w="sm" type="none"/>
              <a:tailEnd len="sm" w="sm" type="none"/>
            </a:ln>
          </a:top>
          <a:bottom>
            <a:ln cap="flat" cmpd="sng" w="12700">
              <a:solidFill>
                <a:schemeClr val="dk1"/>
              </a:solidFill>
              <a:prstDash val="solid"/>
              <a:round/>
              <a:headEnd len="sm" w="sm" type="none"/>
              <a:tailEnd len="sm" w="sm" type="none"/>
            </a:ln>
          </a:bottom>
          <a:insideH>
            <a:ln cap="flat" cmpd="sng" w="12700">
              <a:solidFill>
                <a:schemeClr val="dk1"/>
              </a:solidFill>
              <a:prstDash val="solid"/>
              <a:round/>
              <a:headEnd len="sm" w="sm" type="none"/>
              <a:tailEnd len="sm" w="sm" type="none"/>
            </a:ln>
          </a:insideH>
          <a:insideV>
            <a:ln cap="flat" cmpd="sng" w="12700">
              <a:solidFill>
                <a:schemeClr val="dk1"/>
              </a:solidFill>
              <a:prstDash val="solid"/>
              <a:round/>
              <a:headEnd len="sm" w="sm" type="none"/>
              <a:tailEnd len="sm" w="sm" type="none"/>
            </a:ln>
          </a:insideV>
        </a:tcBdr>
        <a:fill>
          <a:solidFill>
            <a:srgbClr val="FFFFFF">
              <a:alpha val="0"/>
            </a:srgbClr>
          </a:solidFill>
        </a:fill>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 styleId="{C55D5123-D798-40B1-9E2F-60CD79A8491D}" styleName="Table_1">
    <a:wholeTbl>
      <a:tcTxStyle>
        <a:font>
          <a:latin typeface="Arial"/>
          <a:ea typeface="Arial"/>
          <a:cs typeface="Arial"/>
        </a:font>
        <a:srgbClr val="000000"/>
      </a:tcTxStyle>
      <a:tcStyle>
        <a:tcBdr>
          <a:left>
            <a:ln cap="flat" cmpd="sng" w="9525">
              <a:solidFill>
                <a:srgbClr val="9E9E9E"/>
              </a:solidFill>
              <a:prstDash val="solid"/>
              <a:round/>
              <a:headEnd len="sm" w="sm" type="none"/>
              <a:tailEnd len="sm" w="sm" type="none"/>
            </a:ln>
          </a:left>
          <a:right>
            <a:ln cap="flat" cmpd="sng" w="9525">
              <a:solidFill>
                <a:srgbClr val="9E9E9E"/>
              </a:solidFill>
              <a:prstDash val="solid"/>
              <a:round/>
              <a:headEnd len="sm" w="sm" type="none"/>
              <a:tailEnd len="sm" w="sm" type="none"/>
            </a:ln>
          </a:right>
          <a:top>
            <a:ln cap="flat" cmpd="sng" w="9525">
              <a:solidFill>
                <a:srgbClr val="9E9E9E"/>
              </a:solidFill>
              <a:prstDash val="solid"/>
              <a:round/>
              <a:headEnd len="sm" w="sm" type="none"/>
              <a:tailEnd len="sm" w="sm" type="none"/>
            </a:ln>
          </a:top>
          <a:bottom>
            <a:ln cap="flat" cmpd="sng" w="9525">
              <a:solidFill>
                <a:srgbClr val="9E9E9E"/>
              </a:solidFill>
              <a:prstDash val="solid"/>
              <a:round/>
              <a:headEnd len="sm" w="sm" type="none"/>
              <a:tailEnd len="sm" w="sm" type="none"/>
            </a:ln>
          </a:bottom>
          <a:insideH>
            <a:ln cap="flat" cmpd="sng" w="9525">
              <a:solidFill>
                <a:srgbClr val="9E9E9E"/>
              </a:solidFill>
              <a:prstDash val="solid"/>
              <a:round/>
              <a:headEnd len="sm" w="sm" type="none"/>
              <a:tailEnd len="sm" w="sm" type="none"/>
            </a:ln>
          </a:insideH>
          <a:insideV>
            <a:ln cap="flat" cmpd="sng" w="9525">
              <a:solidFill>
                <a:srgbClr val="9E9E9E"/>
              </a:solidFill>
              <a:prstDash val="solid"/>
              <a:round/>
              <a:headEnd len="sm" w="sm" type="none"/>
              <a:tailEnd len="sm" w="sm" type="none"/>
            </a:ln>
          </a:insideV>
        </a:tcBdr>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1620" orient="horz"/>
        <p:guide pos="2880"/>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font" Target="fonts/Inter-bold.fntdata"/><Relationship Id="rId10" Type="http://schemas.openxmlformats.org/officeDocument/2006/relationships/font" Target="fonts/Inter-regular.fntdata"/><Relationship Id="rId13" Type="http://schemas.openxmlformats.org/officeDocument/2006/relationships/font" Target="fonts/Inter-boldItalic.fntdata"/><Relationship Id="rId12" Type="http://schemas.openxmlformats.org/officeDocument/2006/relationships/font" Target="fonts/Inter-italic.fntdata"/><Relationship Id="rId1" Type="http://schemas.openxmlformats.org/officeDocument/2006/relationships/theme" Target="theme/theme2.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9" Type="http://schemas.openxmlformats.org/officeDocument/2006/relationships/slide" Target="slides/slide2.xml"/><Relationship Id="rId15" Type="http://schemas.openxmlformats.org/officeDocument/2006/relationships/font" Target="fonts/PlusJakartaSans-bold.fntdata"/><Relationship Id="rId14" Type="http://schemas.openxmlformats.org/officeDocument/2006/relationships/font" Target="fonts/PlusJakartaSans-regular.fntdata"/><Relationship Id="rId17" Type="http://schemas.openxmlformats.org/officeDocument/2006/relationships/font" Target="fonts/PlusJakartaSans-boldItalic.fntdata"/><Relationship Id="rId16" Type="http://schemas.openxmlformats.org/officeDocument/2006/relationships/font" Target="fonts/PlusJakartaSans-italic.fntdata"/><Relationship Id="rId5" Type="http://schemas.openxmlformats.org/officeDocument/2006/relationships/slideMaster" Target="slideMasters/slideMaster1.xml"/><Relationship Id="rId6" Type="http://schemas.openxmlformats.org/officeDocument/2006/relationships/slideMaster" Target="slideMasters/slideMaster2.xml"/><Relationship Id="rId7" Type="http://schemas.openxmlformats.org/officeDocument/2006/relationships/notesMaster" Target="notesMasters/notesMaster1.xml"/><Relationship Id="rId8" Type="http://schemas.openxmlformats.org/officeDocument/2006/relationships/slide" Target="slides/slid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32" name="Shape 132"/>
        <p:cNvGrpSpPr/>
        <p:nvPr/>
      </p:nvGrpSpPr>
      <p:grpSpPr>
        <a:xfrm>
          <a:off x="0" y="0"/>
          <a:ext cx="0" cy="0"/>
          <a:chOff x="0" y="0"/>
          <a:chExt cx="0" cy="0"/>
        </a:xfrm>
      </p:grpSpPr>
      <p:sp>
        <p:nvSpPr>
          <p:cNvPr id="133" name="Google Shape;133;g307a0e2d467_0_192: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34" name="Google Shape;134;g307a0e2d467_0_192: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38" name="Shape 138"/>
        <p:cNvGrpSpPr/>
        <p:nvPr/>
      </p:nvGrpSpPr>
      <p:grpSpPr>
        <a:xfrm>
          <a:off x="0" y="0"/>
          <a:ext cx="0" cy="0"/>
          <a:chOff x="0" y="0"/>
          <a:chExt cx="0" cy="0"/>
        </a:xfrm>
      </p:grpSpPr>
      <p:sp>
        <p:nvSpPr>
          <p:cNvPr id="139" name="Google Shape;139;g31b012e181d_0_81: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40" name="Google Shape;140;g31b012e181d_0_81: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311708" y="744575"/>
            <a:ext cx="8520600" cy="2052600"/>
          </a:xfrm>
          <a:prstGeom prst="rect">
            <a:avLst/>
          </a:prstGeom>
        </p:spPr>
        <p:txBody>
          <a:bodyPr anchorCtr="0" anchor="b" bIns="91425" lIns="91425" spcFirstLastPara="1" rIns="91425" wrap="square" tIns="91425">
            <a:norm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311700" y="2834125"/>
            <a:ext cx="8520600" cy="7926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311700" y="1106125"/>
            <a:ext cx="8520600" cy="1963500"/>
          </a:xfrm>
          <a:prstGeom prst="rect">
            <a:avLst/>
          </a:prstGeom>
        </p:spPr>
        <p:txBody>
          <a:bodyPr anchorCtr="0" anchor="b" bIns="91425" lIns="91425" spcFirstLastPara="1" rIns="91425" wrap="square" tIns="91425">
            <a:norm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p:nvPr>
            <p:ph idx="1" type="body"/>
          </p:nvPr>
        </p:nvSpPr>
        <p:spPr>
          <a:xfrm>
            <a:off x="311700" y="3152225"/>
            <a:ext cx="8520600" cy="1300800"/>
          </a:xfrm>
          <a:prstGeom prst="rect">
            <a:avLst/>
          </a:prstGeom>
        </p:spPr>
        <p:txBody>
          <a:bodyPr anchorCtr="0" anchor="t" bIns="91425" lIns="91425" spcFirstLastPara="1" rIns="91425" wrap="square" tIns="91425">
            <a:normAutofit/>
          </a:bodyPr>
          <a:lstStyle>
            <a:lvl1pPr indent="-342900" lvl="0" marL="457200" algn="ctr">
              <a:spcBef>
                <a:spcPts val="0"/>
              </a:spcBef>
              <a:spcAft>
                <a:spcPts val="0"/>
              </a:spcAft>
              <a:buSzPts val="1800"/>
              <a:buChar char="●"/>
              <a:defRPr/>
            </a:lvl1pPr>
            <a:lvl2pPr indent="-317500" lvl="1" marL="914400" algn="ctr">
              <a:spcBef>
                <a:spcPts val="0"/>
              </a:spcBef>
              <a:spcAft>
                <a:spcPts val="0"/>
              </a:spcAft>
              <a:buSzPts val="1400"/>
              <a:buChar char="○"/>
              <a:defRPr/>
            </a:lvl2pPr>
            <a:lvl3pPr indent="-317500" lvl="2" marL="1371600" algn="ctr">
              <a:spcBef>
                <a:spcPts val="0"/>
              </a:spcBef>
              <a:spcAft>
                <a:spcPts val="0"/>
              </a:spcAft>
              <a:buSzPts val="1400"/>
              <a:buChar char="■"/>
              <a:defRPr/>
            </a:lvl3pPr>
            <a:lvl4pPr indent="-317500" lvl="3" marL="1828800" algn="ctr">
              <a:spcBef>
                <a:spcPts val="0"/>
              </a:spcBef>
              <a:spcAft>
                <a:spcPts val="0"/>
              </a:spcAft>
              <a:buSzPts val="1400"/>
              <a:buChar char="●"/>
              <a:defRPr/>
            </a:lvl4pPr>
            <a:lvl5pPr indent="-317500" lvl="4" marL="2286000" algn="ctr">
              <a:spcBef>
                <a:spcPts val="0"/>
              </a:spcBef>
              <a:spcAft>
                <a:spcPts val="0"/>
              </a:spcAft>
              <a:buSzPts val="1400"/>
              <a:buChar char="○"/>
              <a:defRPr/>
            </a:lvl5pPr>
            <a:lvl6pPr indent="-317500" lvl="5" marL="2743200" algn="ctr">
              <a:spcBef>
                <a:spcPts val="0"/>
              </a:spcBef>
              <a:spcAft>
                <a:spcPts val="0"/>
              </a:spcAft>
              <a:buSzPts val="1400"/>
              <a:buChar char="■"/>
              <a:defRPr/>
            </a:lvl6pPr>
            <a:lvl7pPr indent="-317500" lvl="6" marL="3200400" algn="ctr">
              <a:spcBef>
                <a:spcPts val="0"/>
              </a:spcBef>
              <a:spcAft>
                <a:spcPts val="0"/>
              </a:spcAft>
              <a:buSzPts val="1400"/>
              <a:buChar char="●"/>
              <a:defRPr/>
            </a:lvl7pPr>
            <a:lvl8pPr indent="-317500" lvl="7" marL="3657600" algn="ctr">
              <a:spcBef>
                <a:spcPts val="0"/>
              </a:spcBef>
              <a:spcAft>
                <a:spcPts val="0"/>
              </a:spcAft>
              <a:buSzPts val="1400"/>
              <a:buChar char="○"/>
              <a:defRPr/>
            </a:lvl8pPr>
            <a:lvl9pPr indent="-317500" lvl="8" marL="4114800" algn="ctr">
              <a:spcBef>
                <a:spcPts val="0"/>
              </a:spcBef>
              <a:spcAft>
                <a:spcPts val="0"/>
              </a:spcAft>
              <a:buSzPts val="1400"/>
              <a:buChar char="■"/>
              <a:defRPr/>
            </a:lvl9pPr>
          </a:lstStyle>
          <a:p/>
        </p:txBody>
      </p:sp>
      <p:sp>
        <p:nvSpPr>
          <p:cNvPr id="47" name="Google Shape;47;p11"/>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ntent with Caption" type="objTx">
  <p:cSld name="OBJECT_WITH_CAPTION_TEXT">
    <p:spTree>
      <p:nvGrpSpPr>
        <p:cNvPr id="50" name="Shape 50"/>
        <p:cNvGrpSpPr/>
        <p:nvPr/>
      </p:nvGrpSpPr>
      <p:grpSpPr>
        <a:xfrm>
          <a:off x="0" y="0"/>
          <a:ext cx="0" cy="0"/>
          <a:chOff x="0" y="0"/>
          <a:chExt cx="0" cy="0"/>
        </a:xfrm>
      </p:grpSpPr>
      <p:sp>
        <p:nvSpPr>
          <p:cNvPr id="51" name="Google Shape;51;p13"/>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rmAutofit/>
          </a:bodyPr>
          <a:lstStyle>
            <a:lvl1pPr lvl="0" marR="0" rtl="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rtl="0">
              <a:spcBef>
                <a:spcPts val="0"/>
              </a:spcBef>
              <a:spcAft>
                <a:spcPts val="0"/>
              </a:spcAft>
              <a:buSzPts val="2800"/>
              <a:buNone/>
              <a:defRPr sz="1400"/>
            </a:lvl2pPr>
            <a:lvl3pPr lvl="2" rtl="0">
              <a:spcBef>
                <a:spcPts val="0"/>
              </a:spcBef>
              <a:spcAft>
                <a:spcPts val="0"/>
              </a:spcAft>
              <a:buSzPts val="2800"/>
              <a:buNone/>
              <a:defRPr sz="1400"/>
            </a:lvl3pPr>
            <a:lvl4pPr lvl="3" rtl="0">
              <a:spcBef>
                <a:spcPts val="0"/>
              </a:spcBef>
              <a:spcAft>
                <a:spcPts val="0"/>
              </a:spcAft>
              <a:buSzPts val="2800"/>
              <a:buNone/>
              <a:defRPr sz="1400"/>
            </a:lvl4pPr>
            <a:lvl5pPr lvl="4" rtl="0">
              <a:spcBef>
                <a:spcPts val="0"/>
              </a:spcBef>
              <a:spcAft>
                <a:spcPts val="0"/>
              </a:spcAft>
              <a:buSzPts val="2800"/>
              <a:buNone/>
              <a:defRPr sz="1400"/>
            </a:lvl5pPr>
            <a:lvl6pPr lvl="5" rtl="0">
              <a:spcBef>
                <a:spcPts val="0"/>
              </a:spcBef>
              <a:spcAft>
                <a:spcPts val="0"/>
              </a:spcAft>
              <a:buSzPts val="2800"/>
              <a:buNone/>
              <a:defRPr sz="1400"/>
            </a:lvl6pPr>
            <a:lvl7pPr lvl="6" rtl="0">
              <a:spcBef>
                <a:spcPts val="0"/>
              </a:spcBef>
              <a:spcAft>
                <a:spcPts val="0"/>
              </a:spcAft>
              <a:buSzPts val="2800"/>
              <a:buNone/>
              <a:defRPr sz="1400"/>
            </a:lvl7pPr>
            <a:lvl8pPr lvl="7" rtl="0">
              <a:spcBef>
                <a:spcPts val="0"/>
              </a:spcBef>
              <a:spcAft>
                <a:spcPts val="0"/>
              </a:spcAft>
              <a:buSzPts val="2800"/>
              <a:buNone/>
              <a:defRPr sz="1400"/>
            </a:lvl8pPr>
            <a:lvl9pPr lvl="8" rtl="0">
              <a:spcBef>
                <a:spcPts val="0"/>
              </a:spcBef>
              <a:spcAft>
                <a:spcPts val="0"/>
              </a:spcAft>
              <a:buSzPts val="2800"/>
              <a:buNone/>
              <a:defRPr sz="1400"/>
            </a:lvl9pPr>
          </a:lstStyle>
          <a:p/>
        </p:txBody>
      </p:sp>
      <p:sp>
        <p:nvSpPr>
          <p:cNvPr id="52" name="Google Shape;52;p13"/>
          <p:cNvSpPr txBox="1"/>
          <p:nvPr>
            <p:ph idx="1" type="body"/>
          </p:nvPr>
        </p:nvSpPr>
        <p:spPr>
          <a:xfrm>
            <a:off x="3887391" y="740569"/>
            <a:ext cx="4629300" cy="3655200"/>
          </a:xfrm>
          <a:prstGeom prst="rect">
            <a:avLst/>
          </a:prstGeom>
          <a:noFill/>
          <a:ln>
            <a:noFill/>
          </a:ln>
        </p:spPr>
        <p:txBody>
          <a:bodyPr anchorCtr="0" anchor="t" bIns="34275" lIns="68575" spcFirstLastPara="1" rIns="68575" wrap="square" tIns="34275">
            <a:normAutofit/>
          </a:bodyPr>
          <a:lstStyle>
            <a:lvl1pPr indent="-381000" lvl="0" marL="457200" marR="0" rtl="0" algn="l">
              <a:lnSpc>
                <a:spcPct val="90000"/>
              </a:lnSpc>
              <a:spcBef>
                <a:spcPts val="800"/>
              </a:spcBef>
              <a:spcAft>
                <a:spcPts val="0"/>
              </a:spcAft>
              <a:buClr>
                <a:schemeClr val="dk1"/>
              </a:buClr>
              <a:buSzPts val="2400"/>
              <a:buFont typeface="Arial"/>
              <a:buChar char="•"/>
              <a:defRPr b="0" i="0" sz="2400" u="none" cap="none" strike="noStrike">
                <a:solidFill>
                  <a:schemeClr val="dk1"/>
                </a:solidFill>
                <a:latin typeface="Calibri"/>
                <a:ea typeface="Calibri"/>
                <a:cs typeface="Calibri"/>
                <a:sym typeface="Calibri"/>
              </a:defRPr>
            </a:lvl1pPr>
            <a:lvl2pPr indent="-361950" lvl="1" marL="914400" marR="0" rtl="0" algn="l">
              <a:lnSpc>
                <a:spcPct val="90000"/>
              </a:lnSpc>
              <a:spcBef>
                <a:spcPts val="12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2pPr>
            <a:lvl3pPr indent="-342900" lvl="2" marL="1371600" marR="0" rtl="0" algn="l">
              <a:lnSpc>
                <a:spcPct val="90000"/>
              </a:lnSpc>
              <a:spcBef>
                <a:spcPts val="12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3pPr>
            <a:lvl4pPr indent="-323850" lvl="3" marL="1828800" marR="0" rtl="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4pPr>
            <a:lvl5pPr indent="-323850" lvl="4" marL="2286000" marR="0" rtl="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5pPr>
            <a:lvl6pPr indent="-323850" lvl="5" marL="2743200" marR="0" rtl="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6pPr>
            <a:lvl7pPr indent="-323850" lvl="6" marL="3200400" marR="0" rtl="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7pPr>
            <a:lvl8pPr indent="-323850" lvl="7" marL="3657600" marR="0" rtl="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8pPr>
            <a:lvl9pPr indent="-323850" lvl="8" marL="4114800" marR="0" rtl="0" algn="l">
              <a:lnSpc>
                <a:spcPct val="90000"/>
              </a:lnSpc>
              <a:spcBef>
                <a:spcPts val="1200"/>
              </a:spcBef>
              <a:spcAft>
                <a:spcPts val="120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9pPr>
          </a:lstStyle>
          <a:p/>
        </p:txBody>
      </p:sp>
      <p:sp>
        <p:nvSpPr>
          <p:cNvPr id="53" name="Google Shape;53;p13"/>
          <p:cNvSpPr txBox="1"/>
          <p:nvPr>
            <p:ph idx="2" type="body"/>
          </p:nvPr>
        </p:nvSpPr>
        <p:spPr>
          <a:xfrm>
            <a:off x="629841" y="1543050"/>
            <a:ext cx="2949000" cy="2858700"/>
          </a:xfrm>
          <a:prstGeom prst="rect">
            <a:avLst/>
          </a:prstGeom>
          <a:noFill/>
          <a:ln>
            <a:noFill/>
          </a:ln>
        </p:spPr>
        <p:txBody>
          <a:bodyPr anchorCtr="0" anchor="t" bIns="34275" lIns="68575" spcFirstLastPara="1" rIns="68575" wrap="square" tIns="34275">
            <a:normAutofit/>
          </a:bodyPr>
          <a:lstStyle>
            <a:lvl1pPr indent="-228600" lvl="0" marL="457200" marR="0" rtl="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rtl="0" algn="l">
              <a:lnSpc>
                <a:spcPct val="90000"/>
              </a:lnSpc>
              <a:spcBef>
                <a:spcPts val="12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rtl="0" algn="l">
              <a:lnSpc>
                <a:spcPct val="90000"/>
              </a:lnSpc>
              <a:spcBef>
                <a:spcPts val="12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rtl="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rtl="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rtl="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rtl="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rtl="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rtl="0" algn="l">
              <a:lnSpc>
                <a:spcPct val="90000"/>
              </a:lnSpc>
              <a:spcBef>
                <a:spcPts val="1200"/>
              </a:spcBef>
              <a:spcAft>
                <a:spcPts val="120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54" name="Google Shape;54;p13"/>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rtl="0" algn="l">
              <a:spcBef>
                <a:spcPts val="0"/>
              </a:spcBef>
              <a:spcAft>
                <a:spcPts val="0"/>
              </a:spcAft>
              <a:buSzPts val="1400"/>
              <a:buNone/>
              <a:defRPr sz="900">
                <a:solidFill>
                  <a:srgbClr val="888888"/>
                </a:solidFill>
                <a:latin typeface="Calibri"/>
                <a:ea typeface="Calibri"/>
                <a:cs typeface="Calibri"/>
                <a:sym typeface="Calibri"/>
              </a:defRPr>
            </a:lvl1pPr>
            <a:lvl2pPr lvl="1"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5" name="Google Shape;55;p13"/>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rtl="0" algn="ctr">
              <a:spcBef>
                <a:spcPts val="0"/>
              </a:spcBef>
              <a:spcAft>
                <a:spcPts val="0"/>
              </a:spcAft>
              <a:buSzPts val="1400"/>
              <a:buNone/>
              <a:defRPr sz="900">
                <a:solidFill>
                  <a:srgbClr val="888888"/>
                </a:solidFill>
                <a:latin typeface="Calibri"/>
                <a:ea typeface="Calibri"/>
                <a:cs typeface="Calibri"/>
                <a:sym typeface="Calibri"/>
              </a:defRPr>
            </a:lvl1pPr>
            <a:lvl2pPr lvl="1"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6" name="Google Shape;56;p13"/>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rmAutofit/>
          </a:bodyPr>
          <a:lstStyle>
            <a:lvl1pPr indent="0" lvl="0" marL="0" marR="0" rtl="0" algn="r">
              <a:spcBef>
                <a:spcPts val="0"/>
              </a:spcBef>
              <a:buNone/>
              <a:defRPr sz="900">
                <a:solidFill>
                  <a:srgbClr val="888888"/>
                </a:solidFill>
                <a:latin typeface="Calibri"/>
                <a:ea typeface="Calibri"/>
                <a:cs typeface="Calibri"/>
                <a:sym typeface="Calibri"/>
              </a:defRPr>
            </a:lvl1pPr>
            <a:lvl2pPr indent="0" lvl="1" marL="0" marR="0" rtl="0" algn="r">
              <a:spcBef>
                <a:spcPts val="0"/>
              </a:spcBef>
              <a:buNone/>
              <a:defRPr sz="900">
                <a:solidFill>
                  <a:srgbClr val="888888"/>
                </a:solidFill>
                <a:latin typeface="Calibri"/>
                <a:ea typeface="Calibri"/>
                <a:cs typeface="Calibri"/>
                <a:sym typeface="Calibri"/>
              </a:defRPr>
            </a:lvl2pPr>
            <a:lvl3pPr indent="0" lvl="2" marL="0" marR="0" rtl="0" algn="r">
              <a:spcBef>
                <a:spcPts val="0"/>
              </a:spcBef>
              <a:buNone/>
              <a:defRPr sz="900">
                <a:solidFill>
                  <a:srgbClr val="888888"/>
                </a:solidFill>
                <a:latin typeface="Calibri"/>
                <a:ea typeface="Calibri"/>
                <a:cs typeface="Calibri"/>
                <a:sym typeface="Calibri"/>
              </a:defRPr>
            </a:lvl3pPr>
            <a:lvl4pPr indent="0" lvl="3" marL="0" marR="0" rtl="0" algn="r">
              <a:spcBef>
                <a:spcPts val="0"/>
              </a:spcBef>
              <a:buNone/>
              <a:defRPr sz="900">
                <a:solidFill>
                  <a:srgbClr val="888888"/>
                </a:solidFill>
                <a:latin typeface="Calibri"/>
                <a:ea typeface="Calibri"/>
                <a:cs typeface="Calibri"/>
                <a:sym typeface="Calibri"/>
              </a:defRPr>
            </a:lvl4pPr>
            <a:lvl5pPr indent="0" lvl="4" marL="0" marR="0" rtl="0" algn="r">
              <a:spcBef>
                <a:spcPts val="0"/>
              </a:spcBef>
              <a:buNone/>
              <a:defRPr sz="900">
                <a:solidFill>
                  <a:srgbClr val="888888"/>
                </a:solidFill>
                <a:latin typeface="Calibri"/>
                <a:ea typeface="Calibri"/>
                <a:cs typeface="Calibri"/>
                <a:sym typeface="Calibri"/>
              </a:defRPr>
            </a:lvl5pPr>
            <a:lvl6pPr indent="0" lvl="5" marL="0" marR="0" rtl="0" algn="r">
              <a:spcBef>
                <a:spcPts val="0"/>
              </a:spcBef>
              <a:buNone/>
              <a:defRPr sz="900">
                <a:solidFill>
                  <a:srgbClr val="888888"/>
                </a:solidFill>
                <a:latin typeface="Calibri"/>
                <a:ea typeface="Calibri"/>
                <a:cs typeface="Calibri"/>
                <a:sym typeface="Calibri"/>
              </a:defRPr>
            </a:lvl6pPr>
            <a:lvl7pPr indent="0" lvl="6" marL="0" marR="0" rtl="0" algn="r">
              <a:spcBef>
                <a:spcPts val="0"/>
              </a:spcBef>
              <a:buNone/>
              <a:defRPr sz="900">
                <a:solidFill>
                  <a:srgbClr val="888888"/>
                </a:solidFill>
                <a:latin typeface="Calibri"/>
                <a:ea typeface="Calibri"/>
                <a:cs typeface="Calibri"/>
                <a:sym typeface="Calibri"/>
              </a:defRPr>
            </a:lvl7pPr>
            <a:lvl8pPr indent="0" lvl="7" marL="0" marR="0" rtl="0" algn="r">
              <a:spcBef>
                <a:spcPts val="0"/>
              </a:spcBef>
              <a:buNone/>
              <a:defRPr sz="900">
                <a:solidFill>
                  <a:srgbClr val="888888"/>
                </a:solidFill>
                <a:latin typeface="Calibri"/>
                <a:ea typeface="Calibri"/>
                <a:cs typeface="Calibri"/>
                <a:sym typeface="Calibri"/>
              </a:defRPr>
            </a:lvl8pPr>
            <a:lvl9pPr indent="0" lvl="8" marL="0" marR="0" rtl="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63" name="Shape 63"/>
        <p:cNvGrpSpPr/>
        <p:nvPr/>
      </p:nvGrpSpPr>
      <p:grpSpPr>
        <a:xfrm>
          <a:off x="0" y="0"/>
          <a:ext cx="0" cy="0"/>
          <a:chOff x="0" y="0"/>
          <a:chExt cx="0" cy="0"/>
        </a:xfrm>
      </p:grpSpPr>
      <p:sp>
        <p:nvSpPr>
          <p:cNvPr id="64" name="Google Shape;64;p15"/>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65" name="Google Shape;65;p15"/>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66" name="Google Shape;66;p15"/>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b="0" i="0" sz="900" u="none" cap="none" strike="noStrike">
                <a:solidFill>
                  <a:srgbClr val="888888"/>
                </a:solidFill>
                <a:latin typeface="Calibri"/>
                <a:ea typeface="Calibri"/>
                <a:cs typeface="Calibri"/>
                <a:sym typeface="Calibri"/>
              </a:defRPr>
            </a:lvl1pPr>
            <a:lvl2pPr indent="0" lvl="1" marL="0" marR="0" algn="r">
              <a:spcBef>
                <a:spcPts val="0"/>
              </a:spcBef>
              <a:buNone/>
              <a:defRPr b="0" i="0" sz="900" u="none" cap="none" strike="noStrike">
                <a:solidFill>
                  <a:srgbClr val="888888"/>
                </a:solidFill>
                <a:latin typeface="Calibri"/>
                <a:ea typeface="Calibri"/>
                <a:cs typeface="Calibri"/>
                <a:sym typeface="Calibri"/>
              </a:defRPr>
            </a:lvl2pPr>
            <a:lvl3pPr indent="0" lvl="2" marL="0" marR="0" algn="r">
              <a:spcBef>
                <a:spcPts val="0"/>
              </a:spcBef>
              <a:buNone/>
              <a:defRPr b="0" i="0" sz="900" u="none" cap="none" strike="noStrike">
                <a:solidFill>
                  <a:srgbClr val="888888"/>
                </a:solidFill>
                <a:latin typeface="Calibri"/>
                <a:ea typeface="Calibri"/>
                <a:cs typeface="Calibri"/>
                <a:sym typeface="Calibri"/>
              </a:defRPr>
            </a:lvl3pPr>
            <a:lvl4pPr indent="0" lvl="3" marL="0" marR="0" algn="r">
              <a:spcBef>
                <a:spcPts val="0"/>
              </a:spcBef>
              <a:buNone/>
              <a:defRPr b="0" i="0" sz="900" u="none" cap="none" strike="noStrike">
                <a:solidFill>
                  <a:srgbClr val="888888"/>
                </a:solidFill>
                <a:latin typeface="Calibri"/>
                <a:ea typeface="Calibri"/>
                <a:cs typeface="Calibri"/>
                <a:sym typeface="Calibri"/>
              </a:defRPr>
            </a:lvl4pPr>
            <a:lvl5pPr indent="0" lvl="4" marL="0" marR="0" algn="r">
              <a:spcBef>
                <a:spcPts val="0"/>
              </a:spcBef>
              <a:buNone/>
              <a:defRPr b="0" i="0" sz="900" u="none" cap="none" strike="noStrike">
                <a:solidFill>
                  <a:srgbClr val="888888"/>
                </a:solidFill>
                <a:latin typeface="Calibri"/>
                <a:ea typeface="Calibri"/>
                <a:cs typeface="Calibri"/>
                <a:sym typeface="Calibri"/>
              </a:defRPr>
            </a:lvl5pPr>
            <a:lvl6pPr indent="0" lvl="5" marL="0" marR="0" algn="r">
              <a:spcBef>
                <a:spcPts val="0"/>
              </a:spcBef>
              <a:buNone/>
              <a:defRPr b="0" i="0" sz="900" u="none" cap="none" strike="noStrike">
                <a:solidFill>
                  <a:srgbClr val="888888"/>
                </a:solidFill>
                <a:latin typeface="Calibri"/>
                <a:ea typeface="Calibri"/>
                <a:cs typeface="Calibri"/>
                <a:sym typeface="Calibri"/>
              </a:defRPr>
            </a:lvl6pPr>
            <a:lvl7pPr indent="0" lvl="6" marL="0" marR="0" algn="r">
              <a:spcBef>
                <a:spcPts val="0"/>
              </a:spcBef>
              <a:buNone/>
              <a:defRPr b="0" i="0" sz="900" u="none" cap="none" strike="noStrike">
                <a:solidFill>
                  <a:srgbClr val="888888"/>
                </a:solidFill>
                <a:latin typeface="Calibri"/>
                <a:ea typeface="Calibri"/>
                <a:cs typeface="Calibri"/>
                <a:sym typeface="Calibri"/>
              </a:defRPr>
            </a:lvl7pPr>
            <a:lvl8pPr indent="0" lvl="7" marL="0" marR="0" algn="r">
              <a:spcBef>
                <a:spcPts val="0"/>
              </a:spcBef>
              <a:buNone/>
              <a:defRPr b="0" i="0" sz="900" u="none" cap="none" strike="noStrike">
                <a:solidFill>
                  <a:srgbClr val="888888"/>
                </a:solidFill>
                <a:latin typeface="Calibri"/>
                <a:ea typeface="Calibri"/>
                <a:cs typeface="Calibri"/>
                <a:sym typeface="Calibri"/>
              </a:defRPr>
            </a:lvl8pPr>
            <a:lvl9pPr indent="0" lvl="8" marL="0" marR="0" algn="r">
              <a:spcBef>
                <a:spcPts val="0"/>
              </a:spcBef>
              <a:buNone/>
              <a:defRPr b="0" i="0" sz="900" u="none" cap="none" strike="noStrike">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67" name="Shape 67"/>
        <p:cNvGrpSpPr/>
        <p:nvPr/>
      </p:nvGrpSpPr>
      <p:grpSpPr>
        <a:xfrm>
          <a:off x="0" y="0"/>
          <a:ext cx="0" cy="0"/>
          <a:chOff x="0" y="0"/>
          <a:chExt cx="0" cy="0"/>
        </a:xfrm>
      </p:grpSpPr>
      <p:sp>
        <p:nvSpPr>
          <p:cNvPr id="68" name="Google Shape;68;p16"/>
          <p:cNvSpPr txBox="1"/>
          <p:nvPr>
            <p:ph type="ctrTitle"/>
          </p:nvPr>
        </p:nvSpPr>
        <p:spPr>
          <a:xfrm>
            <a:off x="1143000" y="841772"/>
            <a:ext cx="6858000" cy="1790700"/>
          </a:xfrm>
          <a:prstGeom prst="rect">
            <a:avLst/>
          </a:prstGeom>
          <a:noFill/>
          <a:ln>
            <a:noFill/>
          </a:ln>
        </p:spPr>
        <p:txBody>
          <a:bodyPr anchorCtr="0" anchor="b" bIns="34275" lIns="68575" spcFirstLastPara="1" rIns="68575" wrap="square" tIns="34275">
            <a:noAutofit/>
          </a:bodyPr>
          <a:lstStyle>
            <a:lvl1pPr lvl="0" marR="0" algn="ctr">
              <a:lnSpc>
                <a:spcPct val="90000"/>
              </a:lnSpc>
              <a:spcBef>
                <a:spcPts val="0"/>
              </a:spcBef>
              <a:spcAft>
                <a:spcPts val="0"/>
              </a:spcAft>
              <a:buClr>
                <a:schemeClr val="dk1"/>
              </a:buClr>
              <a:buSzPts val="4500"/>
              <a:buFont typeface="Calibri"/>
              <a:buNone/>
              <a:defRPr b="0" i="0" sz="45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69" name="Google Shape;69;p16"/>
          <p:cNvSpPr txBox="1"/>
          <p:nvPr>
            <p:ph idx="1" type="subTitle"/>
          </p:nvPr>
        </p:nvSpPr>
        <p:spPr>
          <a:xfrm>
            <a:off x="1143000" y="2701528"/>
            <a:ext cx="6858000" cy="1241700"/>
          </a:xfrm>
          <a:prstGeom prst="rect">
            <a:avLst/>
          </a:prstGeom>
          <a:noFill/>
          <a:ln>
            <a:noFill/>
          </a:ln>
        </p:spPr>
        <p:txBody>
          <a:bodyPr anchorCtr="0" anchor="t" bIns="34275" lIns="68575" spcFirstLastPara="1" rIns="68575" wrap="square" tIns="34275">
            <a:noAutofit/>
          </a:bodyPr>
          <a:lstStyle>
            <a:lvl1pPr lvl="0" marR="0" algn="ctr">
              <a:lnSpc>
                <a:spcPct val="90000"/>
              </a:lnSpc>
              <a:spcBef>
                <a:spcPts val="800"/>
              </a:spcBef>
              <a:spcAft>
                <a:spcPts val="0"/>
              </a:spcAft>
              <a:buClr>
                <a:schemeClr val="dk1"/>
              </a:buClr>
              <a:buSzPts val="1800"/>
              <a:buFont typeface="Arial"/>
              <a:buNone/>
              <a:defRPr b="0" i="0" sz="1800" u="none" cap="none" strike="noStrike">
                <a:solidFill>
                  <a:schemeClr val="dk1"/>
                </a:solidFill>
                <a:latin typeface="Calibri"/>
                <a:ea typeface="Calibri"/>
                <a:cs typeface="Calibri"/>
                <a:sym typeface="Calibri"/>
              </a:defRPr>
            </a:lvl1pPr>
            <a:lvl2pPr lvl="1" marR="0" algn="ctr">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2pPr>
            <a:lvl3pPr lvl="2" marR="0" algn="ctr">
              <a:lnSpc>
                <a:spcPct val="90000"/>
              </a:lnSpc>
              <a:spcBef>
                <a:spcPts val="400"/>
              </a:spcBef>
              <a:spcAft>
                <a:spcPts val="0"/>
              </a:spcAft>
              <a:buClr>
                <a:schemeClr val="dk1"/>
              </a:buClr>
              <a:buSzPts val="1400"/>
              <a:buFont typeface="Arial"/>
              <a:buNone/>
              <a:defRPr b="0" i="0" sz="1400" u="none" cap="none" strike="noStrike">
                <a:solidFill>
                  <a:schemeClr val="dk1"/>
                </a:solidFill>
                <a:latin typeface="Calibri"/>
                <a:ea typeface="Calibri"/>
                <a:cs typeface="Calibri"/>
                <a:sym typeface="Calibri"/>
              </a:defRPr>
            </a:lvl3pPr>
            <a:lvl4pPr lvl="3"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4pPr>
            <a:lvl5pPr lvl="4"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5pPr>
            <a:lvl6pPr lvl="5"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6pPr>
            <a:lvl7pPr lvl="6"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7pPr>
            <a:lvl8pPr lvl="7"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8pPr>
            <a:lvl9pPr lvl="8"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9pPr>
          </a:lstStyle>
          <a:p/>
        </p:txBody>
      </p:sp>
      <p:sp>
        <p:nvSpPr>
          <p:cNvPr id="70" name="Google Shape;70;p16"/>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1" name="Google Shape;71;p16"/>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2" name="Google Shape;72;p16"/>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Content" type="obj">
  <p:cSld name="OBJECT">
    <p:spTree>
      <p:nvGrpSpPr>
        <p:cNvPr id="73" name="Shape 73"/>
        <p:cNvGrpSpPr/>
        <p:nvPr/>
      </p:nvGrpSpPr>
      <p:grpSpPr>
        <a:xfrm>
          <a:off x="0" y="0"/>
          <a:ext cx="0" cy="0"/>
          <a:chOff x="0" y="0"/>
          <a:chExt cx="0" cy="0"/>
        </a:xfrm>
      </p:grpSpPr>
      <p:sp>
        <p:nvSpPr>
          <p:cNvPr id="74" name="Google Shape;74;p17"/>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75" name="Google Shape;75;p17"/>
          <p:cNvSpPr txBox="1"/>
          <p:nvPr>
            <p:ph idx="1" type="body"/>
          </p:nvPr>
        </p:nvSpPr>
        <p:spPr>
          <a:xfrm>
            <a:off x="628650" y="1369219"/>
            <a:ext cx="78867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76" name="Google Shape;76;p17"/>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7" name="Google Shape;77;p17"/>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8" name="Google Shape;78;p17"/>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79" name="Shape 79"/>
        <p:cNvGrpSpPr/>
        <p:nvPr/>
      </p:nvGrpSpPr>
      <p:grpSpPr>
        <a:xfrm>
          <a:off x="0" y="0"/>
          <a:ext cx="0" cy="0"/>
          <a:chOff x="0" y="0"/>
          <a:chExt cx="0" cy="0"/>
        </a:xfrm>
      </p:grpSpPr>
      <p:sp>
        <p:nvSpPr>
          <p:cNvPr id="80" name="Google Shape;80;p18"/>
          <p:cNvSpPr txBox="1"/>
          <p:nvPr>
            <p:ph type="title"/>
          </p:nvPr>
        </p:nvSpPr>
        <p:spPr>
          <a:xfrm>
            <a:off x="623888" y="1282304"/>
            <a:ext cx="7886700" cy="2139600"/>
          </a:xfrm>
          <a:prstGeom prst="rect">
            <a:avLst/>
          </a:prstGeom>
          <a:noFill/>
          <a:ln>
            <a:noFill/>
          </a:ln>
        </p:spPr>
        <p:txBody>
          <a:bodyPr anchorCtr="0" anchor="b" bIns="34275" lIns="68575" spcFirstLastPara="1" rIns="68575" wrap="square" tIns="34275">
            <a:noAutofit/>
          </a:bodyPr>
          <a:lstStyle>
            <a:lvl1pPr lvl="0" marR="0" algn="l">
              <a:lnSpc>
                <a:spcPct val="90000"/>
              </a:lnSpc>
              <a:spcBef>
                <a:spcPts val="0"/>
              </a:spcBef>
              <a:spcAft>
                <a:spcPts val="0"/>
              </a:spcAft>
              <a:buClr>
                <a:schemeClr val="dk1"/>
              </a:buClr>
              <a:buSzPts val="4500"/>
              <a:buFont typeface="Calibri"/>
              <a:buNone/>
              <a:defRPr b="0" i="0" sz="45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81" name="Google Shape;81;p18"/>
          <p:cNvSpPr txBox="1"/>
          <p:nvPr>
            <p:ph idx="1" type="body"/>
          </p:nvPr>
        </p:nvSpPr>
        <p:spPr>
          <a:xfrm>
            <a:off x="623888" y="3442097"/>
            <a:ext cx="7886700" cy="1125300"/>
          </a:xfrm>
          <a:prstGeom prst="rect">
            <a:avLst/>
          </a:prstGeom>
          <a:noFill/>
          <a:ln>
            <a:noFill/>
          </a:ln>
        </p:spPr>
        <p:txBody>
          <a:bodyPr anchorCtr="0" anchor="t" bIns="34275" lIns="68575" spcFirstLastPara="1" rIns="68575" wrap="square" tIns="34275">
            <a:noAutofit/>
          </a:bodyPr>
          <a:lstStyle>
            <a:lvl1pPr indent="-228600" lvl="0" marL="457200" marR="0" algn="l">
              <a:lnSpc>
                <a:spcPct val="90000"/>
              </a:lnSpc>
              <a:spcBef>
                <a:spcPts val="800"/>
              </a:spcBef>
              <a:spcAft>
                <a:spcPts val="0"/>
              </a:spcAft>
              <a:buClr>
                <a:srgbClr val="888888"/>
              </a:buClr>
              <a:buSzPts val="1800"/>
              <a:buFont typeface="Arial"/>
              <a:buNone/>
              <a:defRPr b="0" i="0" sz="1800" u="none" cap="none" strike="noStrike">
                <a:solidFill>
                  <a:srgbClr val="888888"/>
                </a:solidFill>
                <a:latin typeface="Calibri"/>
                <a:ea typeface="Calibri"/>
                <a:cs typeface="Calibri"/>
                <a:sym typeface="Calibri"/>
              </a:defRPr>
            </a:lvl1pPr>
            <a:lvl2pPr indent="-228600" lvl="1" marL="914400" marR="0" algn="l">
              <a:lnSpc>
                <a:spcPct val="90000"/>
              </a:lnSpc>
              <a:spcBef>
                <a:spcPts val="400"/>
              </a:spcBef>
              <a:spcAft>
                <a:spcPts val="0"/>
              </a:spcAft>
              <a:buClr>
                <a:srgbClr val="888888"/>
              </a:buClr>
              <a:buSzPts val="1500"/>
              <a:buFont typeface="Arial"/>
              <a:buNone/>
              <a:defRPr b="0" i="0" sz="1500" u="none" cap="none" strike="noStrike">
                <a:solidFill>
                  <a:srgbClr val="888888"/>
                </a:solidFill>
                <a:latin typeface="Calibri"/>
                <a:ea typeface="Calibri"/>
                <a:cs typeface="Calibri"/>
                <a:sym typeface="Calibri"/>
              </a:defRPr>
            </a:lvl2pPr>
            <a:lvl3pPr indent="-228600" lvl="2" marL="1371600" marR="0" algn="l">
              <a:lnSpc>
                <a:spcPct val="90000"/>
              </a:lnSpc>
              <a:spcBef>
                <a:spcPts val="400"/>
              </a:spcBef>
              <a:spcAft>
                <a:spcPts val="0"/>
              </a:spcAft>
              <a:buClr>
                <a:srgbClr val="888888"/>
              </a:buClr>
              <a:buSzPts val="1400"/>
              <a:buFont typeface="Arial"/>
              <a:buNone/>
              <a:defRPr b="0" i="0" sz="1400" u="none" cap="none" strike="noStrike">
                <a:solidFill>
                  <a:srgbClr val="888888"/>
                </a:solidFill>
                <a:latin typeface="Calibri"/>
                <a:ea typeface="Calibri"/>
                <a:cs typeface="Calibri"/>
                <a:sym typeface="Calibri"/>
              </a:defRPr>
            </a:lvl3pPr>
            <a:lvl4pPr indent="-228600" lvl="3" marL="18288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4pPr>
            <a:lvl5pPr indent="-228600" lvl="4" marL="22860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5pPr>
            <a:lvl6pPr indent="-228600" lvl="5" marL="27432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6pPr>
            <a:lvl7pPr indent="-228600" lvl="6" marL="32004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7pPr>
            <a:lvl8pPr indent="-228600" lvl="7" marL="36576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8pPr>
            <a:lvl9pPr indent="-228600" lvl="8" marL="41148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9pPr>
          </a:lstStyle>
          <a:p/>
        </p:txBody>
      </p:sp>
      <p:sp>
        <p:nvSpPr>
          <p:cNvPr id="82" name="Google Shape;82;p18"/>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83" name="Google Shape;83;p18"/>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84" name="Google Shape;84;p18"/>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wo Content" type="twoObj">
  <p:cSld name="TWO_OBJECTS">
    <p:spTree>
      <p:nvGrpSpPr>
        <p:cNvPr id="85" name="Shape 85"/>
        <p:cNvGrpSpPr/>
        <p:nvPr/>
      </p:nvGrpSpPr>
      <p:grpSpPr>
        <a:xfrm>
          <a:off x="0" y="0"/>
          <a:ext cx="0" cy="0"/>
          <a:chOff x="0" y="0"/>
          <a:chExt cx="0" cy="0"/>
        </a:xfrm>
      </p:grpSpPr>
      <p:sp>
        <p:nvSpPr>
          <p:cNvPr id="86" name="Google Shape;86;p19"/>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87" name="Google Shape;87;p19"/>
          <p:cNvSpPr txBox="1"/>
          <p:nvPr>
            <p:ph idx="1" type="body"/>
          </p:nvPr>
        </p:nvSpPr>
        <p:spPr>
          <a:xfrm>
            <a:off x="628650" y="1369219"/>
            <a:ext cx="38862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88" name="Google Shape;88;p19"/>
          <p:cNvSpPr txBox="1"/>
          <p:nvPr>
            <p:ph idx="2" type="body"/>
          </p:nvPr>
        </p:nvSpPr>
        <p:spPr>
          <a:xfrm>
            <a:off x="4629150" y="1369219"/>
            <a:ext cx="38862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89" name="Google Shape;89;p19"/>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90" name="Google Shape;90;p19"/>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91" name="Google Shape;91;p19"/>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mparison" type="twoTxTwoObj">
  <p:cSld name="TWO_OBJECTS_WITH_TEXT">
    <p:spTree>
      <p:nvGrpSpPr>
        <p:cNvPr id="92" name="Shape 92"/>
        <p:cNvGrpSpPr/>
        <p:nvPr/>
      </p:nvGrpSpPr>
      <p:grpSpPr>
        <a:xfrm>
          <a:off x="0" y="0"/>
          <a:ext cx="0" cy="0"/>
          <a:chOff x="0" y="0"/>
          <a:chExt cx="0" cy="0"/>
        </a:xfrm>
      </p:grpSpPr>
      <p:sp>
        <p:nvSpPr>
          <p:cNvPr id="93" name="Google Shape;93;p20"/>
          <p:cNvSpPr txBox="1"/>
          <p:nvPr>
            <p:ph type="title"/>
          </p:nvPr>
        </p:nvSpPr>
        <p:spPr>
          <a:xfrm>
            <a:off x="629841"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94" name="Google Shape;94;p20"/>
          <p:cNvSpPr txBox="1"/>
          <p:nvPr>
            <p:ph idx="1" type="body"/>
          </p:nvPr>
        </p:nvSpPr>
        <p:spPr>
          <a:xfrm>
            <a:off x="629841" y="1260872"/>
            <a:ext cx="3868500" cy="618000"/>
          </a:xfrm>
          <a:prstGeom prst="rect">
            <a:avLst/>
          </a:prstGeom>
          <a:noFill/>
          <a:ln>
            <a:noFill/>
          </a:ln>
        </p:spPr>
        <p:txBody>
          <a:bodyPr anchorCtr="0" anchor="b"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800"/>
              <a:buFont typeface="Arial"/>
              <a:buNone/>
              <a:defRPr b="1" i="0" sz="18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500"/>
              <a:buFont typeface="Arial"/>
              <a:buNone/>
              <a:defRPr b="1" i="0" sz="15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1400"/>
              <a:buFont typeface="Arial"/>
              <a:buNone/>
              <a:defRPr b="1" i="0" sz="14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9pPr>
          </a:lstStyle>
          <a:p/>
        </p:txBody>
      </p:sp>
      <p:sp>
        <p:nvSpPr>
          <p:cNvPr id="95" name="Google Shape;95;p20"/>
          <p:cNvSpPr txBox="1"/>
          <p:nvPr>
            <p:ph idx="2" type="body"/>
          </p:nvPr>
        </p:nvSpPr>
        <p:spPr>
          <a:xfrm>
            <a:off x="629841" y="1878806"/>
            <a:ext cx="3868500" cy="27636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96" name="Google Shape;96;p20"/>
          <p:cNvSpPr txBox="1"/>
          <p:nvPr>
            <p:ph idx="3" type="body"/>
          </p:nvPr>
        </p:nvSpPr>
        <p:spPr>
          <a:xfrm>
            <a:off x="4629150" y="1260872"/>
            <a:ext cx="3887400" cy="618000"/>
          </a:xfrm>
          <a:prstGeom prst="rect">
            <a:avLst/>
          </a:prstGeom>
          <a:noFill/>
          <a:ln>
            <a:noFill/>
          </a:ln>
        </p:spPr>
        <p:txBody>
          <a:bodyPr anchorCtr="0" anchor="b"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800"/>
              <a:buFont typeface="Arial"/>
              <a:buNone/>
              <a:defRPr b="1" i="0" sz="18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500"/>
              <a:buFont typeface="Arial"/>
              <a:buNone/>
              <a:defRPr b="1" i="0" sz="15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1400"/>
              <a:buFont typeface="Arial"/>
              <a:buNone/>
              <a:defRPr b="1" i="0" sz="14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9pPr>
          </a:lstStyle>
          <a:p/>
        </p:txBody>
      </p:sp>
      <p:sp>
        <p:nvSpPr>
          <p:cNvPr id="97" name="Google Shape;97;p20"/>
          <p:cNvSpPr txBox="1"/>
          <p:nvPr>
            <p:ph idx="4" type="body"/>
          </p:nvPr>
        </p:nvSpPr>
        <p:spPr>
          <a:xfrm>
            <a:off x="4629150" y="1878806"/>
            <a:ext cx="3887400" cy="27636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98" name="Google Shape;98;p20"/>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99" name="Google Shape;99;p20"/>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00" name="Google Shape;100;p20"/>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101" name="Shape 101"/>
        <p:cNvGrpSpPr/>
        <p:nvPr/>
      </p:nvGrpSpPr>
      <p:grpSpPr>
        <a:xfrm>
          <a:off x="0" y="0"/>
          <a:ext cx="0" cy="0"/>
          <a:chOff x="0" y="0"/>
          <a:chExt cx="0" cy="0"/>
        </a:xfrm>
      </p:grpSpPr>
      <p:sp>
        <p:nvSpPr>
          <p:cNvPr id="102" name="Google Shape;102;p21"/>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03" name="Google Shape;103;p21"/>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04" name="Google Shape;104;p21"/>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05" name="Google Shape;105;p21"/>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311700" y="2150850"/>
            <a:ext cx="8520600" cy="841800"/>
          </a:xfrm>
          <a:prstGeom prst="rect">
            <a:avLst/>
          </a:prstGeom>
        </p:spPr>
        <p:txBody>
          <a:bodyPr anchorCtr="0" anchor="ctr" bIns="91425" lIns="91425" spcFirstLastPara="1" rIns="91425" wrap="square" tIns="91425">
            <a:norm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Google Shape;15;p3"/>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ntent with Caption" type="objTx">
  <p:cSld name="OBJECT_WITH_CAPTION_TEXT">
    <p:spTree>
      <p:nvGrpSpPr>
        <p:cNvPr id="106" name="Shape 106"/>
        <p:cNvGrpSpPr/>
        <p:nvPr/>
      </p:nvGrpSpPr>
      <p:grpSpPr>
        <a:xfrm>
          <a:off x="0" y="0"/>
          <a:ext cx="0" cy="0"/>
          <a:chOff x="0" y="0"/>
          <a:chExt cx="0" cy="0"/>
        </a:xfrm>
      </p:grpSpPr>
      <p:sp>
        <p:nvSpPr>
          <p:cNvPr id="107" name="Google Shape;107;p22"/>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Autofit/>
          </a:bodyPr>
          <a:lstStyle>
            <a:lvl1pPr lvl="0" marR="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08" name="Google Shape;108;p22"/>
          <p:cNvSpPr txBox="1"/>
          <p:nvPr>
            <p:ph idx="1" type="body"/>
          </p:nvPr>
        </p:nvSpPr>
        <p:spPr>
          <a:xfrm>
            <a:off x="3887391" y="740569"/>
            <a:ext cx="4629300" cy="3655200"/>
          </a:xfrm>
          <a:prstGeom prst="rect">
            <a:avLst/>
          </a:prstGeom>
          <a:noFill/>
          <a:ln>
            <a:noFill/>
          </a:ln>
        </p:spPr>
        <p:txBody>
          <a:bodyPr anchorCtr="0" anchor="t" bIns="34275" lIns="68575" spcFirstLastPara="1" rIns="68575" wrap="square" tIns="34275">
            <a:noAutofit/>
          </a:bodyPr>
          <a:lstStyle>
            <a:lvl1pPr indent="-381000" lvl="0" marL="457200" marR="0" algn="l">
              <a:lnSpc>
                <a:spcPct val="90000"/>
              </a:lnSpc>
              <a:spcBef>
                <a:spcPts val="800"/>
              </a:spcBef>
              <a:spcAft>
                <a:spcPts val="0"/>
              </a:spcAft>
              <a:buClr>
                <a:schemeClr val="dk1"/>
              </a:buClr>
              <a:buSzPts val="2400"/>
              <a:buFont typeface="Arial"/>
              <a:buChar char="•"/>
              <a:defRPr b="0" i="0" sz="2400" u="none" cap="none" strike="noStrike">
                <a:solidFill>
                  <a:schemeClr val="dk1"/>
                </a:solidFill>
                <a:latin typeface="Calibri"/>
                <a:ea typeface="Calibri"/>
                <a:cs typeface="Calibri"/>
                <a:sym typeface="Calibri"/>
              </a:defRPr>
            </a:lvl1pPr>
            <a:lvl2pPr indent="-361950" lvl="1" marL="914400" marR="0" algn="l">
              <a:lnSpc>
                <a:spcPct val="90000"/>
              </a:lnSpc>
              <a:spcBef>
                <a:spcPts val="4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2pPr>
            <a:lvl3pPr indent="-342900" lvl="2" marL="13716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3pPr>
            <a:lvl4pPr indent="-323850" lvl="3" marL="18288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4pPr>
            <a:lvl5pPr indent="-323850" lvl="4" marL="22860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5pPr>
            <a:lvl6pPr indent="-323850" lvl="5" marL="27432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6pPr>
            <a:lvl7pPr indent="-323850" lvl="6" marL="32004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7pPr>
            <a:lvl8pPr indent="-323850" lvl="7" marL="3657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8pPr>
            <a:lvl9pPr indent="-323850" lvl="8" marL="41148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9pPr>
          </a:lstStyle>
          <a:p/>
        </p:txBody>
      </p:sp>
      <p:sp>
        <p:nvSpPr>
          <p:cNvPr id="109" name="Google Shape;109;p22"/>
          <p:cNvSpPr txBox="1"/>
          <p:nvPr>
            <p:ph idx="2" type="body"/>
          </p:nvPr>
        </p:nvSpPr>
        <p:spPr>
          <a:xfrm>
            <a:off x="629841" y="1543050"/>
            <a:ext cx="2949000" cy="2858700"/>
          </a:xfrm>
          <a:prstGeom prst="rect">
            <a:avLst/>
          </a:prstGeom>
          <a:noFill/>
          <a:ln>
            <a:noFill/>
          </a:ln>
        </p:spPr>
        <p:txBody>
          <a:bodyPr anchorCtr="0" anchor="t"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110" name="Google Shape;110;p22"/>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11" name="Google Shape;111;p22"/>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12" name="Google Shape;112;p22"/>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Picture with Caption" type="picTx">
  <p:cSld name="PICTURE_WITH_CAPTION_TEXT">
    <p:spTree>
      <p:nvGrpSpPr>
        <p:cNvPr id="113" name="Shape 113"/>
        <p:cNvGrpSpPr/>
        <p:nvPr/>
      </p:nvGrpSpPr>
      <p:grpSpPr>
        <a:xfrm>
          <a:off x="0" y="0"/>
          <a:ext cx="0" cy="0"/>
          <a:chOff x="0" y="0"/>
          <a:chExt cx="0" cy="0"/>
        </a:xfrm>
      </p:grpSpPr>
      <p:sp>
        <p:nvSpPr>
          <p:cNvPr id="114" name="Google Shape;114;p23"/>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Autofit/>
          </a:bodyPr>
          <a:lstStyle>
            <a:lvl1pPr lvl="0" marR="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15" name="Google Shape;115;p23"/>
          <p:cNvSpPr/>
          <p:nvPr>
            <p:ph idx="2" type="pic"/>
          </p:nvPr>
        </p:nvSpPr>
        <p:spPr>
          <a:xfrm>
            <a:off x="3887391" y="740569"/>
            <a:ext cx="4629300" cy="3655200"/>
          </a:xfrm>
          <a:prstGeom prst="rect">
            <a:avLst/>
          </a:prstGeom>
          <a:noFill/>
          <a:ln>
            <a:noFill/>
          </a:ln>
        </p:spPr>
        <p:txBody>
          <a:bodyPr anchorCtr="0" anchor="t" bIns="34275" lIns="68575" spcFirstLastPara="1" rIns="68575" wrap="square" tIns="34275">
            <a:noAutofit/>
          </a:bodyPr>
          <a:lstStyle>
            <a:lvl1pPr lvl="0" marR="0" algn="l">
              <a:lnSpc>
                <a:spcPct val="90000"/>
              </a:lnSpc>
              <a:spcBef>
                <a:spcPts val="800"/>
              </a:spcBef>
              <a:spcAft>
                <a:spcPts val="0"/>
              </a:spcAft>
              <a:buClr>
                <a:schemeClr val="dk1"/>
              </a:buClr>
              <a:buSzPts val="2400"/>
              <a:buFont typeface="Arial"/>
              <a:buNone/>
              <a:defRPr b="0" i="0" sz="2400" u="none" cap="none" strike="noStrike">
                <a:solidFill>
                  <a:schemeClr val="dk1"/>
                </a:solidFill>
                <a:latin typeface="Calibri"/>
                <a:ea typeface="Calibri"/>
                <a:cs typeface="Calibri"/>
                <a:sym typeface="Calibri"/>
              </a:defRPr>
            </a:lvl1pPr>
            <a:lvl2pPr lvl="1" marR="0" algn="l">
              <a:lnSpc>
                <a:spcPct val="90000"/>
              </a:lnSpc>
              <a:spcBef>
                <a:spcPts val="400"/>
              </a:spcBef>
              <a:spcAft>
                <a:spcPts val="0"/>
              </a:spcAft>
              <a:buClr>
                <a:schemeClr val="dk1"/>
              </a:buClr>
              <a:buSzPts val="2100"/>
              <a:buFont typeface="Arial"/>
              <a:buNone/>
              <a:defRPr b="0" i="0" sz="2100" u="none" cap="none" strike="noStrike">
                <a:solidFill>
                  <a:schemeClr val="dk1"/>
                </a:solidFill>
                <a:latin typeface="Calibri"/>
                <a:ea typeface="Calibri"/>
                <a:cs typeface="Calibri"/>
                <a:sym typeface="Calibri"/>
              </a:defRPr>
            </a:lvl2pPr>
            <a:lvl3pPr lvl="2" marR="0" algn="l">
              <a:lnSpc>
                <a:spcPct val="90000"/>
              </a:lnSpc>
              <a:spcBef>
                <a:spcPts val="400"/>
              </a:spcBef>
              <a:spcAft>
                <a:spcPts val="0"/>
              </a:spcAft>
              <a:buClr>
                <a:schemeClr val="dk1"/>
              </a:buClr>
              <a:buSzPts val="1800"/>
              <a:buFont typeface="Arial"/>
              <a:buNone/>
              <a:defRPr b="0" i="0" sz="1800" u="none" cap="none" strike="noStrike">
                <a:solidFill>
                  <a:schemeClr val="dk1"/>
                </a:solidFill>
                <a:latin typeface="Calibri"/>
                <a:ea typeface="Calibri"/>
                <a:cs typeface="Calibri"/>
                <a:sym typeface="Calibri"/>
              </a:defRPr>
            </a:lvl3pPr>
            <a:lvl4pPr lvl="3"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4pPr>
            <a:lvl5pPr lvl="4"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5pPr>
            <a:lvl6pPr lvl="5"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6pPr>
            <a:lvl7pPr lvl="6"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7pPr>
            <a:lvl8pPr lvl="7"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8pPr>
            <a:lvl9pPr lvl="8"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9pPr>
          </a:lstStyle>
          <a:p/>
        </p:txBody>
      </p:sp>
      <p:sp>
        <p:nvSpPr>
          <p:cNvPr id="116" name="Google Shape;116;p23"/>
          <p:cNvSpPr txBox="1"/>
          <p:nvPr>
            <p:ph idx="1" type="body"/>
          </p:nvPr>
        </p:nvSpPr>
        <p:spPr>
          <a:xfrm>
            <a:off x="629841" y="1543050"/>
            <a:ext cx="2949000" cy="2858700"/>
          </a:xfrm>
          <a:prstGeom prst="rect">
            <a:avLst/>
          </a:prstGeom>
          <a:noFill/>
          <a:ln>
            <a:noFill/>
          </a:ln>
        </p:spPr>
        <p:txBody>
          <a:bodyPr anchorCtr="0" anchor="t"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117" name="Google Shape;117;p23"/>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18" name="Google Shape;118;p23"/>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19" name="Google Shape;119;p23"/>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Vertical Text" type="vertTx">
  <p:cSld name="VERTICAL_TEXT">
    <p:spTree>
      <p:nvGrpSpPr>
        <p:cNvPr id="120" name="Shape 120"/>
        <p:cNvGrpSpPr/>
        <p:nvPr/>
      </p:nvGrpSpPr>
      <p:grpSpPr>
        <a:xfrm>
          <a:off x="0" y="0"/>
          <a:ext cx="0" cy="0"/>
          <a:chOff x="0" y="0"/>
          <a:chExt cx="0" cy="0"/>
        </a:xfrm>
      </p:grpSpPr>
      <p:sp>
        <p:nvSpPr>
          <p:cNvPr id="121" name="Google Shape;121;p24"/>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22" name="Google Shape;122;p24"/>
          <p:cNvSpPr txBox="1"/>
          <p:nvPr>
            <p:ph idx="1" type="body"/>
          </p:nvPr>
        </p:nvSpPr>
        <p:spPr>
          <a:xfrm rot="5400000">
            <a:off x="2940300" y="-942431"/>
            <a:ext cx="3263400" cy="78867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123" name="Google Shape;123;p24"/>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24" name="Google Shape;124;p24"/>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25" name="Google Shape;125;p24"/>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Vertical Title and Text" type="vertTitleAndTx">
  <p:cSld name="VERTICAL_TITLE_AND_VERTICAL_TEXT">
    <p:spTree>
      <p:nvGrpSpPr>
        <p:cNvPr id="126" name="Shape 126"/>
        <p:cNvGrpSpPr/>
        <p:nvPr/>
      </p:nvGrpSpPr>
      <p:grpSpPr>
        <a:xfrm>
          <a:off x="0" y="0"/>
          <a:ext cx="0" cy="0"/>
          <a:chOff x="0" y="0"/>
          <a:chExt cx="0" cy="0"/>
        </a:xfrm>
      </p:grpSpPr>
      <p:sp>
        <p:nvSpPr>
          <p:cNvPr id="127" name="Google Shape;127;p25"/>
          <p:cNvSpPr txBox="1"/>
          <p:nvPr>
            <p:ph type="title"/>
          </p:nvPr>
        </p:nvSpPr>
        <p:spPr>
          <a:xfrm rot="5400000">
            <a:off x="5350050" y="1467544"/>
            <a:ext cx="4359000" cy="19716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28" name="Google Shape;128;p25"/>
          <p:cNvSpPr txBox="1"/>
          <p:nvPr>
            <p:ph idx="1" type="body"/>
          </p:nvPr>
        </p:nvSpPr>
        <p:spPr>
          <a:xfrm rot="5400000">
            <a:off x="1349475" y="-447056"/>
            <a:ext cx="4359000" cy="58008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129" name="Google Shape;129;p25"/>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30" name="Google Shape;130;p25"/>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31" name="Google Shape;131;p25"/>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Google Shape;18;p4"/>
          <p:cNvSpPr txBox="1"/>
          <p:nvPr>
            <p:ph idx="1" type="body"/>
          </p:nvPr>
        </p:nvSpPr>
        <p:spPr>
          <a:xfrm>
            <a:off x="311700" y="1152475"/>
            <a:ext cx="8520600" cy="3416400"/>
          </a:xfrm>
          <a:prstGeom prst="rect">
            <a:avLst/>
          </a:prstGeom>
        </p:spPr>
        <p:txBody>
          <a:bodyPr anchorCtr="0" anchor="t"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19" name="Google Shape;19;p4"/>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Google Shape;22;p5"/>
          <p:cNvSpPr txBox="1"/>
          <p:nvPr>
            <p:ph idx="1" type="body"/>
          </p:nvPr>
        </p:nvSpPr>
        <p:spPr>
          <a:xfrm>
            <a:off x="3117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3" name="Google Shape;23;p5"/>
          <p:cNvSpPr txBox="1"/>
          <p:nvPr>
            <p:ph idx="2" type="body"/>
          </p:nvPr>
        </p:nvSpPr>
        <p:spPr>
          <a:xfrm>
            <a:off x="48324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4" name="Google Shape;24;p5"/>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Google Shape;27;p6"/>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311700" y="555600"/>
            <a:ext cx="2808000" cy="755700"/>
          </a:xfrm>
          <a:prstGeom prst="rect">
            <a:avLst/>
          </a:prstGeom>
        </p:spPr>
        <p:txBody>
          <a:bodyPr anchorCtr="0" anchor="b" bIns="91425" lIns="91425" spcFirstLastPara="1" rIns="91425" wrap="square" tIns="91425">
            <a:norm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Google Shape;30;p7"/>
          <p:cNvSpPr txBox="1"/>
          <p:nvPr>
            <p:ph idx="1" type="body"/>
          </p:nvPr>
        </p:nvSpPr>
        <p:spPr>
          <a:xfrm>
            <a:off x="311700" y="1389600"/>
            <a:ext cx="2808000" cy="3179400"/>
          </a:xfrm>
          <a:prstGeom prst="rect">
            <a:avLst/>
          </a:prstGeom>
        </p:spPr>
        <p:txBody>
          <a:bodyPr anchorCtr="0" anchor="t" bIns="91425" lIns="91425" spcFirstLastPara="1" rIns="91425" wrap="square" tIns="91425">
            <a:normAutofit/>
          </a:bodyPr>
          <a:lstStyle>
            <a:lvl1pPr indent="-304800" lvl="0" marL="457200">
              <a:spcBef>
                <a:spcPts val="0"/>
              </a:spcBef>
              <a:spcAft>
                <a:spcPts val="0"/>
              </a:spcAft>
              <a:buSzPts val="1200"/>
              <a:buChar char="●"/>
              <a:defRPr sz="12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31" name="Google Shape;31;p7"/>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490250" y="450150"/>
            <a:ext cx="6367800" cy="4090800"/>
          </a:xfrm>
          <a:prstGeom prst="rect">
            <a:avLst/>
          </a:prstGeom>
        </p:spPr>
        <p:txBody>
          <a:bodyPr anchorCtr="0" anchor="ctr" bIns="91425" lIns="91425" spcFirstLastPara="1" rIns="91425" wrap="square" tIns="91425">
            <a:norm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Google Shape;34;p8"/>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4572000" y="-125"/>
            <a:ext cx="4572000" cy="51435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65500" y="1233175"/>
            <a:ext cx="4045200" cy="1482300"/>
          </a:xfrm>
          <a:prstGeom prst="rect">
            <a:avLst/>
          </a:prstGeom>
        </p:spPr>
        <p:txBody>
          <a:bodyPr anchorCtr="0" anchor="b" bIns="91425" lIns="91425" spcFirstLastPara="1" rIns="91425" wrap="square" tIns="91425">
            <a:norm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Google Shape;38;p9"/>
          <p:cNvSpPr txBox="1"/>
          <p:nvPr>
            <p:ph idx="1" type="subTitle"/>
          </p:nvPr>
        </p:nvSpPr>
        <p:spPr>
          <a:xfrm>
            <a:off x="265500" y="2803075"/>
            <a:ext cx="4045200" cy="12351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9"/>
          <p:cNvSpPr txBox="1"/>
          <p:nvPr>
            <p:ph idx="2" type="body"/>
          </p:nvPr>
        </p:nvSpPr>
        <p:spPr>
          <a:xfrm>
            <a:off x="4939500" y="724075"/>
            <a:ext cx="3837000" cy="3695100"/>
          </a:xfrm>
          <a:prstGeom prst="rect">
            <a:avLst/>
          </a:prstGeom>
        </p:spPr>
        <p:txBody>
          <a:bodyPr anchorCtr="0" anchor="ctr"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40" name="Google Shape;40;p9"/>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311700" y="4230575"/>
            <a:ext cx="5998800" cy="605100"/>
          </a:xfrm>
          <a:prstGeom prst="rect">
            <a:avLst/>
          </a:prstGeom>
        </p:spPr>
        <p:txBody>
          <a:bodyPr anchorCtr="0" anchor="ctr" bIns="91425" lIns="91425" spcFirstLastPara="1" rIns="91425" wrap="square" tIns="91425">
            <a:normAutofit/>
          </a:bodyPr>
          <a:lstStyle>
            <a:lvl1pPr indent="-228600" lvl="0" marL="457200">
              <a:lnSpc>
                <a:spcPct val="100000"/>
              </a:lnSpc>
              <a:spcBef>
                <a:spcPts val="0"/>
              </a:spcBef>
              <a:spcAft>
                <a:spcPts val="0"/>
              </a:spcAft>
              <a:buSzPts val="1800"/>
              <a:buNone/>
              <a:defRPr/>
            </a:lvl1pPr>
          </a:lstStyle>
          <a:p/>
        </p:txBody>
      </p:sp>
      <p:sp>
        <p:nvSpPr>
          <p:cNvPr id="43" name="Google Shape;43;p10"/>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0" Type="http://schemas.openxmlformats.org/officeDocument/2006/relationships/slideLayout" Target="../slideLayouts/slideLayout10.xml"/><Relationship Id="rId13" Type="http://schemas.openxmlformats.org/officeDocument/2006/relationships/theme" Target="../theme/theme2.xml"/><Relationship Id="rId12" Type="http://schemas.openxmlformats.org/officeDocument/2006/relationships/slideLayout" Target="../slideLayouts/slideLayout12.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_rels/slideMaster2.xml.rels><?xml version="1.0" encoding="UTF-8" standalone="yes"?><Relationships xmlns="http://schemas.openxmlformats.org/package/2006/relationships"><Relationship Id="rId11" Type="http://schemas.openxmlformats.org/officeDocument/2006/relationships/slideLayout" Target="../slideLayouts/slideLayout23.xml"/><Relationship Id="rId10" Type="http://schemas.openxmlformats.org/officeDocument/2006/relationships/slideLayout" Target="../slideLayouts/slideLayout22.xml"/><Relationship Id="rId12" Type="http://schemas.openxmlformats.org/officeDocument/2006/relationships/theme" Target="../theme/theme1.xml"/><Relationship Id="rId1" Type="http://schemas.openxmlformats.org/officeDocument/2006/relationships/slideLayout" Target="../slideLayouts/slideLayout13.xml"/><Relationship Id="rId2" Type="http://schemas.openxmlformats.org/officeDocument/2006/relationships/slideLayout" Target="../slideLayouts/slideLayout14.xml"/><Relationship Id="rId3" Type="http://schemas.openxmlformats.org/officeDocument/2006/relationships/slideLayout" Target="../slideLayouts/slideLayout15.xml"/><Relationship Id="rId4" Type="http://schemas.openxmlformats.org/officeDocument/2006/relationships/slideLayout" Target="../slideLayouts/slideLayout16.xml"/><Relationship Id="rId9" Type="http://schemas.openxmlformats.org/officeDocument/2006/relationships/slideLayout" Target="../slideLayouts/slideLayout21.xml"/><Relationship Id="rId5" Type="http://schemas.openxmlformats.org/officeDocument/2006/relationships/slideLayout" Target="../slideLayouts/slideLayout17.xml"/><Relationship Id="rId6" Type="http://schemas.openxmlformats.org/officeDocument/2006/relationships/slideLayout" Target="../slideLayouts/slideLayout18.xml"/><Relationship Id="rId7" Type="http://schemas.openxmlformats.org/officeDocument/2006/relationships/slideLayout" Target="../slideLayouts/slideLayout19.xml"/><Relationship Id="rId8" Type="http://schemas.openxmlformats.org/officeDocument/2006/relationships/slideLayout" Target="../slideLayouts/slideLayout20.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rm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normAutofit/>
          </a:bodyPr>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0"/>
              </a:spcBef>
              <a:spcAft>
                <a:spcPts val="0"/>
              </a:spcAft>
              <a:buClr>
                <a:schemeClr val="dk2"/>
              </a:buClr>
              <a:buSzPts val="1400"/>
              <a:buChar char="○"/>
              <a:defRPr>
                <a:solidFill>
                  <a:schemeClr val="dk2"/>
                </a:solidFill>
              </a:defRPr>
            </a:lvl2pPr>
            <a:lvl3pPr indent="-317500" lvl="2" marL="1371600">
              <a:lnSpc>
                <a:spcPct val="115000"/>
              </a:lnSpc>
              <a:spcBef>
                <a:spcPts val="0"/>
              </a:spcBef>
              <a:spcAft>
                <a:spcPts val="0"/>
              </a:spcAft>
              <a:buClr>
                <a:schemeClr val="dk2"/>
              </a:buClr>
              <a:buSzPts val="1400"/>
              <a:buChar char="■"/>
              <a:defRPr>
                <a:solidFill>
                  <a:schemeClr val="dk2"/>
                </a:solidFill>
              </a:defRPr>
            </a:lvl3pPr>
            <a:lvl4pPr indent="-317500" lvl="3" marL="1828800">
              <a:lnSpc>
                <a:spcPct val="115000"/>
              </a:lnSpc>
              <a:spcBef>
                <a:spcPts val="0"/>
              </a:spcBef>
              <a:spcAft>
                <a:spcPts val="0"/>
              </a:spcAft>
              <a:buClr>
                <a:schemeClr val="dk2"/>
              </a:buClr>
              <a:buSzPts val="1400"/>
              <a:buChar char="●"/>
              <a:defRPr>
                <a:solidFill>
                  <a:schemeClr val="dk2"/>
                </a:solidFill>
              </a:defRPr>
            </a:lvl4pPr>
            <a:lvl5pPr indent="-317500" lvl="4" marL="2286000">
              <a:lnSpc>
                <a:spcPct val="115000"/>
              </a:lnSpc>
              <a:spcBef>
                <a:spcPts val="0"/>
              </a:spcBef>
              <a:spcAft>
                <a:spcPts val="0"/>
              </a:spcAft>
              <a:buClr>
                <a:schemeClr val="dk2"/>
              </a:buClr>
              <a:buSzPts val="1400"/>
              <a:buChar char="○"/>
              <a:defRPr>
                <a:solidFill>
                  <a:schemeClr val="dk2"/>
                </a:solidFill>
              </a:defRPr>
            </a:lvl5pPr>
            <a:lvl6pPr indent="-317500" lvl="5" marL="2743200">
              <a:lnSpc>
                <a:spcPct val="115000"/>
              </a:lnSpc>
              <a:spcBef>
                <a:spcPts val="0"/>
              </a:spcBef>
              <a:spcAft>
                <a:spcPts val="0"/>
              </a:spcAft>
              <a:buClr>
                <a:schemeClr val="dk2"/>
              </a:buClr>
              <a:buSzPts val="1400"/>
              <a:buChar char="■"/>
              <a:defRPr>
                <a:solidFill>
                  <a:schemeClr val="dk2"/>
                </a:solidFill>
              </a:defRPr>
            </a:lvl6pPr>
            <a:lvl7pPr indent="-317500" lvl="6" marL="3200400">
              <a:lnSpc>
                <a:spcPct val="115000"/>
              </a:lnSpc>
              <a:spcBef>
                <a:spcPts val="0"/>
              </a:spcBef>
              <a:spcAft>
                <a:spcPts val="0"/>
              </a:spcAft>
              <a:buClr>
                <a:schemeClr val="dk2"/>
              </a:buClr>
              <a:buSzPts val="1400"/>
              <a:buChar char="●"/>
              <a:defRPr>
                <a:solidFill>
                  <a:schemeClr val="dk2"/>
                </a:solidFill>
              </a:defRPr>
            </a:lvl7pPr>
            <a:lvl8pPr indent="-317500" lvl="7" marL="3657600">
              <a:lnSpc>
                <a:spcPct val="115000"/>
              </a:lnSpc>
              <a:spcBef>
                <a:spcPts val="0"/>
              </a:spcBef>
              <a:spcAft>
                <a:spcPts val="0"/>
              </a:spcAft>
              <a:buClr>
                <a:schemeClr val="dk2"/>
              </a:buClr>
              <a:buSzPts val="1400"/>
              <a:buChar char="○"/>
              <a:defRPr>
                <a:solidFill>
                  <a:schemeClr val="dk2"/>
                </a:solidFill>
              </a:defRPr>
            </a:lvl8pPr>
            <a:lvl9pPr indent="-317500" lvl="8" marL="4114800">
              <a:lnSpc>
                <a:spcPct val="115000"/>
              </a:lnSpc>
              <a:spcBef>
                <a:spcPts val="0"/>
              </a:spcBef>
              <a:spcAft>
                <a:spcPts val="0"/>
              </a:spcAft>
              <a:buClr>
                <a:schemeClr val="dk2"/>
              </a:buClr>
              <a:buSzPts val="1400"/>
              <a:buChar char="■"/>
              <a:defRPr>
                <a:solidFill>
                  <a:schemeClr val="dk2"/>
                </a:solidFill>
              </a:defRPr>
            </a:lvl9pPr>
          </a:lstStyle>
          <a:p/>
        </p:txBody>
      </p:sp>
      <p:sp>
        <p:nvSpPr>
          <p:cNvPr id="8" name="Google Shape;8;p1"/>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rm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 id="2147483659" r:id="rId12"/>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Masters/slideMaster2.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57" name="Shape 57"/>
        <p:cNvGrpSpPr/>
        <p:nvPr/>
      </p:nvGrpSpPr>
      <p:grpSpPr>
        <a:xfrm>
          <a:off x="0" y="0"/>
          <a:ext cx="0" cy="0"/>
          <a:chOff x="0" y="0"/>
          <a:chExt cx="0" cy="0"/>
        </a:xfrm>
      </p:grpSpPr>
      <p:sp>
        <p:nvSpPr>
          <p:cNvPr id="58" name="Google Shape;58;p14"/>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59" name="Google Shape;59;p14"/>
          <p:cNvSpPr txBox="1"/>
          <p:nvPr>
            <p:ph idx="1" type="body"/>
          </p:nvPr>
        </p:nvSpPr>
        <p:spPr>
          <a:xfrm>
            <a:off x="628650" y="1369219"/>
            <a:ext cx="78867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60" name="Google Shape;60;p14"/>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61" name="Google Shape;61;p14"/>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62" name="Google Shape;62;p14"/>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b="0" i="0" sz="900" u="none" cap="none" strike="noStrike">
                <a:solidFill>
                  <a:srgbClr val="888888"/>
                </a:solidFill>
                <a:latin typeface="Calibri"/>
                <a:ea typeface="Calibri"/>
                <a:cs typeface="Calibri"/>
                <a:sym typeface="Calibri"/>
              </a:defRPr>
            </a:lvl1pPr>
            <a:lvl2pPr indent="0" lvl="1" marL="0" marR="0" algn="r">
              <a:spcBef>
                <a:spcPts val="0"/>
              </a:spcBef>
              <a:buNone/>
              <a:defRPr b="0" i="0" sz="900" u="none" cap="none" strike="noStrike">
                <a:solidFill>
                  <a:srgbClr val="888888"/>
                </a:solidFill>
                <a:latin typeface="Calibri"/>
                <a:ea typeface="Calibri"/>
                <a:cs typeface="Calibri"/>
                <a:sym typeface="Calibri"/>
              </a:defRPr>
            </a:lvl2pPr>
            <a:lvl3pPr indent="0" lvl="2" marL="0" marR="0" algn="r">
              <a:spcBef>
                <a:spcPts val="0"/>
              </a:spcBef>
              <a:buNone/>
              <a:defRPr b="0" i="0" sz="900" u="none" cap="none" strike="noStrike">
                <a:solidFill>
                  <a:srgbClr val="888888"/>
                </a:solidFill>
                <a:latin typeface="Calibri"/>
                <a:ea typeface="Calibri"/>
                <a:cs typeface="Calibri"/>
                <a:sym typeface="Calibri"/>
              </a:defRPr>
            </a:lvl3pPr>
            <a:lvl4pPr indent="0" lvl="3" marL="0" marR="0" algn="r">
              <a:spcBef>
                <a:spcPts val="0"/>
              </a:spcBef>
              <a:buNone/>
              <a:defRPr b="0" i="0" sz="900" u="none" cap="none" strike="noStrike">
                <a:solidFill>
                  <a:srgbClr val="888888"/>
                </a:solidFill>
                <a:latin typeface="Calibri"/>
                <a:ea typeface="Calibri"/>
                <a:cs typeface="Calibri"/>
                <a:sym typeface="Calibri"/>
              </a:defRPr>
            </a:lvl4pPr>
            <a:lvl5pPr indent="0" lvl="4" marL="0" marR="0" algn="r">
              <a:spcBef>
                <a:spcPts val="0"/>
              </a:spcBef>
              <a:buNone/>
              <a:defRPr b="0" i="0" sz="900" u="none" cap="none" strike="noStrike">
                <a:solidFill>
                  <a:srgbClr val="888888"/>
                </a:solidFill>
                <a:latin typeface="Calibri"/>
                <a:ea typeface="Calibri"/>
                <a:cs typeface="Calibri"/>
                <a:sym typeface="Calibri"/>
              </a:defRPr>
            </a:lvl5pPr>
            <a:lvl6pPr indent="0" lvl="5" marL="0" marR="0" algn="r">
              <a:spcBef>
                <a:spcPts val="0"/>
              </a:spcBef>
              <a:buNone/>
              <a:defRPr b="0" i="0" sz="900" u="none" cap="none" strike="noStrike">
                <a:solidFill>
                  <a:srgbClr val="888888"/>
                </a:solidFill>
                <a:latin typeface="Calibri"/>
                <a:ea typeface="Calibri"/>
                <a:cs typeface="Calibri"/>
                <a:sym typeface="Calibri"/>
              </a:defRPr>
            </a:lvl6pPr>
            <a:lvl7pPr indent="0" lvl="6" marL="0" marR="0" algn="r">
              <a:spcBef>
                <a:spcPts val="0"/>
              </a:spcBef>
              <a:buNone/>
              <a:defRPr b="0" i="0" sz="900" u="none" cap="none" strike="noStrike">
                <a:solidFill>
                  <a:srgbClr val="888888"/>
                </a:solidFill>
                <a:latin typeface="Calibri"/>
                <a:ea typeface="Calibri"/>
                <a:cs typeface="Calibri"/>
                <a:sym typeface="Calibri"/>
              </a:defRPr>
            </a:lvl7pPr>
            <a:lvl8pPr indent="0" lvl="7" marL="0" marR="0" algn="r">
              <a:spcBef>
                <a:spcPts val="0"/>
              </a:spcBef>
              <a:buNone/>
              <a:defRPr b="0" i="0" sz="900" u="none" cap="none" strike="noStrike">
                <a:solidFill>
                  <a:srgbClr val="888888"/>
                </a:solidFill>
                <a:latin typeface="Calibri"/>
                <a:ea typeface="Calibri"/>
                <a:cs typeface="Calibri"/>
                <a:sym typeface="Calibri"/>
              </a:defRPr>
            </a:lvl8pPr>
            <a:lvl9pPr indent="0" lvl="8" marL="0" marR="0" algn="r">
              <a:spcBef>
                <a:spcPts val="0"/>
              </a:spcBef>
              <a:buNone/>
              <a:defRPr b="0" i="0" sz="900" u="none" cap="none" strike="noStrike">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60" r:id="rId1"/>
    <p:sldLayoutId id="2147483661" r:id="rId2"/>
    <p:sldLayoutId id="2147483662" r:id="rId3"/>
    <p:sldLayoutId id="2147483663" r:id="rId4"/>
    <p:sldLayoutId id="2147483664" r:id="rId5"/>
    <p:sldLayoutId id="2147483665" r:id="rId6"/>
    <p:sldLayoutId id="2147483666" r:id="rId7"/>
    <p:sldLayoutId id="2147483667" r:id="rId8"/>
    <p:sldLayoutId id="2147483668" r:id="rId9"/>
    <p:sldLayoutId id="2147483669" r:id="rId10"/>
    <p:sldLayoutId id="2147483670"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0.xml"/><Relationship Id="rId2" Type="http://schemas.openxmlformats.org/officeDocument/2006/relationships/notesSlide" Target="../notesSlides/notesSlide2.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35" name="Shape 135"/>
        <p:cNvGrpSpPr/>
        <p:nvPr/>
      </p:nvGrpSpPr>
      <p:grpSpPr>
        <a:xfrm>
          <a:off x="0" y="0"/>
          <a:ext cx="0" cy="0"/>
          <a:chOff x="0" y="0"/>
          <a:chExt cx="0" cy="0"/>
        </a:xfrm>
      </p:grpSpPr>
      <p:graphicFrame>
        <p:nvGraphicFramePr>
          <p:cNvPr id="136" name="Google Shape;136;p26"/>
          <p:cNvGraphicFramePr/>
          <p:nvPr/>
        </p:nvGraphicFramePr>
        <p:xfrm>
          <a:off x="0" y="0"/>
          <a:ext cx="3000000" cy="3000000"/>
        </p:xfrm>
        <a:graphic>
          <a:graphicData uri="http://schemas.openxmlformats.org/drawingml/2006/table">
            <a:tbl>
              <a:tblPr bandRow="1" firstRow="1">
                <a:noFill/>
                <a:tableStyleId>{9B7781F1-AC7E-4517-A3E2-0290E2E54BF6}</a:tableStyleId>
              </a:tblPr>
              <a:tblGrid>
                <a:gridCol w="4572000"/>
                <a:gridCol w="4572000"/>
              </a:tblGrid>
              <a:tr h="2320850">
                <a:tc>
                  <a:txBody>
                    <a:bodyPr/>
                    <a:lstStyle/>
                    <a:p>
                      <a:pPr indent="0" lvl="0" marL="0" rtl="0" algn="l">
                        <a:spcBef>
                          <a:spcPts val="0"/>
                        </a:spcBef>
                        <a:spcAft>
                          <a:spcPts val="0"/>
                        </a:spcAft>
                        <a:buClr>
                          <a:schemeClr val="dk1"/>
                        </a:buClr>
                        <a:buFont typeface="Arial"/>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ctr">
                        <a:spcBef>
                          <a:spcPts val="0"/>
                        </a:spcBef>
                        <a:spcAft>
                          <a:spcPts val="0"/>
                        </a:spcAft>
                        <a:buClr>
                          <a:schemeClr val="dk1"/>
                        </a:buClr>
                        <a:buFont typeface="Arial"/>
                        <a:buNone/>
                      </a:pPr>
                      <a:r>
                        <a:rPr lang="en" sz="1700">
                          <a:latin typeface="Inter"/>
                          <a:ea typeface="Inter"/>
                          <a:cs typeface="Inter"/>
                          <a:sym typeface="Inter"/>
                        </a:rPr>
                        <a:t>a</a:t>
                      </a:r>
                      <a:r>
                        <a:rPr lang="en" sz="1700">
                          <a:latin typeface="Inter"/>
                          <a:ea typeface="Inter"/>
                          <a:cs typeface="Inter"/>
                          <a:sym typeface="Inter"/>
                        </a:rPr>
                        <a:t> journey taken for a particular purpose such as exploration, scientific research, </a:t>
                      </a:r>
                      <a:r>
                        <a:rPr lang="en" sz="1700">
                          <a:latin typeface="Inter"/>
                          <a:ea typeface="Inter"/>
                          <a:cs typeface="Inter"/>
                          <a:sym typeface="Inter"/>
                        </a:rPr>
                        <a:t>religious</a:t>
                      </a:r>
                      <a:r>
                        <a:rPr lang="en" sz="1700">
                          <a:latin typeface="Inter"/>
                          <a:ea typeface="Inter"/>
                          <a:cs typeface="Inter"/>
                          <a:sym typeface="Inter"/>
                        </a:rPr>
                        <a:t> reasons, or war</a:t>
                      </a:r>
                      <a:endParaRPr sz="17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Clr>
                          <a:schemeClr val="dk1"/>
                        </a:buClr>
                        <a:buFont typeface="Arial"/>
                        <a:buNone/>
                      </a:pPr>
                      <a:r>
                        <a:rPr b="1" lang="en" sz="1800">
                          <a:latin typeface="Inter"/>
                          <a:ea typeface="Inter"/>
                          <a:cs typeface="Inter"/>
                          <a:sym typeface="Inter"/>
                        </a:rPr>
                        <a:t>Illustration</a:t>
                      </a:r>
                      <a:endParaRPr b="1"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txBody>
                  <a:tcPr marT="34300" marB="34300" marR="68600" marL="68600"/>
                </a:tc>
              </a:tr>
              <a:tr h="2822650">
                <a:tc>
                  <a:txBody>
                    <a:bodyPr/>
                    <a:lstStyle/>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45720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457200" rtl="0" algn="l">
                        <a:spcBef>
                          <a:spcPts val="0"/>
                        </a:spcBef>
                        <a:spcAft>
                          <a:spcPts val="0"/>
                        </a:spcAft>
                        <a:buNone/>
                      </a:pPr>
                      <a:r>
                        <a:t/>
                      </a:r>
                      <a:endParaRPr sz="1800">
                        <a:latin typeface="Inter"/>
                        <a:ea typeface="Inter"/>
                        <a:cs typeface="Inter"/>
                        <a:sym typeface="Inter"/>
                      </a:endParaRPr>
                    </a:p>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457200" rtl="0" algn="l">
                        <a:spcBef>
                          <a:spcPts val="0"/>
                        </a:spcBef>
                        <a:spcAft>
                          <a:spcPts val="0"/>
                        </a:spcAft>
                        <a:buNone/>
                      </a:pPr>
                      <a:r>
                        <a:t/>
                      </a:r>
                      <a:endParaRPr sz="1800">
                        <a:latin typeface="Inter"/>
                        <a:ea typeface="Inter"/>
                        <a:cs typeface="Inter"/>
                        <a:sym typeface="Inter"/>
                      </a:endParaRPr>
                    </a:p>
                    <a:p>
                      <a:pPr indent="0" lvl="0" marL="45720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None/>
                      </a:pPr>
                      <a:r>
                        <a:rPr b="1" lang="en" sz="1800">
                          <a:latin typeface="Inter"/>
                          <a:ea typeface="Inter"/>
                          <a:cs typeface="Inter"/>
                          <a:sym typeface="Inter"/>
                        </a:rPr>
                        <a:t>Characteristics</a:t>
                      </a:r>
                      <a:endParaRPr b="1" sz="1800">
                        <a:latin typeface="Inter"/>
                        <a:ea typeface="Inter"/>
                        <a:cs typeface="Inter"/>
                        <a:sym typeface="Inter"/>
                      </a:endParaRPr>
                    </a:p>
                  </a:txBody>
                  <a:tcPr marT="34300" marB="34300" marR="68600" marL="68600"/>
                </a:tc>
                <a:tc>
                  <a:txBody>
                    <a:bodyPr/>
                    <a:lstStyle/>
                    <a:p>
                      <a:pPr indent="0" lvl="0" marL="0" marR="0" rtl="0" algn="l">
                        <a:spcBef>
                          <a:spcPts val="0"/>
                        </a:spcBef>
                        <a:spcAft>
                          <a:spcPts val="0"/>
                        </a:spcAft>
                        <a:buNone/>
                      </a:pPr>
                      <a:r>
                        <a:t/>
                      </a:r>
                      <a:endParaRPr sz="11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nchor="b"/>
                </a:tc>
              </a:tr>
            </a:tbl>
          </a:graphicData>
        </a:graphic>
      </p:graphicFrame>
      <p:sp>
        <p:nvSpPr>
          <p:cNvPr id="137" name="Google Shape;137;p26"/>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3200">
                <a:solidFill>
                  <a:schemeClr val="dk1"/>
                </a:solidFill>
                <a:latin typeface="Plus Jakarta Sans"/>
                <a:ea typeface="Plus Jakarta Sans"/>
                <a:cs typeface="Plus Jakarta Sans"/>
                <a:sym typeface="Plus Jakarta Sans"/>
              </a:rPr>
              <a:t>Expedition</a:t>
            </a:r>
            <a:endParaRPr b="1" sz="3200">
              <a:solidFill>
                <a:schemeClr val="dk1"/>
              </a:solidFill>
              <a:latin typeface="Plus Jakarta Sans"/>
              <a:ea typeface="Plus Jakarta Sans"/>
              <a:cs typeface="Plus Jakarta Sans"/>
              <a:sym typeface="Plus Jakarta Sans"/>
            </a:endParaRPr>
          </a:p>
          <a:p>
            <a:pPr indent="0" lvl="0" marL="0" marR="0" rtl="0" algn="l">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41" name="Shape 141"/>
        <p:cNvGrpSpPr/>
        <p:nvPr/>
      </p:nvGrpSpPr>
      <p:grpSpPr>
        <a:xfrm>
          <a:off x="0" y="0"/>
          <a:ext cx="0" cy="0"/>
          <a:chOff x="0" y="0"/>
          <a:chExt cx="0" cy="0"/>
        </a:xfrm>
      </p:grpSpPr>
      <p:sp>
        <p:nvSpPr>
          <p:cNvPr id="142" name="Google Shape;142;p27"/>
          <p:cNvSpPr txBox="1"/>
          <p:nvPr>
            <p:ph idx="2" type="body"/>
          </p:nvPr>
        </p:nvSpPr>
        <p:spPr>
          <a:xfrm>
            <a:off x="3898350" y="105400"/>
            <a:ext cx="1347300" cy="497400"/>
          </a:xfrm>
          <a:prstGeom prst="rect">
            <a:avLst/>
          </a:prstGeom>
        </p:spPr>
        <p:txBody>
          <a:bodyPr anchorCtr="0" anchor="t" bIns="34275" lIns="68575" spcFirstLastPara="1" rIns="68575" wrap="square" tIns="34275">
            <a:noAutofit/>
          </a:bodyPr>
          <a:lstStyle/>
          <a:p>
            <a:pPr indent="0" lvl="0" marL="0" rtl="0" algn="l">
              <a:spcBef>
                <a:spcPts val="800"/>
              </a:spcBef>
              <a:spcAft>
                <a:spcPts val="0"/>
              </a:spcAft>
              <a:buNone/>
            </a:pPr>
            <a:r>
              <a:rPr b="1" lang="en" sz="1800">
                <a:latin typeface="Inter"/>
                <a:ea typeface="Inter"/>
                <a:cs typeface="Inter"/>
                <a:sym typeface="Inter"/>
              </a:rPr>
              <a:t>A-Z Guide</a:t>
            </a:r>
            <a:endParaRPr b="1" sz="1800">
              <a:latin typeface="Inter"/>
              <a:ea typeface="Inter"/>
              <a:cs typeface="Inter"/>
              <a:sym typeface="Inter"/>
            </a:endParaRPr>
          </a:p>
          <a:p>
            <a:pPr indent="0" lvl="0" marL="0" rtl="0" algn="l">
              <a:spcBef>
                <a:spcPts val="800"/>
              </a:spcBef>
              <a:spcAft>
                <a:spcPts val="0"/>
              </a:spcAft>
              <a:buNone/>
            </a:pPr>
            <a:r>
              <a:t/>
            </a:r>
            <a:endParaRPr sz="1800">
              <a:latin typeface="Inter"/>
              <a:ea typeface="Inter"/>
              <a:cs typeface="Inter"/>
              <a:sym typeface="Inter"/>
            </a:endParaRPr>
          </a:p>
        </p:txBody>
      </p:sp>
      <p:sp>
        <p:nvSpPr>
          <p:cNvPr id="143" name="Google Shape;143;p27"/>
          <p:cNvSpPr txBox="1"/>
          <p:nvPr/>
        </p:nvSpPr>
        <p:spPr>
          <a:xfrm>
            <a:off x="791600" y="512750"/>
            <a:ext cx="7739400" cy="515700"/>
          </a:xfrm>
          <a:prstGeom prst="rect">
            <a:avLst/>
          </a:prstGeom>
          <a:noFill/>
          <a:ln>
            <a:noFill/>
          </a:ln>
        </p:spPr>
        <p:txBody>
          <a:bodyPr anchorCtr="0" anchor="ctr" bIns="91425" lIns="91425" spcFirstLastPara="1" rIns="91425" wrap="square" tIns="91425">
            <a:noAutofit/>
          </a:bodyPr>
          <a:lstStyle/>
          <a:p>
            <a:pPr indent="0" lvl="0" marL="0" rtl="0" algn="ctr">
              <a:lnSpc>
                <a:spcPct val="115000"/>
              </a:lnSpc>
              <a:spcBef>
                <a:spcPts val="1800"/>
              </a:spcBef>
              <a:spcAft>
                <a:spcPts val="1800"/>
              </a:spcAft>
              <a:buNone/>
            </a:pPr>
            <a:r>
              <a:rPr lang="en" sz="1100">
                <a:solidFill>
                  <a:schemeClr val="dk1"/>
                </a:solidFill>
                <a:latin typeface="Inter"/>
                <a:ea typeface="Inter"/>
                <a:cs typeface="Inter"/>
                <a:sym typeface="Inter"/>
              </a:rPr>
              <a:t>In the boxes, write words relating to or describing the topic listed below. Put the word in the box with the first letter of the word. Try to use as many letters as you can!</a:t>
            </a:r>
            <a:endParaRPr sz="1100">
              <a:solidFill>
                <a:schemeClr val="dk1"/>
              </a:solidFill>
              <a:latin typeface="Inter"/>
              <a:ea typeface="Inter"/>
              <a:cs typeface="Inter"/>
              <a:sym typeface="Inter"/>
            </a:endParaRPr>
          </a:p>
        </p:txBody>
      </p:sp>
      <p:graphicFrame>
        <p:nvGraphicFramePr>
          <p:cNvPr id="144" name="Google Shape;144;p27"/>
          <p:cNvGraphicFramePr/>
          <p:nvPr/>
        </p:nvGraphicFramePr>
        <p:xfrm>
          <a:off x="612375" y="1094825"/>
          <a:ext cx="3000000" cy="3000000"/>
        </p:xfrm>
        <a:graphic>
          <a:graphicData uri="http://schemas.openxmlformats.org/drawingml/2006/table">
            <a:tbl>
              <a:tblPr>
                <a:noFill/>
                <a:tableStyleId>{C55D5123-D798-40B1-9E2F-60CD79A8491D}</a:tableStyleId>
              </a:tblPr>
              <a:tblGrid>
                <a:gridCol w="2725875"/>
                <a:gridCol w="2725875"/>
                <a:gridCol w="2725875"/>
              </a:tblGrid>
              <a:tr h="381000">
                <a:tc gridSpan="3">
                  <a:txBody>
                    <a:bodyPr/>
                    <a:lstStyle/>
                    <a:p>
                      <a:pPr indent="0" lvl="0" marL="0" rtl="0" algn="ctr">
                        <a:spcBef>
                          <a:spcPts val="0"/>
                        </a:spcBef>
                        <a:spcAft>
                          <a:spcPts val="0"/>
                        </a:spcAft>
                        <a:buNone/>
                      </a:pPr>
                      <a:r>
                        <a:rPr b="1" lang="en" sz="1000">
                          <a:latin typeface="Inter"/>
                          <a:ea typeface="Inter"/>
                          <a:cs typeface="Inter"/>
                          <a:sym typeface="Inter"/>
                        </a:rPr>
                        <a:t>Topic: Exploration</a:t>
                      </a:r>
                      <a:endParaRPr b="1" sz="1000">
                        <a:latin typeface="Inter"/>
                        <a:ea typeface="Inter"/>
                        <a:cs typeface="Inter"/>
                        <a:sym typeface="Inter"/>
                      </a:endParaRPr>
                    </a:p>
                  </a:txBody>
                  <a:tcPr marT="91425" marB="91425" marR="91425" marL="91425"/>
                </a:tc>
                <a:tc hMerge="1"/>
                <a:tc hMerge="1"/>
              </a:tr>
              <a:tr h="381000">
                <a:tc>
                  <a:txBody>
                    <a:bodyPr/>
                    <a:lstStyle/>
                    <a:p>
                      <a:pPr indent="0" lvl="0" marL="0" rtl="0" algn="l">
                        <a:spcBef>
                          <a:spcPts val="0"/>
                        </a:spcBef>
                        <a:spcAft>
                          <a:spcPts val="0"/>
                        </a:spcAft>
                        <a:buNone/>
                      </a:pPr>
                      <a:r>
                        <a:rPr b="1" lang="en" sz="1000">
                          <a:latin typeface="Inter"/>
                          <a:ea typeface="Inter"/>
                          <a:cs typeface="Inter"/>
                          <a:sym typeface="Inter"/>
                        </a:rPr>
                        <a:t>A:</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B:</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C:</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D:</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E:</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F:</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G: </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H:</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I:</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J:</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K:</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L:</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M:</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N:</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O:</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P:</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Q:</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R:</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S:</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T:</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U:</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V:</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W:</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X:</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Y:</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Z:</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t/>
                      </a:r>
                      <a:endParaRPr b="1" sz="1000">
                        <a:latin typeface="Inter"/>
                        <a:ea typeface="Inter"/>
                        <a:cs typeface="Inter"/>
                        <a:sym typeface="Inter"/>
                      </a:endParaRPr>
                    </a:p>
                  </a:txBody>
                  <a:tcPr marT="91425" marB="91425" marR="91425" marL="91425"/>
                </a:tc>
              </a:tr>
            </a:tbl>
          </a:graphicData>
        </a:graphic>
      </p:graphicFrame>
    </p:spTree>
  </p:cSld>
  <p:clrMapOvr>
    <a:masterClrMapping/>
  </p:clrMapOvr>
</p:sld>
</file>

<file path=ppt/theme/theme1.xml><?xml version="1.0" encoding="utf-8"?>
<a:theme xmlns:a="http://schemas.openxmlformats.org/drawingml/2006/main" xmlns:r="http://schemas.openxmlformats.org/officeDocument/2006/relationships" name="Office Theme">
  <a:themeElements>
    <a:clrScheme name="Office">
      <a:dk1>
        <a:srgbClr val="000000"/>
      </a:dk1>
      <a:lt1>
        <a:srgbClr val="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4285F4"/>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3.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