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5143500" cx="9144000"/>
  <p:notesSz cx="6858000" cy="9144000"/>
  <p:embeddedFontLs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CBCC658-8189-48C2-80DC-F4FF7CB8D4DA}">
  <a:tblStyle styleId="{DCBCC658-8189-48C2-80DC-F4FF7CB8D4D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regular.fntdata"/><Relationship Id="rId14" Type="http://schemas.openxmlformats.org/officeDocument/2006/relationships/slide" Target="slides/slide8.xml"/><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18"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2ae955324e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2ae955324e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2ae955324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32ae955324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294bf6b379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294bf6b379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af568d006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af568d00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af568d0061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af568d0061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294bf6b379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3294bf6b379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af568d0061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2af568d0061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294bf6b379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294bf6b379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0" name="Shape 50"/>
        <p:cNvGrpSpPr/>
        <p:nvPr/>
      </p:nvGrpSpPr>
      <p:grpSpPr>
        <a:xfrm>
          <a:off x="0" y="0"/>
          <a:ext cx="0" cy="0"/>
          <a:chOff x="0" y="0"/>
          <a:chExt cx="0" cy="0"/>
        </a:xfrm>
      </p:grpSpPr>
      <p:sp>
        <p:nvSpPr>
          <p:cNvPr id="51" name="Google Shape;51;p13"/>
          <p:cNvSpPr txBox="1"/>
          <p:nvPr>
            <p:ph type="title"/>
          </p:nvPr>
        </p:nvSpPr>
        <p:spPr>
          <a:xfrm>
            <a:off x="629841" y="342900"/>
            <a:ext cx="2949000" cy="1200300"/>
          </a:xfrm>
          <a:prstGeom prst="rect">
            <a:avLst/>
          </a:prstGeom>
          <a:noFill/>
          <a:ln>
            <a:noFill/>
          </a:ln>
        </p:spPr>
        <p:txBody>
          <a:bodyPr anchorCtr="0" anchor="b" bIns="34275" lIns="68575" spcFirstLastPara="1" rIns="68575" wrap="square" tIns="34275">
            <a:normAutofit/>
          </a:bodyPr>
          <a:lstStyle>
            <a:lvl1pPr lvl="0" marR="0" algn="l">
              <a:lnSpc>
                <a:spcPct val="90000"/>
              </a:lnSpc>
              <a:spcBef>
                <a:spcPts val="0"/>
              </a:spcBef>
              <a:spcAft>
                <a:spcPts val="0"/>
              </a:spcAft>
              <a:buClr>
                <a:schemeClr val="dk1"/>
              </a:buClr>
              <a:buSzPts val="2400"/>
              <a:buFont typeface="Calibri"/>
              <a:buNone/>
              <a:defRPr b="0" i="0" sz="2400" u="none" cap="none" strike="noStrike">
                <a:solidFill>
                  <a:schemeClr val="dk1"/>
                </a:solidFill>
                <a:latin typeface="Calibri"/>
                <a:ea typeface="Calibri"/>
                <a:cs typeface="Calibri"/>
                <a:sym typeface="Calibri"/>
              </a:defRPr>
            </a:lvl1pPr>
            <a:lvl2pPr lvl="1">
              <a:spcBef>
                <a:spcPts val="0"/>
              </a:spcBef>
              <a:spcAft>
                <a:spcPts val="0"/>
              </a:spcAft>
              <a:buSzPts val="2800"/>
              <a:buNone/>
              <a:defRPr sz="1400"/>
            </a:lvl2pPr>
            <a:lvl3pPr lvl="2">
              <a:spcBef>
                <a:spcPts val="0"/>
              </a:spcBef>
              <a:spcAft>
                <a:spcPts val="0"/>
              </a:spcAft>
              <a:buSzPts val="2800"/>
              <a:buNone/>
              <a:defRPr sz="1400"/>
            </a:lvl3pPr>
            <a:lvl4pPr lvl="3">
              <a:spcBef>
                <a:spcPts val="0"/>
              </a:spcBef>
              <a:spcAft>
                <a:spcPts val="0"/>
              </a:spcAft>
              <a:buSzPts val="2800"/>
              <a:buNone/>
              <a:defRPr sz="1400"/>
            </a:lvl4pPr>
            <a:lvl5pPr lvl="4">
              <a:spcBef>
                <a:spcPts val="0"/>
              </a:spcBef>
              <a:spcAft>
                <a:spcPts val="0"/>
              </a:spcAft>
              <a:buSzPts val="2800"/>
              <a:buNone/>
              <a:defRPr sz="1400"/>
            </a:lvl5pPr>
            <a:lvl6pPr lvl="5">
              <a:spcBef>
                <a:spcPts val="0"/>
              </a:spcBef>
              <a:spcAft>
                <a:spcPts val="0"/>
              </a:spcAft>
              <a:buSzPts val="2800"/>
              <a:buNone/>
              <a:defRPr sz="1400"/>
            </a:lvl6pPr>
            <a:lvl7pPr lvl="6">
              <a:spcBef>
                <a:spcPts val="0"/>
              </a:spcBef>
              <a:spcAft>
                <a:spcPts val="0"/>
              </a:spcAft>
              <a:buSzPts val="2800"/>
              <a:buNone/>
              <a:defRPr sz="1400"/>
            </a:lvl7pPr>
            <a:lvl8pPr lvl="7">
              <a:spcBef>
                <a:spcPts val="0"/>
              </a:spcBef>
              <a:spcAft>
                <a:spcPts val="0"/>
              </a:spcAft>
              <a:buSzPts val="2800"/>
              <a:buNone/>
              <a:defRPr sz="1400"/>
            </a:lvl8pPr>
            <a:lvl9pPr lvl="8">
              <a:spcBef>
                <a:spcPts val="0"/>
              </a:spcBef>
              <a:spcAft>
                <a:spcPts val="0"/>
              </a:spcAft>
              <a:buSzPts val="2800"/>
              <a:buNone/>
              <a:defRPr sz="1400"/>
            </a:lvl9pPr>
          </a:lstStyle>
          <a:p/>
        </p:txBody>
      </p:sp>
      <p:sp>
        <p:nvSpPr>
          <p:cNvPr id="52" name="Google Shape;52;p13"/>
          <p:cNvSpPr txBox="1"/>
          <p:nvPr>
            <p:ph idx="1" type="body"/>
          </p:nvPr>
        </p:nvSpPr>
        <p:spPr>
          <a:xfrm>
            <a:off x="3887391" y="740569"/>
            <a:ext cx="4629300" cy="3655200"/>
          </a:xfrm>
          <a:prstGeom prst="rect">
            <a:avLst/>
          </a:prstGeom>
          <a:noFill/>
          <a:ln>
            <a:noFill/>
          </a:ln>
        </p:spPr>
        <p:txBody>
          <a:bodyPr anchorCtr="0" anchor="t" bIns="34275" lIns="68575" spcFirstLastPara="1" rIns="68575" wrap="square" tIns="34275">
            <a:normAutofit/>
          </a:bodyPr>
          <a:lstStyle>
            <a:lvl1pPr indent="-381000" lvl="0" marL="457200" marR="0" algn="l">
              <a:lnSpc>
                <a:spcPct val="90000"/>
              </a:lnSpc>
              <a:spcBef>
                <a:spcPts val="8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61950" lvl="1" marL="914400" marR="0" algn="l">
              <a:lnSpc>
                <a:spcPct val="90000"/>
              </a:lnSpc>
              <a:spcBef>
                <a:spcPts val="12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2pPr>
            <a:lvl3pPr indent="-342900" lvl="2" marL="1371600" marR="0" algn="l">
              <a:lnSpc>
                <a:spcPct val="90000"/>
              </a:lnSpc>
              <a:spcBef>
                <a:spcPts val="12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23850" lvl="3" marL="1828800" marR="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4pPr>
            <a:lvl5pPr indent="-323850" lvl="4" marL="2286000" marR="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5pPr>
            <a:lvl6pPr indent="-323850" lvl="5" marL="2743200" marR="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6pPr>
            <a:lvl7pPr indent="-323850" lvl="6" marL="3200400" marR="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7pPr>
            <a:lvl8pPr indent="-323850" lvl="7" marL="3657600" marR="0" algn="l">
              <a:lnSpc>
                <a:spcPct val="90000"/>
              </a:lnSpc>
              <a:spcBef>
                <a:spcPts val="12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8pPr>
            <a:lvl9pPr indent="-323850" lvl="8" marL="4114800" marR="0" algn="l">
              <a:lnSpc>
                <a:spcPct val="90000"/>
              </a:lnSpc>
              <a:spcBef>
                <a:spcPts val="1200"/>
              </a:spcBef>
              <a:spcAft>
                <a:spcPts val="120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9pPr>
          </a:lstStyle>
          <a:p/>
        </p:txBody>
      </p:sp>
      <p:sp>
        <p:nvSpPr>
          <p:cNvPr id="53" name="Google Shape;53;p13"/>
          <p:cNvSpPr txBox="1"/>
          <p:nvPr>
            <p:ph idx="2" type="body"/>
          </p:nvPr>
        </p:nvSpPr>
        <p:spPr>
          <a:xfrm>
            <a:off x="629841" y="1543050"/>
            <a:ext cx="2949000" cy="2858700"/>
          </a:xfrm>
          <a:prstGeom prst="rect">
            <a:avLst/>
          </a:prstGeom>
          <a:noFill/>
          <a:ln>
            <a:noFill/>
          </a:ln>
        </p:spPr>
        <p:txBody>
          <a:bodyPr anchorCtr="0" anchor="t" bIns="34275" lIns="68575" spcFirstLastPara="1" rIns="68575" wrap="square" tIns="34275">
            <a:normAutofit/>
          </a:bodyPr>
          <a:lstStyle>
            <a:lvl1pPr indent="-228600" lvl="0" marL="457200" marR="0" algn="l">
              <a:lnSpc>
                <a:spcPct val="90000"/>
              </a:lnSpc>
              <a:spcBef>
                <a:spcPts val="8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1pPr>
            <a:lvl2pPr indent="-228600" lvl="1" marL="914400" marR="0" algn="l">
              <a:lnSpc>
                <a:spcPct val="90000"/>
              </a:lnSpc>
              <a:spcBef>
                <a:spcPts val="120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2pPr>
            <a:lvl3pPr indent="-228600" lvl="2" marL="1371600" marR="0" algn="l">
              <a:lnSpc>
                <a:spcPct val="90000"/>
              </a:lnSpc>
              <a:spcBef>
                <a:spcPts val="12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3pPr>
            <a:lvl4pPr indent="-228600" lvl="3" marL="1828800" marR="0" algn="l">
              <a:lnSpc>
                <a:spcPct val="90000"/>
              </a:lnSpc>
              <a:spcBef>
                <a:spcPts val="12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4pPr>
            <a:lvl5pPr indent="-228600" lvl="4" marL="2286000" marR="0" algn="l">
              <a:lnSpc>
                <a:spcPct val="90000"/>
              </a:lnSpc>
              <a:spcBef>
                <a:spcPts val="12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5pPr>
            <a:lvl6pPr indent="-228600" lvl="5" marL="2743200" marR="0" algn="l">
              <a:lnSpc>
                <a:spcPct val="90000"/>
              </a:lnSpc>
              <a:spcBef>
                <a:spcPts val="12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6pPr>
            <a:lvl7pPr indent="-228600" lvl="6" marL="3200400" marR="0" algn="l">
              <a:lnSpc>
                <a:spcPct val="90000"/>
              </a:lnSpc>
              <a:spcBef>
                <a:spcPts val="12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7pPr>
            <a:lvl8pPr indent="-228600" lvl="7" marL="3657600" marR="0" algn="l">
              <a:lnSpc>
                <a:spcPct val="90000"/>
              </a:lnSpc>
              <a:spcBef>
                <a:spcPts val="1200"/>
              </a:spcBef>
              <a:spcAft>
                <a:spcPts val="0"/>
              </a:spcAft>
              <a:buClr>
                <a:schemeClr val="dk1"/>
              </a:buClr>
              <a:buSzPts val="800"/>
              <a:buFont typeface="Arial"/>
              <a:buNone/>
              <a:defRPr b="0" i="0" sz="800" u="none" cap="none" strike="noStrike">
                <a:solidFill>
                  <a:schemeClr val="dk1"/>
                </a:solidFill>
                <a:latin typeface="Calibri"/>
                <a:ea typeface="Calibri"/>
                <a:cs typeface="Calibri"/>
                <a:sym typeface="Calibri"/>
              </a:defRPr>
            </a:lvl8pPr>
            <a:lvl9pPr indent="-228600" lvl="8" marL="4114800" marR="0" algn="l">
              <a:lnSpc>
                <a:spcPct val="90000"/>
              </a:lnSpc>
              <a:spcBef>
                <a:spcPts val="1200"/>
              </a:spcBef>
              <a:spcAft>
                <a:spcPts val="1200"/>
              </a:spcAft>
              <a:buClr>
                <a:schemeClr val="dk1"/>
              </a:buClr>
              <a:buSzPts val="800"/>
              <a:buFont typeface="Arial"/>
              <a:buNone/>
              <a:defRPr b="0" i="0" sz="800" u="none" cap="none" strike="noStrike">
                <a:solidFill>
                  <a:schemeClr val="dk1"/>
                </a:solidFill>
                <a:latin typeface="Calibri"/>
                <a:ea typeface="Calibri"/>
                <a:cs typeface="Calibri"/>
                <a:sym typeface="Calibri"/>
              </a:defRPr>
            </a:lvl9pPr>
          </a:lstStyle>
          <a:p/>
        </p:txBody>
      </p:sp>
      <p:sp>
        <p:nvSpPr>
          <p:cNvPr id="54" name="Google Shape;54;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400"/>
              <a:buNone/>
              <a:defRPr sz="900">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400"/>
              <a:buNone/>
              <a:defRPr sz="900">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6" name="Google Shape;56;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algn="r">
              <a:spcBef>
                <a:spcPts val="0"/>
              </a:spcBef>
              <a:buNone/>
              <a:defRPr sz="900">
                <a:solidFill>
                  <a:srgbClr val="888888"/>
                </a:solidFill>
                <a:latin typeface="Calibri"/>
                <a:ea typeface="Calibri"/>
                <a:cs typeface="Calibri"/>
                <a:sym typeface="Calibri"/>
              </a:defRPr>
            </a:lvl1pPr>
            <a:lvl2pPr indent="0" lvl="1" marL="0" marR="0" algn="r">
              <a:spcBef>
                <a:spcPts val="0"/>
              </a:spcBef>
              <a:buNone/>
              <a:defRPr sz="900">
                <a:solidFill>
                  <a:srgbClr val="888888"/>
                </a:solidFill>
                <a:latin typeface="Calibri"/>
                <a:ea typeface="Calibri"/>
                <a:cs typeface="Calibri"/>
                <a:sym typeface="Calibri"/>
              </a:defRPr>
            </a:lvl2pPr>
            <a:lvl3pPr indent="0" lvl="2" marL="0" marR="0" algn="r">
              <a:spcBef>
                <a:spcPts val="0"/>
              </a:spcBef>
              <a:buNone/>
              <a:defRPr sz="900">
                <a:solidFill>
                  <a:srgbClr val="888888"/>
                </a:solidFill>
                <a:latin typeface="Calibri"/>
                <a:ea typeface="Calibri"/>
                <a:cs typeface="Calibri"/>
                <a:sym typeface="Calibri"/>
              </a:defRPr>
            </a:lvl3pPr>
            <a:lvl4pPr indent="0" lvl="3" marL="0" marR="0" algn="r">
              <a:spcBef>
                <a:spcPts val="0"/>
              </a:spcBef>
              <a:buNone/>
              <a:defRPr sz="900">
                <a:solidFill>
                  <a:srgbClr val="888888"/>
                </a:solidFill>
                <a:latin typeface="Calibri"/>
                <a:ea typeface="Calibri"/>
                <a:cs typeface="Calibri"/>
                <a:sym typeface="Calibri"/>
              </a:defRPr>
            </a:lvl4pPr>
            <a:lvl5pPr indent="0" lvl="4" marL="0" marR="0" algn="r">
              <a:spcBef>
                <a:spcPts val="0"/>
              </a:spcBef>
              <a:buNone/>
              <a:defRPr sz="900">
                <a:solidFill>
                  <a:srgbClr val="888888"/>
                </a:solidFill>
                <a:latin typeface="Calibri"/>
                <a:ea typeface="Calibri"/>
                <a:cs typeface="Calibri"/>
                <a:sym typeface="Calibri"/>
              </a:defRPr>
            </a:lvl5pPr>
            <a:lvl6pPr indent="0" lvl="5" marL="0" marR="0" algn="r">
              <a:spcBef>
                <a:spcPts val="0"/>
              </a:spcBef>
              <a:buNone/>
              <a:defRPr sz="900">
                <a:solidFill>
                  <a:srgbClr val="888888"/>
                </a:solidFill>
                <a:latin typeface="Calibri"/>
                <a:ea typeface="Calibri"/>
                <a:cs typeface="Calibri"/>
                <a:sym typeface="Calibri"/>
              </a:defRPr>
            </a:lvl6pPr>
            <a:lvl7pPr indent="0" lvl="6" marL="0" marR="0" algn="r">
              <a:spcBef>
                <a:spcPts val="0"/>
              </a:spcBef>
              <a:buNone/>
              <a:defRPr sz="900">
                <a:solidFill>
                  <a:srgbClr val="888888"/>
                </a:solidFill>
                <a:latin typeface="Calibri"/>
                <a:ea typeface="Calibri"/>
                <a:cs typeface="Calibri"/>
                <a:sym typeface="Calibri"/>
              </a:defRPr>
            </a:lvl7pPr>
            <a:lvl8pPr indent="0" lvl="7" marL="0" marR="0" algn="r">
              <a:spcBef>
                <a:spcPts val="0"/>
              </a:spcBef>
              <a:buNone/>
              <a:defRPr sz="900">
                <a:solidFill>
                  <a:srgbClr val="888888"/>
                </a:solidFill>
                <a:latin typeface="Calibri"/>
                <a:ea typeface="Calibri"/>
                <a:cs typeface="Calibri"/>
                <a:sym typeface="Calibri"/>
              </a:defRPr>
            </a:lvl8pPr>
            <a:lvl9pPr indent="0" lvl="8" marL="0" marR="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7" name="Shape 57"/>
        <p:cNvGrpSpPr/>
        <p:nvPr/>
      </p:nvGrpSpPr>
      <p:grpSpPr>
        <a:xfrm>
          <a:off x="0" y="0"/>
          <a:ext cx="0" cy="0"/>
          <a:chOff x="0" y="0"/>
          <a:chExt cx="0" cy="0"/>
        </a:xfrm>
      </p:grpSpPr>
      <p:sp>
        <p:nvSpPr>
          <p:cNvPr id="58" name="Google Shape;58;p14"/>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a:spcBef>
                <a:spcPts val="0"/>
              </a:spcBef>
              <a:spcAft>
                <a:spcPts val="0"/>
              </a:spcAft>
              <a:buSzPts val="2800"/>
              <a:buNone/>
              <a:defRPr sz="1400"/>
            </a:lvl2pPr>
            <a:lvl3pPr lvl="2">
              <a:spcBef>
                <a:spcPts val="0"/>
              </a:spcBef>
              <a:spcAft>
                <a:spcPts val="0"/>
              </a:spcAft>
              <a:buSzPts val="2800"/>
              <a:buNone/>
              <a:defRPr sz="1400"/>
            </a:lvl3pPr>
            <a:lvl4pPr lvl="3">
              <a:spcBef>
                <a:spcPts val="0"/>
              </a:spcBef>
              <a:spcAft>
                <a:spcPts val="0"/>
              </a:spcAft>
              <a:buSzPts val="2800"/>
              <a:buNone/>
              <a:defRPr sz="1400"/>
            </a:lvl4pPr>
            <a:lvl5pPr lvl="4">
              <a:spcBef>
                <a:spcPts val="0"/>
              </a:spcBef>
              <a:spcAft>
                <a:spcPts val="0"/>
              </a:spcAft>
              <a:buSzPts val="2800"/>
              <a:buNone/>
              <a:defRPr sz="1400"/>
            </a:lvl5pPr>
            <a:lvl6pPr lvl="5">
              <a:spcBef>
                <a:spcPts val="0"/>
              </a:spcBef>
              <a:spcAft>
                <a:spcPts val="0"/>
              </a:spcAft>
              <a:buSzPts val="2800"/>
              <a:buNone/>
              <a:defRPr sz="1400"/>
            </a:lvl6pPr>
            <a:lvl7pPr lvl="6">
              <a:spcBef>
                <a:spcPts val="0"/>
              </a:spcBef>
              <a:spcAft>
                <a:spcPts val="0"/>
              </a:spcAft>
              <a:buSzPts val="2800"/>
              <a:buNone/>
              <a:defRPr sz="1400"/>
            </a:lvl7pPr>
            <a:lvl8pPr lvl="7">
              <a:spcBef>
                <a:spcPts val="0"/>
              </a:spcBef>
              <a:spcAft>
                <a:spcPts val="0"/>
              </a:spcAft>
              <a:buSzPts val="2800"/>
              <a:buNone/>
              <a:defRPr sz="1400"/>
            </a:lvl8pPr>
            <a:lvl9pPr lvl="8">
              <a:spcBef>
                <a:spcPts val="0"/>
              </a:spcBef>
              <a:spcAft>
                <a:spcPts val="0"/>
              </a:spcAft>
              <a:buSzPts val="2800"/>
              <a:buNone/>
              <a:defRPr sz="1400"/>
            </a:lvl9pPr>
          </a:lstStyle>
          <a:p/>
        </p:txBody>
      </p:sp>
      <p:sp>
        <p:nvSpPr>
          <p:cNvPr id="59" name="Google Shape;59;p14"/>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60" name="Google Shape;60;p1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spcBef>
                <a:spcPts val="0"/>
              </a:spcBef>
              <a:spcAft>
                <a:spcPts val="0"/>
              </a:spcAft>
              <a:buSzPts val="1400"/>
              <a:buNone/>
              <a:defRPr sz="900">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61" name="Google Shape;61;p1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spcBef>
                <a:spcPts val="0"/>
              </a:spcBef>
              <a:spcAft>
                <a:spcPts val="0"/>
              </a:spcAft>
              <a:buSzPts val="1400"/>
              <a:buNone/>
              <a:defRPr sz="900">
                <a:solidFill>
                  <a:srgbClr val="888888"/>
                </a:solidFill>
                <a:latin typeface="Calibri"/>
                <a:ea typeface="Calibri"/>
                <a:cs typeface="Calibri"/>
                <a:sym typeface="Calibri"/>
              </a:defRPr>
            </a:lvl1pPr>
            <a:lvl2pPr lvl="1"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62" name="Google Shape;62;p14"/>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algn="r">
              <a:spcBef>
                <a:spcPts val="0"/>
              </a:spcBef>
              <a:buNone/>
              <a:defRPr sz="900">
                <a:solidFill>
                  <a:srgbClr val="888888"/>
                </a:solidFill>
                <a:latin typeface="Calibri"/>
                <a:ea typeface="Calibri"/>
                <a:cs typeface="Calibri"/>
                <a:sym typeface="Calibri"/>
              </a:defRPr>
            </a:lvl1pPr>
            <a:lvl2pPr indent="0" lvl="1" marL="0" marR="0" algn="r">
              <a:spcBef>
                <a:spcPts val="0"/>
              </a:spcBef>
              <a:buNone/>
              <a:defRPr sz="900">
                <a:solidFill>
                  <a:srgbClr val="888888"/>
                </a:solidFill>
                <a:latin typeface="Calibri"/>
                <a:ea typeface="Calibri"/>
                <a:cs typeface="Calibri"/>
                <a:sym typeface="Calibri"/>
              </a:defRPr>
            </a:lvl2pPr>
            <a:lvl3pPr indent="0" lvl="2" marL="0" marR="0" algn="r">
              <a:spcBef>
                <a:spcPts val="0"/>
              </a:spcBef>
              <a:buNone/>
              <a:defRPr sz="900">
                <a:solidFill>
                  <a:srgbClr val="888888"/>
                </a:solidFill>
                <a:latin typeface="Calibri"/>
                <a:ea typeface="Calibri"/>
                <a:cs typeface="Calibri"/>
                <a:sym typeface="Calibri"/>
              </a:defRPr>
            </a:lvl3pPr>
            <a:lvl4pPr indent="0" lvl="3" marL="0" marR="0" algn="r">
              <a:spcBef>
                <a:spcPts val="0"/>
              </a:spcBef>
              <a:buNone/>
              <a:defRPr sz="900">
                <a:solidFill>
                  <a:srgbClr val="888888"/>
                </a:solidFill>
                <a:latin typeface="Calibri"/>
                <a:ea typeface="Calibri"/>
                <a:cs typeface="Calibri"/>
                <a:sym typeface="Calibri"/>
              </a:defRPr>
            </a:lvl4pPr>
            <a:lvl5pPr indent="0" lvl="4" marL="0" marR="0" algn="r">
              <a:spcBef>
                <a:spcPts val="0"/>
              </a:spcBef>
              <a:buNone/>
              <a:defRPr sz="900">
                <a:solidFill>
                  <a:srgbClr val="888888"/>
                </a:solidFill>
                <a:latin typeface="Calibri"/>
                <a:ea typeface="Calibri"/>
                <a:cs typeface="Calibri"/>
                <a:sym typeface="Calibri"/>
              </a:defRPr>
            </a:lvl5pPr>
            <a:lvl6pPr indent="0" lvl="5" marL="0" marR="0" algn="r">
              <a:spcBef>
                <a:spcPts val="0"/>
              </a:spcBef>
              <a:buNone/>
              <a:defRPr sz="900">
                <a:solidFill>
                  <a:srgbClr val="888888"/>
                </a:solidFill>
                <a:latin typeface="Calibri"/>
                <a:ea typeface="Calibri"/>
                <a:cs typeface="Calibri"/>
                <a:sym typeface="Calibri"/>
              </a:defRPr>
            </a:lvl6pPr>
            <a:lvl7pPr indent="0" lvl="6" marL="0" marR="0" algn="r">
              <a:spcBef>
                <a:spcPts val="0"/>
              </a:spcBef>
              <a:buNone/>
              <a:defRPr sz="900">
                <a:solidFill>
                  <a:srgbClr val="888888"/>
                </a:solidFill>
                <a:latin typeface="Calibri"/>
                <a:ea typeface="Calibri"/>
                <a:cs typeface="Calibri"/>
                <a:sym typeface="Calibri"/>
              </a:defRPr>
            </a:lvl7pPr>
            <a:lvl8pPr indent="0" lvl="7" marL="0" marR="0" algn="r">
              <a:spcBef>
                <a:spcPts val="0"/>
              </a:spcBef>
              <a:buNone/>
              <a:defRPr sz="900">
                <a:solidFill>
                  <a:srgbClr val="888888"/>
                </a:solidFill>
                <a:latin typeface="Calibri"/>
                <a:ea typeface="Calibri"/>
                <a:cs typeface="Calibri"/>
                <a:sym typeface="Calibri"/>
              </a:defRPr>
            </a:lvl8pPr>
            <a:lvl9pPr indent="0" lvl="8" marL="0" marR="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66" name="Shape 66"/>
        <p:cNvGrpSpPr/>
        <p:nvPr/>
      </p:nvGrpSpPr>
      <p:grpSpPr>
        <a:xfrm>
          <a:off x="0" y="0"/>
          <a:ext cx="0" cy="0"/>
          <a:chOff x="0" y="0"/>
          <a:chExt cx="0" cy="0"/>
        </a:xfrm>
      </p:grpSpPr>
      <p:sp>
        <p:nvSpPr>
          <p:cNvPr id="67" name="Google Shape;67;p15"/>
          <p:cNvSpPr txBox="1"/>
          <p:nvPr>
            <p:ph type="title"/>
          </p:nvPr>
        </p:nvSpPr>
        <p:spPr>
          <a:xfrm>
            <a:off x="623888" y="1282304"/>
            <a:ext cx="7886700" cy="2139600"/>
          </a:xfrm>
          <a:prstGeom prst="rect">
            <a:avLst/>
          </a:prstGeom>
          <a:solidFill>
            <a:schemeClr val="lt2"/>
          </a:solidFill>
          <a:ln cap="flat" cmpd="sng" w="28575">
            <a:solidFill>
              <a:srgbClr val="000000"/>
            </a:solidFill>
            <a:prstDash val="solid"/>
            <a:round/>
            <a:headEnd len="sm" w="sm" type="none"/>
            <a:tailEnd len="sm" w="sm" type="none"/>
          </a:ln>
        </p:spPr>
        <p:txBody>
          <a:bodyPr anchorCtr="0" anchor="b" bIns="34275" lIns="68575" spcFirstLastPara="1" rIns="68575" wrap="square" tIns="34275">
            <a:normAutofit/>
          </a:bodyPr>
          <a:lstStyle/>
          <a:p>
            <a:pPr indent="0" lvl="0" marL="0" rtl="0" algn="ctr">
              <a:lnSpc>
                <a:spcPct val="115000"/>
              </a:lnSpc>
              <a:spcBef>
                <a:spcPts val="1200"/>
              </a:spcBef>
              <a:spcAft>
                <a:spcPts val="1200"/>
              </a:spcAft>
              <a:buNone/>
            </a:pPr>
            <a:r>
              <a:rPr b="1" lang="en" sz="1500">
                <a:latin typeface="Inter"/>
                <a:ea typeface="Inter"/>
                <a:cs typeface="Inter"/>
                <a:sym typeface="Inter"/>
              </a:rPr>
              <a:t>PREDICTION SLIDE ANTEBELLUM</a:t>
            </a:r>
            <a:endParaRPr b="1" sz="15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7"/>
          <p:cNvSpPr txBox="1"/>
          <p:nvPr>
            <p:ph idx="2" type="body"/>
          </p:nvPr>
        </p:nvSpPr>
        <p:spPr>
          <a:xfrm>
            <a:off x="3898350" y="105400"/>
            <a:ext cx="1347300" cy="497400"/>
          </a:xfrm>
          <a:prstGeom prst="rect">
            <a:avLst/>
          </a:prstGeom>
        </p:spPr>
        <p:txBody>
          <a:bodyPr anchorCtr="0" anchor="t" bIns="34275" lIns="68575" spcFirstLastPara="1" rIns="68575" wrap="square" tIns="34275">
            <a:normAutofit fontScale="70000" lnSpcReduction="20000"/>
          </a:bodyPr>
          <a:lstStyle/>
          <a:p>
            <a:pPr indent="0" lvl="0" marL="0" rtl="0" algn="l">
              <a:spcBef>
                <a:spcPts val="800"/>
              </a:spcBef>
              <a:spcAft>
                <a:spcPts val="0"/>
              </a:spcAft>
              <a:buNone/>
            </a:pPr>
            <a:r>
              <a:rPr b="1" lang="en" sz="1800">
                <a:latin typeface="Inter"/>
                <a:ea typeface="Inter"/>
                <a:cs typeface="Inter"/>
                <a:sym typeface="Inter"/>
              </a:rPr>
              <a:t>A-Z Guide</a:t>
            </a:r>
            <a:endParaRPr b="1" sz="1800">
              <a:latin typeface="Inter"/>
              <a:ea typeface="Inter"/>
              <a:cs typeface="Inter"/>
              <a:sym typeface="Inter"/>
            </a:endParaRPr>
          </a:p>
          <a:p>
            <a:pPr indent="0" lvl="0" marL="0" rtl="0" algn="l">
              <a:spcBef>
                <a:spcPts val="1200"/>
              </a:spcBef>
              <a:spcAft>
                <a:spcPts val="1200"/>
              </a:spcAft>
              <a:buNone/>
            </a:pPr>
            <a:r>
              <a:t/>
            </a:r>
            <a:endParaRPr sz="1800">
              <a:latin typeface="Inter"/>
              <a:ea typeface="Inter"/>
              <a:cs typeface="Inter"/>
              <a:sym typeface="Inter"/>
            </a:endParaRPr>
          </a:p>
        </p:txBody>
      </p:sp>
      <p:sp>
        <p:nvSpPr>
          <p:cNvPr id="77" name="Google Shape;77;p17"/>
          <p:cNvSpPr txBox="1"/>
          <p:nvPr/>
        </p:nvSpPr>
        <p:spPr>
          <a:xfrm>
            <a:off x="791600" y="512750"/>
            <a:ext cx="7739400" cy="5157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1800"/>
              </a:spcBef>
              <a:spcAft>
                <a:spcPts val="1800"/>
              </a:spcAft>
              <a:buNone/>
            </a:pPr>
            <a:r>
              <a:rPr lang="en" sz="1100">
                <a:solidFill>
                  <a:schemeClr val="dk1"/>
                </a:solidFill>
                <a:latin typeface="Inter"/>
                <a:ea typeface="Inter"/>
                <a:cs typeface="Inter"/>
                <a:sym typeface="Inter"/>
              </a:rPr>
              <a:t>In the boxes, write words relating to or describing the topic listed below. Put the word in the box with the first letter of the word. Try to use as many letters as you can!</a:t>
            </a:r>
            <a:endParaRPr sz="1100">
              <a:solidFill>
                <a:schemeClr val="dk1"/>
              </a:solidFill>
              <a:latin typeface="Inter"/>
              <a:ea typeface="Inter"/>
              <a:cs typeface="Inter"/>
              <a:sym typeface="Inter"/>
            </a:endParaRPr>
          </a:p>
        </p:txBody>
      </p:sp>
      <p:graphicFrame>
        <p:nvGraphicFramePr>
          <p:cNvPr id="78" name="Google Shape;78;p17"/>
          <p:cNvGraphicFramePr/>
          <p:nvPr/>
        </p:nvGraphicFramePr>
        <p:xfrm>
          <a:off x="612375" y="1094825"/>
          <a:ext cx="3000000" cy="3000000"/>
        </p:xfrm>
        <a:graphic>
          <a:graphicData uri="http://schemas.openxmlformats.org/drawingml/2006/table">
            <a:tbl>
              <a:tblPr>
                <a:noFill/>
                <a:tableStyleId>{DCBCC658-8189-48C2-80DC-F4FF7CB8D4DA}</a:tableStyleId>
              </a:tblPr>
              <a:tblGrid>
                <a:gridCol w="2725875"/>
                <a:gridCol w="2725875"/>
                <a:gridCol w="2725875"/>
              </a:tblGrid>
              <a:tr h="381000">
                <a:tc gridSpan="3">
                  <a:txBody>
                    <a:bodyPr/>
                    <a:lstStyle/>
                    <a:p>
                      <a:pPr indent="0" lvl="0" marL="0" rtl="0" algn="ctr">
                        <a:spcBef>
                          <a:spcPts val="0"/>
                        </a:spcBef>
                        <a:spcAft>
                          <a:spcPts val="0"/>
                        </a:spcAft>
                        <a:buNone/>
                      </a:pPr>
                      <a:r>
                        <a:rPr b="1" lang="en" sz="1000">
                          <a:latin typeface="Inter"/>
                          <a:ea typeface="Inter"/>
                          <a:cs typeface="Inter"/>
                          <a:sym typeface="Inter"/>
                        </a:rPr>
                        <a:t>Topic: Reform</a:t>
                      </a:r>
                      <a:endParaRPr b="1" sz="1000">
                        <a:latin typeface="Inter"/>
                        <a:ea typeface="Inter"/>
                        <a:cs typeface="Inter"/>
                        <a:sym typeface="Inter"/>
                      </a:endParaRPr>
                    </a:p>
                  </a:txBody>
                  <a:tcPr marT="91425" marB="91425" marR="91425" marL="91425"/>
                </a:tc>
                <a:tc hMerge="1"/>
                <a:tc hMerge="1"/>
              </a:tr>
              <a:tr h="381000">
                <a:tc>
                  <a:txBody>
                    <a:bodyPr/>
                    <a:lstStyle/>
                    <a:p>
                      <a:pPr indent="0" lvl="0" marL="0" rtl="0" algn="l">
                        <a:spcBef>
                          <a:spcPts val="0"/>
                        </a:spcBef>
                        <a:spcAft>
                          <a:spcPts val="0"/>
                        </a:spcAft>
                        <a:buNone/>
                      </a:pPr>
                      <a:r>
                        <a:rPr b="1" lang="en" sz="1000">
                          <a:latin typeface="Inter"/>
                          <a:ea typeface="Inter"/>
                          <a:cs typeface="Inter"/>
                          <a:sym typeface="Inter"/>
                        </a:rPr>
                        <a:t>A:</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B:</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C:</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D:</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E:</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F:</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G: </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H:</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I:</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J:</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K:</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L:</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M:</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N:</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O:</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P:</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Q:</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R:</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S:</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T:</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U:</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V:</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W:</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X:</a:t>
                      </a:r>
                      <a:endParaRPr b="1" sz="1000">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Y:</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Z:</a:t>
                      </a:r>
                      <a:endParaRPr b="1" sz="10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10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idx="2" type="body"/>
          </p:nvPr>
        </p:nvSpPr>
        <p:spPr>
          <a:xfrm>
            <a:off x="3898350" y="105400"/>
            <a:ext cx="1347300" cy="497400"/>
          </a:xfrm>
          <a:prstGeom prst="rect">
            <a:avLst/>
          </a:prstGeom>
        </p:spPr>
        <p:txBody>
          <a:bodyPr anchorCtr="0" anchor="t" bIns="34275" lIns="68575" spcFirstLastPara="1" rIns="68575" wrap="square" tIns="34275">
            <a:normAutofit fontScale="70000" lnSpcReduction="20000"/>
          </a:bodyPr>
          <a:lstStyle/>
          <a:p>
            <a:pPr indent="0" lvl="0" marL="0" rtl="0" algn="l">
              <a:spcBef>
                <a:spcPts val="800"/>
              </a:spcBef>
              <a:spcAft>
                <a:spcPts val="0"/>
              </a:spcAft>
              <a:buNone/>
            </a:pPr>
            <a:r>
              <a:rPr b="1" lang="en" sz="1800">
                <a:latin typeface="Inter"/>
                <a:ea typeface="Inter"/>
                <a:cs typeface="Inter"/>
                <a:sym typeface="Inter"/>
              </a:rPr>
              <a:t>A-Z Guide</a:t>
            </a:r>
            <a:endParaRPr b="1" sz="1800">
              <a:latin typeface="Inter"/>
              <a:ea typeface="Inter"/>
              <a:cs typeface="Inter"/>
              <a:sym typeface="Inter"/>
            </a:endParaRPr>
          </a:p>
          <a:p>
            <a:pPr indent="0" lvl="0" marL="0" rtl="0" algn="l">
              <a:spcBef>
                <a:spcPts val="1200"/>
              </a:spcBef>
              <a:spcAft>
                <a:spcPts val="1200"/>
              </a:spcAft>
              <a:buNone/>
            </a:pPr>
            <a:r>
              <a:t/>
            </a:r>
            <a:endParaRPr sz="1800">
              <a:latin typeface="Inter"/>
              <a:ea typeface="Inter"/>
              <a:cs typeface="Inter"/>
              <a:sym typeface="Inter"/>
            </a:endParaRPr>
          </a:p>
        </p:txBody>
      </p:sp>
      <p:sp>
        <p:nvSpPr>
          <p:cNvPr id="84" name="Google Shape;84;p18"/>
          <p:cNvSpPr txBox="1"/>
          <p:nvPr/>
        </p:nvSpPr>
        <p:spPr>
          <a:xfrm>
            <a:off x="791600" y="512750"/>
            <a:ext cx="7739400" cy="5157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1800"/>
              </a:spcBef>
              <a:spcAft>
                <a:spcPts val="1800"/>
              </a:spcAft>
              <a:buNone/>
            </a:pPr>
            <a:r>
              <a:rPr lang="en" sz="1100">
                <a:solidFill>
                  <a:schemeClr val="dk1"/>
                </a:solidFill>
                <a:latin typeface="Inter"/>
                <a:ea typeface="Inter"/>
                <a:cs typeface="Inter"/>
                <a:sym typeface="Inter"/>
              </a:rPr>
              <a:t>In the boxes, write words relating to or describing the topic listed below. Put the word in the box with the first letter of the word. Try to use as many letters as you can!</a:t>
            </a:r>
            <a:endParaRPr sz="1100">
              <a:solidFill>
                <a:schemeClr val="dk1"/>
              </a:solidFill>
              <a:latin typeface="Inter"/>
              <a:ea typeface="Inter"/>
              <a:cs typeface="Inter"/>
              <a:sym typeface="Inter"/>
            </a:endParaRPr>
          </a:p>
        </p:txBody>
      </p:sp>
      <p:graphicFrame>
        <p:nvGraphicFramePr>
          <p:cNvPr id="85" name="Google Shape;85;p18"/>
          <p:cNvGraphicFramePr/>
          <p:nvPr/>
        </p:nvGraphicFramePr>
        <p:xfrm>
          <a:off x="612375" y="1094825"/>
          <a:ext cx="3000000" cy="3000000"/>
        </p:xfrm>
        <a:graphic>
          <a:graphicData uri="http://schemas.openxmlformats.org/drawingml/2006/table">
            <a:tbl>
              <a:tblPr>
                <a:noFill/>
                <a:tableStyleId>{DCBCC658-8189-48C2-80DC-F4FF7CB8D4DA}</a:tableStyleId>
              </a:tblPr>
              <a:tblGrid>
                <a:gridCol w="2725875"/>
                <a:gridCol w="2725875"/>
                <a:gridCol w="2725875"/>
              </a:tblGrid>
              <a:tr h="381000">
                <a:tc gridSpan="3">
                  <a:txBody>
                    <a:bodyPr/>
                    <a:lstStyle/>
                    <a:p>
                      <a:pPr indent="0" lvl="0" marL="0" rtl="0" algn="ctr">
                        <a:spcBef>
                          <a:spcPts val="0"/>
                        </a:spcBef>
                        <a:spcAft>
                          <a:spcPts val="0"/>
                        </a:spcAft>
                        <a:buNone/>
                      </a:pPr>
                      <a:r>
                        <a:rPr b="1" lang="en" sz="1000">
                          <a:latin typeface="Inter"/>
                          <a:ea typeface="Inter"/>
                          <a:cs typeface="Inter"/>
                          <a:sym typeface="Inter"/>
                        </a:rPr>
                        <a:t>Topic: Reform</a:t>
                      </a:r>
                      <a:endParaRPr b="1" sz="1000">
                        <a:latin typeface="Inter"/>
                        <a:ea typeface="Inter"/>
                        <a:cs typeface="Inter"/>
                        <a:sym typeface="Inter"/>
                      </a:endParaRPr>
                    </a:p>
                  </a:txBody>
                  <a:tcPr marT="91425" marB="91425" marR="91425" marL="91425"/>
                </a:tc>
                <a:tc hMerge="1"/>
                <a:tc hMerge="1"/>
              </a:tr>
              <a:tr h="381000">
                <a:tc>
                  <a:txBody>
                    <a:bodyPr/>
                    <a:lstStyle/>
                    <a:p>
                      <a:pPr indent="0" lvl="0" marL="0" rtl="0" algn="l">
                        <a:spcBef>
                          <a:spcPts val="0"/>
                        </a:spcBef>
                        <a:spcAft>
                          <a:spcPts val="0"/>
                        </a:spcAft>
                        <a:buNone/>
                      </a:pPr>
                      <a:r>
                        <a:rPr b="1" lang="en" sz="1000">
                          <a:latin typeface="Inter"/>
                          <a:ea typeface="Inter"/>
                          <a:cs typeface="Inter"/>
                          <a:sym typeface="Inter"/>
                        </a:rPr>
                        <a:t>A:  </a:t>
                      </a:r>
                      <a:r>
                        <a:rPr b="1" lang="en" sz="1000">
                          <a:solidFill>
                            <a:srgbClr val="E95C3D"/>
                          </a:solidFill>
                          <a:latin typeface="Inter"/>
                          <a:ea typeface="Inter"/>
                          <a:cs typeface="Inter"/>
                          <a:sym typeface="Inter"/>
                        </a:rPr>
                        <a:t>Abolition</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B:  </a:t>
                      </a:r>
                      <a:r>
                        <a:rPr b="1" lang="en" sz="1000">
                          <a:solidFill>
                            <a:srgbClr val="E95C3D"/>
                          </a:solidFill>
                          <a:latin typeface="Inter"/>
                          <a:ea typeface="Inter"/>
                          <a:cs typeface="Inter"/>
                          <a:sym typeface="Inter"/>
                        </a:rPr>
                        <a:t>Benevolence</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C:  </a:t>
                      </a:r>
                      <a:r>
                        <a:rPr b="1" lang="en" sz="1000">
                          <a:solidFill>
                            <a:srgbClr val="E95C3D"/>
                          </a:solidFill>
                          <a:latin typeface="Inter"/>
                          <a:ea typeface="Inter"/>
                          <a:cs typeface="Inter"/>
                          <a:sym typeface="Inter"/>
                        </a:rPr>
                        <a:t>Compromise</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D:  </a:t>
                      </a:r>
                      <a:r>
                        <a:rPr b="1" lang="en" sz="1000">
                          <a:solidFill>
                            <a:srgbClr val="E95C3D"/>
                          </a:solidFill>
                          <a:latin typeface="Inter"/>
                          <a:ea typeface="Inter"/>
                          <a:cs typeface="Inter"/>
                          <a:sym typeface="Inter"/>
                        </a:rPr>
                        <a:t>Dogma</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E:  </a:t>
                      </a:r>
                      <a:r>
                        <a:rPr b="1" lang="en" sz="1000">
                          <a:solidFill>
                            <a:srgbClr val="E95C3D"/>
                          </a:solidFill>
                          <a:latin typeface="Inter"/>
                          <a:ea typeface="Inter"/>
                          <a:cs typeface="Inter"/>
                          <a:sym typeface="Inter"/>
                        </a:rPr>
                        <a:t>Equality</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F:  </a:t>
                      </a:r>
                      <a:r>
                        <a:rPr b="1" lang="en" sz="1000">
                          <a:solidFill>
                            <a:srgbClr val="E95C3D"/>
                          </a:solidFill>
                          <a:latin typeface="Inter"/>
                          <a:ea typeface="Inter"/>
                          <a:cs typeface="Inter"/>
                          <a:sym typeface="Inter"/>
                        </a:rPr>
                        <a:t>Fugitive</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G:  </a:t>
                      </a:r>
                      <a:r>
                        <a:rPr b="1" lang="en" sz="1000">
                          <a:solidFill>
                            <a:srgbClr val="E95C3D"/>
                          </a:solidFill>
                          <a:latin typeface="Inter"/>
                          <a:ea typeface="Inter"/>
                          <a:cs typeface="Inter"/>
                          <a:sym typeface="Inter"/>
                        </a:rPr>
                        <a:t>Great Awakening</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H:  </a:t>
                      </a:r>
                      <a:r>
                        <a:rPr b="1" lang="en" sz="1000">
                          <a:solidFill>
                            <a:srgbClr val="E95C3D"/>
                          </a:solidFill>
                          <a:latin typeface="Inter"/>
                          <a:ea typeface="Inter"/>
                          <a:cs typeface="Inter"/>
                          <a:sym typeface="Inter"/>
                        </a:rPr>
                        <a:t>Humanitarian</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I: </a:t>
                      </a:r>
                      <a:r>
                        <a:rPr b="1" lang="en" sz="1000">
                          <a:solidFill>
                            <a:srgbClr val="E95C3D"/>
                          </a:solidFill>
                          <a:latin typeface="Inter"/>
                          <a:ea typeface="Inter"/>
                          <a:cs typeface="Inter"/>
                          <a:sym typeface="Inter"/>
                        </a:rPr>
                        <a:t> Integration</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J:  </a:t>
                      </a:r>
                      <a:r>
                        <a:rPr b="1" lang="en" sz="1000">
                          <a:solidFill>
                            <a:srgbClr val="E95C3D"/>
                          </a:solidFill>
                          <a:latin typeface="Inter"/>
                          <a:ea typeface="Inter"/>
                          <a:cs typeface="Inter"/>
                          <a:sym typeface="Inter"/>
                        </a:rPr>
                        <a:t>Jurisprudence</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K:  </a:t>
                      </a:r>
                      <a:r>
                        <a:rPr b="1" lang="en" sz="1000">
                          <a:solidFill>
                            <a:srgbClr val="E95C3D"/>
                          </a:solidFill>
                          <a:latin typeface="Inter"/>
                          <a:ea typeface="Inter"/>
                          <a:cs typeface="Inter"/>
                          <a:sym typeface="Inter"/>
                        </a:rPr>
                        <a:t>Kin</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L:  </a:t>
                      </a:r>
                      <a:r>
                        <a:rPr b="1" lang="en" sz="1000">
                          <a:solidFill>
                            <a:srgbClr val="E95C3D"/>
                          </a:solidFill>
                          <a:latin typeface="Inter"/>
                          <a:ea typeface="Inter"/>
                          <a:cs typeface="Inter"/>
                          <a:sym typeface="Inter"/>
                        </a:rPr>
                        <a:t>Literature</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M: </a:t>
                      </a:r>
                      <a:r>
                        <a:rPr b="1" lang="en" sz="1000">
                          <a:solidFill>
                            <a:srgbClr val="E95C3D"/>
                          </a:solidFill>
                          <a:latin typeface="Inter"/>
                          <a:ea typeface="Inter"/>
                          <a:cs typeface="Inter"/>
                          <a:sym typeface="Inter"/>
                        </a:rPr>
                        <a:t>Mental Health</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N:  </a:t>
                      </a:r>
                      <a:r>
                        <a:rPr b="1" lang="en" sz="1000">
                          <a:solidFill>
                            <a:srgbClr val="E95C3D"/>
                          </a:solidFill>
                          <a:latin typeface="Inter"/>
                          <a:ea typeface="Inter"/>
                          <a:cs typeface="Inter"/>
                          <a:sym typeface="Inter"/>
                        </a:rPr>
                        <a:t>Nativism</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O:  </a:t>
                      </a:r>
                      <a:r>
                        <a:rPr b="1" lang="en" sz="1000">
                          <a:solidFill>
                            <a:srgbClr val="E95C3D"/>
                          </a:solidFill>
                          <a:latin typeface="Inter"/>
                          <a:ea typeface="Inter"/>
                          <a:cs typeface="Inter"/>
                          <a:sym typeface="Inter"/>
                        </a:rPr>
                        <a:t>Organization</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P:  </a:t>
                      </a:r>
                      <a:r>
                        <a:rPr b="1" lang="en" sz="1000">
                          <a:solidFill>
                            <a:srgbClr val="E95C3D"/>
                          </a:solidFill>
                          <a:latin typeface="Inter"/>
                          <a:ea typeface="Inter"/>
                          <a:cs typeface="Inter"/>
                          <a:sym typeface="Inter"/>
                        </a:rPr>
                        <a:t>Progress</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Q:  </a:t>
                      </a:r>
                      <a:r>
                        <a:rPr b="1" lang="en" sz="1000">
                          <a:solidFill>
                            <a:srgbClr val="E95C3D"/>
                          </a:solidFill>
                          <a:latin typeface="Inter"/>
                          <a:ea typeface="Inter"/>
                          <a:cs typeface="Inter"/>
                          <a:sym typeface="Inter"/>
                        </a:rPr>
                        <a:t>Quest</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R:  </a:t>
                      </a:r>
                      <a:r>
                        <a:rPr b="1" lang="en" sz="1000">
                          <a:solidFill>
                            <a:srgbClr val="E95C3D"/>
                          </a:solidFill>
                          <a:latin typeface="Inter"/>
                          <a:ea typeface="Inter"/>
                          <a:cs typeface="Inter"/>
                          <a:sym typeface="Inter"/>
                        </a:rPr>
                        <a:t>Revival</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S:  </a:t>
                      </a:r>
                      <a:r>
                        <a:rPr b="1" lang="en" sz="1000">
                          <a:solidFill>
                            <a:srgbClr val="E95C3D"/>
                          </a:solidFill>
                          <a:latin typeface="Inter"/>
                          <a:ea typeface="Inter"/>
                          <a:cs typeface="Inter"/>
                          <a:sym typeface="Inter"/>
                        </a:rPr>
                        <a:t>Schools</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T:  </a:t>
                      </a:r>
                      <a:r>
                        <a:rPr b="1" lang="en" sz="1000">
                          <a:solidFill>
                            <a:srgbClr val="E95C3D"/>
                          </a:solidFill>
                          <a:latin typeface="Inter"/>
                          <a:ea typeface="Inter"/>
                          <a:cs typeface="Inter"/>
                          <a:sym typeface="Inter"/>
                        </a:rPr>
                        <a:t>Temperance</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U:  </a:t>
                      </a:r>
                      <a:r>
                        <a:rPr b="1" lang="en" sz="1000">
                          <a:solidFill>
                            <a:srgbClr val="E95C3D"/>
                          </a:solidFill>
                          <a:latin typeface="Inter"/>
                          <a:ea typeface="Inter"/>
                          <a:cs typeface="Inter"/>
                          <a:sym typeface="Inter"/>
                        </a:rPr>
                        <a:t>Utopia</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V:  </a:t>
                      </a:r>
                      <a:r>
                        <a:rPr b="1" lang="en" sz="1000">
                          <a:solidFill>
                            <a:srgbClr val="E95C3D"/>
                          </a:solidFill>
                          <a:latin typeface="Inter"/>
                          <a:ea typeface="Inter"/>
                          <a:cs typeface="Inter"/>
                          <a:sym typeface="Inter"/>
                        </a:rPr>
                        <a:t>Voting</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W:  </a:t>
                      </a:r>
                      <a:r>
                        <a:rPr b="1" lang="en" sz="1000">
                          <a:solidFill>
                            <a:srgbClr val="E95C3D"/>
                          </a:solidFill>
                          <a:latin typeface="Inter"/>
                          <a:ea typeface="Inter"/>
                          <a:cs typeface="Inter"/>
                          <a:sym typeface="Inter"/>
                        </a:rPr>
                        <a:t>Women’s Rights</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X:  </a:t>
                      </a:r>
                      <a:r>
                        <a:rPr b="1" lang="en" sz="1000">
                          <a:solidFill>
                            <a:srgbClr val="E95C3D"/>
                          </a:solidFill>
                          <a:latin typeface="Inter"/>
                          <a:ea typeface="Inter"/>
                          <a:cs typeface="Inter"/>
                          <a:sym typeface="Inter"/>
                        </a:rPr>
                        <a:t>X</a:t>
                      </a:r>
                      <a:r>
                        <a:rPr b="1" lang="en" sz="1000">
                          <a:solidFill>
                            <a:srgbClr val="E95C3D"/>
                          </a:solidFill>
                          <a:latin typeface="Inter"/>
                          <a:ea typeface="Inter"/>
                          <a:cs typeface="Inter"/>
                          <a:sym typeface="Inter"/>
                        </a:rPr>
                        <a:t>enodochy</a:t>
                      </a:r>
                      <a:endParaRPr b="1" sz="1000">
                        <a:solidFill>
                          <a:srgbClr val="E95C3D"/>
                        </a:solidFill>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000">
                          <a:latin typeface="Inter"/>
                          <a:ea typeface="Inter"/>
                          <a:cs typeface="Inter"/>
                          <a:sym typeface="Inter"/>
                        </a:rPr>
                        <a:t>Y:  </a:t>
                      </a:r>
                      <a:r>
                        <a:rPr b="1" lang="en" sz="1000">
                          <a:solidFill>
                            <a:srgbClr val="E95C3D"/>
                          </a:solidFill>
                          <a:latin typeface="Inter"/>
                          <a:ea typeface="Inter"/>
                          <a:cs typeface="Inter"/>
                          <a:sym typeface="Inter"/>
                        </a:rPr>
                        <a:t>Youth</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latin typeface="Inter"/>
                          <a:ea typeface="Inter"/>
                          <a:cs typeface="Inter"/>
                          <a:sym typeface="Inter"/>
                        </a:rPr>
                        <a:t>Z:  </a:t>
                      </a:r>
                      <a:r>
                        <a:rPr b="1" lang="en" sz="1000">
                          <a:solidFill>
                            <a:srgbClr val="E95C3D"/>
                          </a:solidFill>
                          <a:latin typeface="Inter"/>
                          <a:ea typeface="Inter"/>
                          <a:cs typeface="Inter"/>
                          <a:sym typeface="Inter"/>
                        </a:rPr>
                        <a:t>Zeal</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10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idx="2" type="body"/>
          </p:nvPr>
        </p:nvSpPr>
        <p:spPr>
          <a:xfrm>
            <a:off x="248850" y="171450"/>
            <a:ext cx="4002000" cy="4745100"/>
          </a:xfrm>
          <a:prstGeom prst="rect">
            <a:avLst/>
          </a:prstGeom>
        </p:spPr>
        <p:txBody>
          <a:bodyPr anchorCtr="0" anchor="t" bIns="34275" lIns="68575" spcFirstLastPara="1" rIns="68575" wrap="square" tIns="34275">
            <a:normAutofit/>
          </a:bodyPr>
          <a:lstStyle/>
          <a:p>
            <a:pPr indent="0" lvl="0" marL="0" rtl="0" algn="l">
              <a:spcBef>
                <a:spcPts val="800"/>
              </a:spcBef>
              <a:spcAft>
                <a:spcPts val="0"/>
              </a:spcAft>
              <a:buNone/>
            </a:pPr>
            <a:r>
              <a:rPr b="1" lang="en" sz="1700">
                <a:latin typeface="Inter"/>
                <a:ea typeface="Inter"/>
                <a:cs typeface="Inter"/>
                <a:sym typeface="Inter"/>
              </a:rPr>
              <a:t>NOTICE</a:t>
            </a:r>
            <a:endParaRPr b="1" sz="1700">
              <a:latin typeface="Inter"/>
              <a:ea typeface="Inter"/>
              <a:cs typeface="Inter"/>
              <a:sym typeface="Inter"/>
            </a:endParaRPr>
          </a:p>
          <a:p>
            <a:pPr indent="0" lvl="0" marL="0" rtl="0" algn="l">
              <a:spcBef>
                <a:spcPts val="1200"/>
              </a:spcBef>
              <a:spcAft>
                <a:spcPts val="0"/>
              </a:spcAft>
              <a:buNone/>
            </a:pPr>
            <a:r>
              <a:rPr lang="en" sz="1700">
                <a:latin typeface="Inter"/>
                <a:ea typeface="Inter"/>
                <a:cs typeface="Inter"/>
                <a:sym typeface="Inter"/>
              </a:rPr>
              <a:t>What do you see that seems interesting or important?</a:t>
            </a:r>
            <a:endParaRPr sz="1700">
              <a:latin typeface="Inter"/>
              <a:ea typeface="Inter"/>
              <a:cs typeface="Inter"/>
              <a:sym typeface="Inter"/>
            </a:endParaRPr>
          </a:p>
          <a:p>
            <a:pPr indent="0" lvl="0" marL="0" rtl="0" algn="l">
              <a:lnSpc>
                <a:spcPct val="100000"/>
              </a:lnSpc>
              <a:spcBef>
                <a:spcPts val="1200"/>
              </a:spcBef>
              <a:spcAft>
                <a:spcPts val="0"/>
              </a:spcAft>
              <a:buNone/>
            </a:pPr>
            <a:r>
              <a:t/>
            </a:r>
            <a:endParaRPr sz="1700">
              <a:latin typeface="Inter"/>
              <a:ea typeface="Inter"/>
              <a:cs typeface="Inter"/>
              <a:sym typeface="Inter"/>
            </a:endParaRPr>
          </a:p>
          <a:p>
            <a:pPr indent="0" lvl="0" marL="0" rtl="0" algn="l">
              <a:spcBef>
                <a:spcPts val="1200"/>
              </a:spcBef>
              <a:spcAft>
                <a:spcPts val="0"/>
              </a:spcAft>
              <a:buNone/>
            </a:pPr>
            <a:r>
              <a:rPr b="1" lang="en" sz="1700">
                <a:latin typeface="Inter"/>
                <a:ea typeface="Inter"/>
                <a:cs typeface="Inter"/>
                <a:sym typeface="Inter"/>
              </a:rPr>
              <a:t>WONDER</a:t>
            </a:r>
            <a:endParaRPr b="1" sz="1700">
              <a:latin typeface="Inter"/>
              <a:ea typeface="Inter"/>
              <a:cs typeface="Inter"/>
              <a:sym typeface="Inter"/>
            </a:endParaRPr>
          </a:p>
          <a:p>
            <a:pPr indent="0" lvl="0" marL="0" rtl="0" algn="l">
              <a:spcBef>
                <a:spcPts val="1200"/>
              </a:spcBef>
              <a:spcAft>
                <a:spcPts val="0"/>
              </a:spcAft>
              <a:buNone/>
            </a:pPr>
            <a:r>
              <a:rPr lang="en" sz="1700">
                <a:latin typeface="Inter"/>
                <a:ea typeface="Inter"/>
                <a:cs typeface="Inter"/>
                <a:sym typeface="Inter"/>
              </a:rPr>
              <a:t>What questions do you have about this image?</a:t>
            </a:r>
            <a:endParaRPr sz="1700">
              <a:latin typeface="Inter"/>
              <a:ea typeface="Inter"/>
              <a:cs typeface="Inter"/>
              <a:sym typeface="Inter"/>
            </a:endParaRPr>
          </a:p>
          <a:p>
            <a:pPr indent="0" lvl="0" marL="0" rtl="0" algn="l">
              <a:lnSpc>
                <a:spcPct val="100000"/>
              </a:lnSpc>
              <a:spcBef>
                <a:spcPts val="1200"/>
              </a:spcBef>
              <a:spcAft>
                <a:spcPts val="0"/>
              </a:spcAft>
              <a:buClr>
                <a:schemeClr val="dk1"/>
              </a:buClr>
              <a:buSzPts val="1100"/>
              <a:buFont typeface="Arial"/>
              <a:buNone/>
            </a:pPr>
            <a:r>
              <a:t/>
            </a:r>
            <a:endParaRPr sz="1700">
              <a:latin typeface="Inter"/>
              <a:ea typeface="Inter"/>
              <a:cs typeface="Inter"/>
              <a:sym typeface="Inter"/>
            </a:endParaRPr>
          </a:p>
          <a:p>
            <a:pPr indent="0" lvl="0" marL="0" rtl="0" algn="l">
              <a:spcBef>
                <a:spcPts val="1200"/>
              </a:spcBef>
              <a:spcAft>
                <a:spcPts val="0"/>
              </a:spcAft>
              <a:buNone/>
            </a:pPr>
            <a:r>
              <a:rPr b="1" lang="en" sz="1700">
                <a:latin typeface="Inter"/>
                <a:ea typeface="Inter"/>
                <a:cs typeface="Inter"/>
                <a:sym typeface="Inter"/>
              </a:rPr>
              <a:t>THINK</a:t>
            </a:r>
            <a:endParaRPr b="1" sz="1700">
              <a:latin typeface="Inter"/>
              <a:ea typeface="Inter"/>
              <a:cs typeface="Inter"/>
              <a:sym typeface="Inter"/>
            </a:endParaRPr>
          </a:p>
          <a:p>
            <a:pPr indent="0" lvl="0" marL="0" rtl="0" algn="l">
              <a:spcBef>
                <a:spcPts val="1200"/>
              </a:spcBef>
              <a:spcAft>
                <a:spcPts val="0"/>
              </a:spcAft>
              <a:buNone/>
            </a:pPr>
            <a:r>
              <a:rPr lang="en" sz="1700">
                <a:latin typeface="Inter"/>
                <a:ea typeface="Inter"/>
                <a:cs typeface="Inter"/>
                <a:sym typeface="Inter"/>
              </a:rPr>
              <a:t>What do you suppose is going on this image?</a:t>
            </a:r>
            <a:endParaRPr sz="1700">
              <a:latin typeface="Inter"/>
              <a:ea typeface="Inter"/>
              <a:cs typeface="Inter"/>
              <a:sym typeface="Inter"/>
            </a:endParaRPr>
          </a:p>
          <a:p>
            <a:pPr indent="0" lvl="0" marL="0" rtl="0" algn="l">
              <a:lnSpc>
                <a:spcPct val="100000"/>
              </a:lnSpc>
              <a:spcBef>
                <a:spcPts val="1200"/>
              </a:spcBef>
              <a:spcAft>
                <a:spcPts val="1200"/>
              </a:spcAft>
              <a:buClr>
                <a:schemeClr val="dk1"/>
              </a:buClr>
              <a:buSzPts val="1100"/>
              <a:buFont typeface="Arial"/>
              <a:buNone/>
            </a:pPr>
            <a:r>
              <a:t/>
            </a:r>
            <a:endParaRPr sz="1700">
              <a:latin typeface="Inter"/>
              <a:ea typeface="Inter"/>
              <a:cs typeface="Inter"/>
              <a:sym typeface="Inter"/>
            </a:endParaRPr>
          </a:p>
        </p:txBody>
      </p:sp>
      <p:sp>
        <p:nvSpPr>
          <p:cNvPr id="91" name="Google Shape;91;p19"/>
          <p:cNvSpPr txBox="1"/>
          <p:nvPr/>
        </p:nvSpPr>
        <p:spPr>
          <a:xfrm>
            <a:off x="4572000" y="4214350"/>
            <a:ext cx="41664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200">
                <a:solidFill>
                  <a:schemeClr val="dk1"/>
                </a:solidFill>
                <a:latin typeface="Inter"/>
                <a:ea typeface="Inter"/>
                <a:cs typeface="Inter"/>
                <a:sym typeface="Inter"/>
              </a:rPr>
              <a:t>Source:  Edward Williams Clay, Methodist Camp Meeting, National Museum of American History, 1836</a:t>
            </a:r>
            <a:endParaRPr i="1" sz="1200"/>
          </a:p>
        </p:txBody>
      </p:sp>
      <p:pic>
        <p:nvPicPr>
          <p:cNvPr id="92" name="Google Shape;92;p19"/>
          <p:cNvPicPr preferRelativeResize="0"/>
          <p:nvPr/>
        </p:nvPicPr>
        <p:blipFill>
          <a:blip r:embed="rId3">
            <a:alphaModFix/>
          </a:blip>
          <a:stretch>
            <a:fillRect/>
          </a:stretch>
        </p:blipFill>
        <p:spPr>
          <a:xfrm>
            <a:off x="4284825" y="618850"/>
            <a:ext cx="4740751" cy="29537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0"/>
          <p:cNvSpPr txBox="1"/>
          <p:nvPr>
            <p:ph idx="2" type="body"/>
          </p:nvPr>
        </p:nvSpPr>
        <p:spPr>
          <a:xfrm>
            <a:off x="248850" y="171450"/>
            <a:ext cx="4002000" cy="4745100"/>
          </a:xfrm>
          <a:prstGeom prst="rect">
            <a:avLst/>
          </a:prstGeom>
        </p:spPr>
        <p:txBody>
          <a:bodyPr anchorCtr="0" anchor="t" bIns="34275" lIns="68575" spcFirstLastPara="1" rIns="68575" wrap="square" tIns="34275">
            <a:normAutofit fontScale="85000" lnSpcReduction="20000"/>
          </a:bodyPr>
          <a:lstStyle/>
          <a:p>
            <a:pPr indent="0" lvl="0" marL="0" rtl="0" algn="l">
              <a:spcBef>
                <a:spcPts val="800"/>
              </a:spcBef>
              <a:spcAft>
                <a:spcPts val="0"/>
              </a:spcAft>
              <a:buNone/>
            </a:pPr>
            <a:r>
              <a:rPr b="1" lang="en" sz="1700">
                <a:latin typeface="Inter"/>
                <a:ea typeface="Inter"/>
                <a:cs typeface="Inter"/>
                <a:sym typeface="Inter"/>
              </a:rPr>
              <a:t>NOTICE</a:t>
            </a:r>
            <a:endParaRPr b="1" sz="1700">
              <a:latin typeface="Inter"/>
              <a:ea typeface="Inter"/>
              <a:cs typeface="Inter"/>
              <a:sym typeface="Inter"/>
            </a:endParaRPr>
          </a:p>
          <a:p>
            <a:pPr indent="0" lvl="0" marL="0" rtl="0" algn="l">
              <a:spcBef>
                <a:spcPts val="1200"/>
              </a:spcBef>
              <a:spcAft>
                <a:spcPts val="0"/>
              </a:spcAft>
              <a:buNone/>
            </a:pPr>
            <a:r>
              <a:rPr lang="en" sz="1700">
                <a:latin typeface="Inter"/>
                <a:ea typeface="Inter"/>
                <a:cs typeface="Inter"/>
                <a:sym typeface="Inter"/>
              </a:rPr>
              <a:t>What do you see that seems interesting or important?</a:t>
            </a:r>
            <a:endParaRPr sz="1700">
              <a:latin typeface="Inter"/>
              <a:ea typeface="Inter"/>
              <a:cs typeface="Inter"/>
              <a:sym typeface="Inter"/>
            </a:endParaRPr>
          </a:p>
          <a:p>
            <a:pPr indent="0" lvl="0" marL="0" rtl="0" algn="l">
              <a:lnSpc>
                <a:spcPct val="100000"/>
              </a:lnSpc>
              <a:spcBef>
                <a:spcPts val="1200"/>
              </a:spcBef>
              <a:spcAft>
                <a:spcPts val="0"/>
              </a:spcAft>
              <a:buNone/>
            </a:pPr>
            <a:r>
              <a:rPr b="1" lang="en" sz="1700">
                <a:solidFill>
                  <a:srgbClr val="E95C3D"/>
                </a:solidFill>
                <a:latin typeface="Inter"/>
                <a:ea typeface="Inter"/>
                <a:cs typeface="Inter"/>
                <a:sym typeface="Inter"/>
              </a:rPr>
              <a:t>The audience is predominantly female.  From the clothing there looks to be Americans from different socio-economic groups attending.</a:t>
            </a:r>
            <a:endParaRPr sz="1700">
              <a:latin typeface="Inter"/>
              <a:ea typeface="Inter"/>
              <a:cs typeface="Inter"/>
              <a:sym typeface="Inter"/>
            </a:endParaRPr>
          </a:p>
          <a:p>
            <a:pPr indent="0" lvl="0" marL="0" rtl="0" algn="l">
              <a:spcBef>
                <a:spcPts val="1200"/>
              </a:spcBef>
              <a:spcAft>
                <a:spcPts val="0"/>
              </a:spcAft>
              <a:buNone/>
            </a:pPr>
            <a:r>
              <a:rPr b="1" lang="en" sz="1700">
                <a:latin typeface="Inter"/>
                <a:ea typeface="Inter"/>
                <a:cs typeface="Inter"/>
                <a:sym typeface="Inter"/>
              </a:rPr>
              <a:t>WONDER</a:t>
            </a:r>
            <a:endParaRPr b="1" sz="1700">
              <a:latin typeface="Inter"/>
              <a:ea typeface="Inter"/>
              <a:cs typeface="Inter"/>
              <a:sym typeface="Inter"/>
            </a:endParaRPr>
          </a:p>
          <a:p>
            <a:pPr indent="0" lvl="0" marL="0" rtl="0" algn="l">
              <a:spcBef>
                <a:spcPts val="1200"/>
              </a:spcBef>
              <a:spcAft>
                <a:spcPts val="0"/>
              </a:spcAft>
              <a:buNone/>
            </a:pPr>
            <a:r>
              <a:rPr lang="en" sz="1700">
                <a:latin typeface="Inter"/>
                <a:ea typeface="Inter"/>
                <a:cs typeface="Inter"/>
                <a:sym typeface="Inter"/>
              </a:rPr>
              <a:t>What questions do you have about this image?</a:t>
            </a:r>
            <a:endParaRPr sz="1700">
              <a:latin typeface="Inter"/>
              <a:ea typeface="Inter"/>
              <a:cs typeface="Inter"/>
              <a:sym typeface="Inter"/>
            </a:endParaRPr>
          </a:p>
          <a:p>
            <a:pPr indent="0" lvl="0" marL="0" rtl="0" algn="l">
              <a:lnSpc>
                <a:spcPct val="100000"/>
              </a:lnSpc>
              <a:spcBef>
                <a:spcPts val="1200"/>
              </a:spcBef>
              <a:spcAft>
                <a:spcPts val="0"/>
              </a:spcAft>
              <a:buClr>
                <a:schemeClr val="dk1"/>
              </a:buClr>
              <a:buSzPct val="64705"/>
              <a:buFont typeface="Arial"/>
              <a:buNone/>
            </a:pPr>
            <a:r>
              <a:rPr b="1" lang="en" sz="1700">
                <a:solidFill>
                  <a:srgbClr val="E95C3D"/>
                </a:solidFill>
                <a:latin typeface="Inter"/>
                <a:ea typeface="Inter"/>
                <a:cs typeface="Inter"/>
                <a:sym typeface="Inter"/>
              </a:rPr>
              <a:t>Why are only men on the pulpit leading the service?</a:t>
            </a:r>
            <a:endParaRPr sz="1700">
              <a:latin typeface="Inter"/>
              <a:ea typeface="Inter"/>
              <a:cs typeface="Inter"/>
              <a:sym typeface="Inter"/>
            </a:endParaRPr>
          </a:p>
          <a:p>
            <a:pPr indent="0" lvl="0" marL="0" rtl="0" algn="l">
              <a:spcBef>
                <a:spcPts val="1200"/>
              </a:spcBef>
              <a:spcAft>
                <a:spcPts val="0"/>
              </a:spcAft>
              <a:buNone/>
            </a:pPr>
            <a:r>
              <a:rPr b="1" lang="en" sz="1700">
                <a:latin typeface="Inter"/>
                <a:ea typeface="Inter"/>
                <a:cs typeface="Inter"/>
                <a:sym typeface="Inter"/>
              </a:rPr>
              <a:t>THINK</a:t>
            </a:r>
            <a:endParaRPr b="1" sz="1700">
              <a:latin typeface="Inter"/>
              <a:ea typeface="Inter"/>
              <a:cs typeface="Inter"/>
              <a:sym typeface="Inter"/>
            </a:endParaRPr>
          </a:p>
          <a:p>
            <a:pPr indent="0" lvl="0" marL="0" rtl="0" algn="l">
              <a:spcBef>
                <a:spcPts val="1200"/>
              </a:spcBef>
              <a:spcAft>
                <a:spcPts val="0"/>
              </a:spcAft>
              <a:buNone/>
            </a:pPr>
            <a:r>
              <a:rPr lang="en" sz="1700">
                <a:latin typeface="Inter"/>
                <a:ea typeface="Inter"/>
                <a:cs typeface="Inter"/>
                <a:sym typeface="Inter"/>
              </a:rPr>
              <a:t>What do you suppose is going on this image?</a:t>
            </a:r>
            <a:endParaRPr sz="1700">
              <a:latin typeface="Inter"/>
              <a:ea typeface="Inter"/>
              <a:cs typeface="Inter"/>
              <a:sym typeface="Inter"/>
            </a:endParaRPr>
          </a:p>
          <a:p>
            <a:pPr indent="0" lvl="0" marL="0" rtl="0" algn="l">
              <a:lnSpc>
                <a:spcPct val="100000"/>
              </a:lnSpc>
              <a:spcBef>
                <a:spcPts val="1200"/>
              </a:spcBef>
              <a:spcAft>
                <a:spcPts val="1200"/>
              </a:spcAft>
              <a:buClr>
                <a:schemeClr val="dk1"/>
              </a:buClr>
              <a:buSzPct val="64705"/>
              <a:buFont typeface="Arial"/>
              <a:buNone/>
            </a:pPr>
            <a:r>
              <a:rPr b="1" lang="en" sz="1700">
                <a:solidFill>
                  <a:srgbClr val="E95C3D"/>
                </a:solidFill>
                <a:latin typeface="Inter"/>
                <a:ea typeface="Inter"/>
                <a:cs typeface="Inter"/>
                <a:sym typeface="Inter"/>
              </a:rPr>
              <a:t>The image looks like an outdoor church with a sermon being given to the crowd.  Many seem interested, some are praying along, some are not paying attention at all.</a:t>
            </a:r>
            <a:endParaRPr sz="1700">
              <a:latin typeface="Inter"/>
              <a:ea typeface="Inter"/>
              <a:cs typeface="Inter"/>
              <a:sym typeface="Inter"/>
            </a:endParaRPr>
          </a:p>
        </p:txBody>
      </p:sp>
      <p:sp>
        <p:nvSpPr>
          <p:cNvPr id="98" name="Google Shape;98;p20"/>
          <p:cNvSpPr txBox="1"/>
          <p:nvPr/>
        </p:nvSpPr>
        <p:spPr>
          <a:xfrm>
            <a:off x="4572000" y="4214350"/>
            <a:ext cx="41664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200">
                <a:solidFill>
                  <a:schemeClr val="dk1"/>
                </a:solidFill>
                <a:latin typeface="Inter"/>
                <a:ea typeface="Inter"/>
                <a:cs typeface="Inter"/>
                <a:sym typeface="Inter"/>
              </a:rPr>
              <a:t>Source:  Edward Williams Clay, Methodist Camp Meeting, National Museum of American History, 1836</a:t>
            </a:r>
            <a:endParaRPr i="1" sz="1200"/>
          </a:p>
        </p:txBody>
      </p:sp>
      <p:pic>
        <p:nvPicPr>
          <p:cNvPr id="99" name="Google Shape;99;p20"/>
          <p:cNvPicPr preferRelativeResize="0"/>
          <p:nvPr/>
        </p:nvPicPr>
        <p:blipFill>
          <a:blip r:embed="rId3">
            <a:alphaModFix/>
          </a:blip>
          <a:stretch>
            <a:fillRect/>
          </a:stretch>
        </p:blipFill>
        <p:spPr>
          <a:xfrm>
            <a:off x="4284825" y="618850"/>
            <a:ext cx="4740751" cy="2953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1"/>
          <p:cNvSpPr txBox="1"/>
          <p:nvPr/>
        </p:nvSpPr>
        <p:spPr>
          <a:xfrm>
            <a:off x="1575825" y="4587700"/>
            <a:ext cx="63537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Source:  </a:t>
            </a:r>
            <a:r>
              <a:rPr i="1" lang="en" sz="1200">
                <a:solidFill>
                  <a:srgbClr val="454545"/>
                </a:solidFill>
                <a:highlight>
                  <a:srgbClr val="FFFFFF"/>
                </a:highlight>
              </a:rPr>
              <a:t>Sarah Grimké (1792-1873) and Angelina Emily Grimké (1805-1879). Abolitionists and Suffragists.  Wood engravings from the Collections of the Library of Congress.</a:t>
            </a:r>
            <a:endParaRPr/>
          </a:p>
        </p:txBody>
      </p:sp>
      <p:pic>
        <p:nvPicPr>
          <p:cNvPr id="105" name="Google Shape;105;p21"/>
          <p:cNvPicPr preferRelativeResize="0"/>
          <p:nvPr/>
        </p:nvPicPr>
        <p:blipFill>
          <a:blip r:embed="rId3">
            <a:alphaModFix/>
          </a:blip>
          <a:stretch>
            <a:fillRect/>
          </a:stretch>
        </p:blipFill>
        <p:spPr>
          <a:xfrm>
            <a:off x="1840575" y="251550"/>
            <a:ext cx="5691148" cy="4182301"/>
          </a:xfrm>
          <a:prstGeom prst="rect">
            <a:avLst/>
          </a:prstGeom>
          <a:noFill/>
          <a:ln>
            <a:noFill/>
          </a:ln>
        </p:spPr>
      </p:pic>
      <p:sp>
        <p:nvSpPr>
          <p:cNvPr id="106" name="Google Shape;106;p21"/>
          <p:cNvSpPr/>
          <p:nvPr/>
        </p:nvSpPr>
        <p:spPr>
          <a:xfrm>
            <a:off x="110675" y="75650"/>
            <a:ext cx="1943400" cy="1489200"/>
          </a:xfrm>
          <a:prstGeom prst="cloudCallout">
            <a:avLst>
              <a:gd fmla="val 54159" name="adj1"/>
              <a:gd fmla="val 55781"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sz="1200">
              <a:latin typeface="Calibri"/>
              <a:ea typeface="Calibri"/>
              <a:cs typeface="Calibri"/>
              <a:sym typeface="Calibri"/>
            </a:endParaRPr>
          </a:p>
        </p:txBody>
      </p:sp>
      <p:sp>
        <p:nvSpPr>
          <p:cNvPr id="107" name="Google Shape;107;p21"/>
          <p:cNvSpPr/>
          <p:nvPr/>
        </p:nvSpPr>
        <p:spPr>
          <a:xfrm>
            <a:off x="7226050" y="337850"/>
            <a:ext cx="1730700" cy="1628100"/>
          </a:xfrm>
          <a:prstGeom prst="cloudCallout">
            <a:avLst>
              <a:gd fmla="val -67916" name="adj1"/>
              <a:gd fmla="val 13304"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br>
              <a:rPr b="1" lang="en" sz="1200">
                <a:solidFill>
                  <a:srgbClr val="E95C3D"/>
                </a:solidFill>
                <a:latin typeface="Inter"/>
                <a:ea typeface="Inter"/>
                <a:cs typeface="Inter"/>
                <a:sym typeface="Inter"/>
              </a:rPr>
            </a:br>
            <a:endParaRPr>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2"/>
          <p:cNvSpPr txBox="1"/>
          <p:nvPr/>
        </p:nvSpPr>
        <p:spPr>
          <a:xfrm>
            <a:off x="1575825" y="4587700"/>
            <a:ext cx="63537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Source:  </a:t>
            </a:r>
            <a:r>
              <a:rPr i="1" lang="en" sz="1200">
                <a:solidFill>
                  <a:srgbClr val="454545"/>
                </a:solidFill>
                <a:highlight>
                  <a:srgbClr val="FFFFFF"/>
                </a:highlight>
              </a:rPr>
              <a:t>Sarah Grimké (1792-1873) and Angelina Emily Grimké (1805-1879). Abolitionists and Suffragists.  Wood engravings from the Collections of the Library of Congress.</a:t>
            </a:r>
            <a:endParaRPr/>
          </a:p>
        </p:txBody>
      </p:sp>
      <p:pic>
        <p:nvPicPr>
          <p:cNvPr id="113" name="Google Shape;113;p22"/>
          <p:cNvPicPr preferRelativeResize="0"/>
          <p:nvPr/>
        </p:nvPicPr>
        <p:blipFill>
          <a:blip r:embed="rId3">
            <a:alphaModFix/>
          </a:blip>
          <a:stretch>
            <a:fillRect/>
          </a:stretch>
        </p:blipFill>
        <p:spPr>
          <a:xfrm>
            <a:off x="1840575" y="251550"/>
            <a:ext cx="5691148" cy="4182301"/>
          </a:xfrm>
          <a:prstGeom prst="rect">
            <a:avLst/>
          </a:prstGeom>
          <a:noFill/>
          <a:ln>
            <a:noFill/>
          </a:ln>
        </p:spPr>
      </p:pic>
      <p:sp>
        <p:nvSpPr>
          <p:cNvPr id="114" name="Google Shape;114;p22"/>
          <p:cNvSpPr/>
          <p:nvPr/>
        </p:nvSpPr>
        <p:spPr>
          <a:xfrm>
            <a:off x="110675" y="75650"/>
            <a:ext cx="1943400" cy="1489200"/>
          </a:xfrm>
          <a:prstGeom prst="cloudCallout">
            <a:avLst>
              <a:gd fmla="val 54159" name="adj1"/>
              <a:gd fmla="val 55781"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“Slavery is wrong!!”</a:t>
            </a:r>
            <a:endParaRPr sz="1200">
              <a:latin typeface="Calibri"/>
              <a:ea typeface="Calibri"/>
              <a:cs typeface="Calibri"/>
              <a:sym typeface="Calibri"/>
            </a:endParaRPr>
          </a:p>
        </p:txBody>
      </p:sp>
      <p:sp>
        <p:nvSpPr>
          <p:cNvPr id="115" name="Google Shape;115;p22"/>
          <p:cNvSpPr/>
          <p:nvPr/>
        </p:nvSpPr>
        <p:spPr>
          <a:xfrm>
            <a:off x="7226050" y="337850"/>
            <a:ext cx="1730700" cy="1628100"/>
          </a:xfrm>
          <a:prstGeom prst="cloudCallout">
            <a:avLst>
              <a:gd fmla="val -67916" name="adj1"/>
              <a:gd fmla="val 13304"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br>
              <a:rPr b="1" lang="en" sz="1200">
                <a:solidFill>
                  <a:srgbClr val="E95C3D"/>
                </a:solidFill>
                <a:latin typeface="Inter"/>
                <a:ea typeface="Inter"/>
                <a:cs typeface="Inter"/>
                <a:sym typeface="Inter"/>
              </a:rPr>
            </a:br>
            <a:r>
              <a:rPr b="1" lang="en" sz="1200">
                <a:solidFill>
                  <a:srgbClr val="E95C3D"/>
                </a:solidFill>
                <a:latin typeface="Inter"/>
                <a:ea typeface="Inter"/>
                <a:cs typeface="Inter"/>
                <a:sym typeface="Inter"/>
              </a:rPr>
              <a:t>“A woman’s place is fighting for change! ”</a:t>
            </a:r>
            <a:endParaRPr>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