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 id="260" r:id="rId13"/>
    <p:sldId id="261" r:id="rId14"/>
    <p:sldId id="262" r:id="rId15"/>
    <p:sldId id="263" r:id="rId16"/>
    <p:sldId id="264" r:id="rId17"/>
    <p:sldId id="265" r:id="rId18"/>
  </p:sldIdLst>
  <p:sldSz cy="9601200" cx="7315200"/>
  <p:notesSz cx="6858000" cy="9144000"/>
  <p:embeddedFontLst>
    <p:embeddedFont>
      <p:font typeface="Halant"/>
      <p:regular r:id="rId19"/>
      <p:bold r:id="rId20"/>
    </p:embeddedFont>
    <p:embeddedFont>
      <p:font typeface="Inter"/>
      <p:regular r:id="rId21"/>
      <p:bold r:id="rId22"/>
      <p:italic r:id="rId23"/>
      <p:boldItalic r:id="rId24"/>
    </p:embeddedFont>
    <p:embeddedFont>
      <p:font typeface="Plus Jakarta Sans"/>
      <p:regular r:id="rId25"/>
      <p:bold r:id="rId26"/>
      <p:italic r:id="rId27"/>
      <p:boldItalic r:id="rId28"/>
    </p:embeddedFont>
    <p:embeddedFont>
      <p:font typeface="Plus Jakarta Sans Medium"/>
      <p:regular r:id="rId29"/>
      <p:bold r:id="rId30"/>
      <p:italic r:id="rId31"/>
      <p:boldItalic r:id="rId3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024">
          <p15:clr>
            <a:srgbClr val="A4A3A4"/>
          </p15:clr>
        </p15:guide>
        <p15:guide id="2" pos="2304">
          <p15:clr>
            <a:srgbClr val="A4A3A4"/>
          </p15:clr>
        </p15:guide>
        <p15:guide id="3" pos="278">
          <p15:clr>
            <a:srgbClr val="747775"/>
          </p15:clr>
        </p15:guide>
        <p15:guide id="4" pos="4330">
          <p15:clr>
            <a:srgbClr val="747775"/>
          </p15:clr>
        </p15:guide>
        <p15:guide id="5" orient="horz" pos="5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694AFECA-8433-4BF2-A517-51A36CE59EC3}">
  <a:tblStyle styleId="{694AFECA-8433-4BF2-A517-51A36CE59EC3}"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C392FE77-92E7-4DCE-B56B-39BAAD5CB6F8}"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024" orient="horz"/>
        <p:guide pos="2304"/>
        <p:guide pos="278"/>
        <p:guide pos="4330"/>
        <p:guide pos="588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Halant-bold.fntdata"/><Relationship Id="rId22" Type="http://schemas.openxmlformats.org/officeDocument/2006/relationships/font" Target="fonts/Inter-bold.fntdata"/><Relationship Id="rId21" Type="http://schemas.openxmlformats.org/officeDocument/2006/relationships/font" Target="fonts/Inter-regular.fntdata"/><Relationship Id="rId24" Type="http://schemas.openxmlformats.org/officeDocument/2006/relationships/font" Target="fonts/Inter-boldItalic.fntdata"/><Relationship Id="rId23"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6" Type="http://schemas.openxmlformats.org/officeDocument/2006/relationships/font" Target="fonts/PlusJakartaSans-bold.fntdata"/><Relationship Id="rId25" Type="http://schemas.openxmlformats.org/officeDocument/2006/relationships/font" Target="fonts/PlusJakartaSans-regular.fntdata"/><Relationship Id="rId28" Type="http://schemas.openxmlformats.org/officeDocument/2006/relationships/font" Target="fonts/PlusJakartaSans-boldItalic.fntdata"/><Relationship Id="rId27" Type="http://schemas.openxmlformats.org/officeDocument/2006/relationships/font" Target="fonts/PlusJakartaSans-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Medium-regular.fntdata"/><Relationship Id="rId7" Type="http://schemas.openxmlformats.org/officeDocument/2006/relationships/slideMaster" Target="slideMasters/slideMaster3.xml"/><Relationship Id="rId8" Type="http://schemas.openxmlformats.org/officeDocument/2006/relationships/notesMaster" Target="notesMasters/notesMaster1.xml"/><Relationship Id="rId31" Type="http://schemas.openxmlformats.org/officeDocument/2006/relationships/font" Target="fonts/PlusJakartaSansMedium-italic.fntdata"/><Relationship Id="rId30" Type="http://schemas.openxmlformats.org/officeDocument/2006/relationships/font" Target="fonts/PlusJakartaSansMedium-bold.fntdata"/><Relationship Id="rId11" Type="http://schemas.openxmlformats.org/officeDocument/2006/relationships/slide" Target="slides/slide3.xml"/><Relationship Id="rId10" Type="http://schemas.openxmlformats.org/officeDocument/2006/relationships/slide" Target="slides/slide2.xml"/><Relationship Id="rId32" Type="http://schemas.openxmlformats.org/officeDocument/2006/relationships/font" Target="fonts/PlusJakartaSansMedium-boldItalic.fntdata"/><Relationship Id="rId13" Type="http://schemas.openxmlformats.org/officeDocument/2006/relationships/slide" Target="slides/slide5.xml"/><Relationship Id="rId12" Type="http://schemas.openxmlformats.org/officeDocument/2006/relationships/slide" Target="slides/slide4.xml"/><Relationship Id="rId15" Type="http://schemas.openxmlformats.org/officeDocument/2006/relationships/slide" Target="slides/slide7.xml"/><Relationship Id="rId14" Type="http://schemas.openxmlformats.org/officeDocument/2006/relationships/slide" Target="slides/slide6.xml"/><Relationship Id="rId17" Type="http://schemas.openxmlformats.org/officeDocument/2006/relationships/slide" Target="slides/slide9.xml"/><Relationship Id="rId16" Type="http://schemas.openxmlformats.org/officeDocument/2006/relationships/slide" Target="slides/slide8.xml"/><Relationship Id="rId19" Type="http://schemas.openxmlformats.org/officeDocument/2006/relationships/font" Target="fonts/Halant-regular.fntdata"/><Relationship Id="rId18"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41302d03de_0_343: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41302d03de_0_3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2" name="Shape 242"/>
        <p:cNvGrpSpPr/>
        <p:nvPr/>
      </p:nvGrpSpPr>
      <p:grpSpPr>
        <a:xfrm>
          <a:off x="0" y="0"/>
          <a:ext cx="0" cy="0"/>
          <a:chOff x="0" y="0"/>
          <a:chExt cx="0" cy="0"/>
        </a:xfrm>
      </p:grpSpPr>
      <p:sp>
        <p:nvSpPr>
          <p:cNvPr id="243" name="Google Shape;243;g3504c3fe0c9_0_309:notes"/>
          <p:cNvSpPr/>
          <p:nvPr>
            <p:ph idx="2" type="sldImg"/>
          </p:nvPr>
        </p:nvSpPr>
        <p:spPr>
          <a:xfrm>
            <a:off x="2123037"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244" name="Google Shape;244;g3504c3fe0c9_0_30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3504c3fe0c9_0_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3504c3fe0c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g3504c3fe0c9_0_109: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64" name="Google Shape;164;g3504c3fe0c9_0_10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g350469b723e_0_39: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73" name="Google Shape;173;g350469b723e_0_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g350469b723e_0_12: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84" name="Google Shape;184;g350469b723e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2" name="Shape 192"/>
        <p:cNvGrpSpPr/>
        <p:nvPr/>
      </p:nvGrpSpPr>
      <p:grpSpPr>
        <a:xfrm>
          <a:off x="0" y="0"/>
          <a:ext cx="0" cy="0"/>
          <a:chOff x="0" y="0"/>
          <a:chExt cx="0" cy="0"/>
        </a:xfrm>
      </p:grpSpPr>
      <p:sp>
        <p:nvSpPr>
          <p:cNvPr id="193" name="Google Shape;193;g3504c3fe0c9_0_175: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94" name="Google Shape;194;g3504c3fe0c9_0_1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g3504c3fe0c9_0_369:notes"/>
          <p:cNvSpPr/>
          <p:nvPr>
            <p:ph idx="2" type="sldImg"/>
          </p:nvPr>
        </p:nvSpPr>
        <p:spPr>
          <a:xfrm>
            <a:off x="2123037"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205" name="Google Shape;205;g3504c3fe0c9_0_3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9" name="Shape 219"/>
        <p:cNvGrpSpPr/>
        <p:nvPr/>
      </p:nvGrpSpPr>
      <p:grpSpPr>
        <a:xfrm>
          <a:off x="0" y="0"/>
          <a:ext cx="0" cy="0"/>
          <a:chOff x="0" y="0"/>
          <a:chExt cx="0" cy="0"/>
        </a:xfrm>
      </p:grpSpPr>
      <p:sp>
        <p:nvSpPr>
          <p:cNvPr id="220" name="Google Shape;220;g350469b723e_0_1: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221" name="Google Shape;221;g350469b723e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1" name="Shape 231"/>
        <p:cNvGrpSpPr/>
        <p:nvPr/>
      </p:nvGrpSpPr>
      <p:grpSpPr>
        <a:xfrm>
          <a:off x="0" y="0"/>
          <a:ext cx="0" cy="0"/>
          <a:chOff x="0" y="0"/>
          <a:chExt cx="0" cy="0"/>
        </a:xfrm>
      </p:grpSpPr>
      <p:sp>
        <p:nvSpPr>
          <p:cNvPr id="232" name="Google Shape;232;g3504c3fe0c9_0_231: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233" name="Google Shape;233;g3504c3fe0c9_0_2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49367" y="1389873"/>
            <a:ext cx="6816600" cy="3831600"/>
          </a:xfrm>
          <a:prstGeom prst="rect">
            <a:avLst/>
          </a:prstGeom>
        </p:spPr>
        <p:txBody>
          <a:bodyPr anchorCtr="0" anchor="b" bIns="86450" lIns="86450" spcFirstLastPara="1" rIns="86450" wrap="square" tIns="86450">
            <a:normAutofit/>
          </a:bodyPr>
          <a:lstStyle>
            <a:lvl1pPr lvl="0" algn="ctr">
              <a:spcBef>
                <a:spcPts val="0"/>
              </a:spcBef>
              <a:spcAft>
                <a:spcPts val="0"/>
              </a:spcAft>
              <a:buSzPts val="4900"/>
              <a:buNone/>
              <a:defRPr sz="4900"/>
            </a:lvl1pPr>
            <a:lvl2pPr lvl="1" algn="ctr">
              <a:spcBef>
                <a:spcPts val="0"/>
              </a:spcBef>
              <a:spcAft>
                <a:spcPts val="0"/>
              </a:spcAft>
              <a:buSzPts val="4900"/>
              <a:buNone/>
              <a:defRPr sz="4900"/>
            </a:lvl2pPr>
            <a:lvl3pPr lvl="2" algn="ctr">
              <a:spcBef>
                <a:spcPts val="0"/>
              </a:spcBef>
              <a:spcAft>
                <a:spcPts val="0"/>
              </a:spcAft>
              <a:buSzPts val="4900"/>
              <a:buNone/>
              <a:defRPr sz="4900"/>
            </a:lvl3pPr>
            <a:lvl4pPr lvl="3" algn="ctr">
              <a:spcBef>
                <a:spcPts val="0"/>
              </a:spcBef>
              <a:spcAft>
                <a:spcPts val="0"/>
              </a:spcAft>
              <a:buSzPts val="4900"/>
              <a:buNone/>
              <a:defRPr sz="4900"/>
            </a:lvl4pPr>
            <a:lvl5pPr lvl="4" algn="ctr">
              <a:spcBef>
                <a:spcPts val="0"/>
              </a:spcBef>
              <a:spcAft>
                <a:spcPts val="0"/>
              </a:spcAft>
              <a:buSzPts val="4900"/>
              <a:buNone/>
              <a:defRPr sz="4900"/>
            </a:lvl5pPr>
            <a:lvl6pPr lvl="5" algn="ctr">
              <a:spcBef>
                <a:spcPts val="0"/>
              </a:spcBef>
              <a:spcAft>
                <a:spcPts val="0"/>
              </a:spcAft>
              <a:buSzPts val="4900"/>
              <a:buNone/>
              <a:defRPr sz="4900"/>
            </a:lvl6pPr>
            <a:lvl7pPr lvl="6" algn="ctr">
              <a:spcBef>
                <a:spcPts val="0"/>
              </a:spcBef>
              <a:spcAft>
                <a:spcPts val="0"/>
              </a:spcAft>
              <a:buSzPts val="4900"/>
              <a:buNone/>
              <a:defRPr sz="4900"/>
            </a:lvl7pPr>
            <a:lvl8pPr lvl="7" algn="ctr">
              <a:spcBef>
                <a:spcPts val="0"/>
              </a:spcBef>
              <a:spcAft>
                <a:spcPts val="0"/>
              </a:spcAft>
              <a:buSzPts val="4900"/>
              <a:buNone/>
              <a:defRPr sz="4900"/>
            </a:lvl8pPr>
            <a:lvl9pPr lvl="8" algn="ctr">
              <a:spcBef>
                <a:spcPts val="0"/>
              </a:spcBef>
              <a:spcAft>
                <a:spcPts val="0"/>
              </a:spcAft>
              <a:buSzPts val="4900"/>
              <a:buNone/>
              <a:defRPr sz="4900"/>
            </a:lvl9pPr>
          </a:lstStyle>
          <a:p/>
        </p:txBody>
      </p:sp>
      <p:sp>
        <p:nvSpPr>
          <p:cNvPr id="56" name="Google Shape;56;p14"/>
          <p:cNvSpPr txBox="1"/>
          <p:nvPr>
            <p:ph idx="1" type="subTitle"/>
          </p:nvPr>
        </p:nvSpPr>
        <p:spPr>
          <a:xfrm>
            <a:off x="249360" y="5290367"/>
            <a:ext cx="6816600" cy="1479600"/>
          </a:xfrm>
          <a:prstGeom prst="rect">
            <a:avLst/>
          </a:prstGeom>
        </p:spPr>
        <p:txBody>
          <a:bodyPr anchorCtr="0" anchor="t" bIns="86450" lIns="86450" spcFirstLastPara="1" rIns="86450" wrap="square" tIns="86450">
            <a:normAutofit/>
          </a:bodyPr>
          <a:lstStyle>
            <a:lvl1pPr lvl="0" algn="ctr">
              <a:lnSpc>
                <a:spcPct val="100000"/>
              </a:lnSpc>
              <a:spcBef>
                <a:spcPts val="0"/>
              </a:spcBef>
              <a:spcAft>
                <a:spcPts val="0"/>
              </a:spcAft>
              <a:buSzPts val="2600"/>
              <a:buNone/>
              <a:defRPr sz="2600"/>
            </a:lvl1pPr>
            <a:lvl2pPr lvl="1" algn="ctr">
              <a:lnSpc>
                <a:spcPct val="100000"/>
              </a:lnSpc>
              <a:spcBef>
                <a:spcPts val="0"/>
              </a:spcBef>
              <a:spcAft>
                <a:spcPts val="0"/>
              </a:spcAft>
              <a:buSzPts val="2600"/>
              <a:buNone/>
              <a:defRPr sz="2600"/>
            </a:lvl2pPr>
            <a:lvl3pPr lvl="2" algn="ctr">
              <a:lnSpc>
                <a:spcPct val="100000"/>
              </a:lnSpc>
              <a:spcBef>
                <a:spcPts val="0"/>
              </a:spcBef>
              <a:spcAft>
                <a:spcPts val="0"/>
              </a:spcAft>
              <a:buSzPts val="2600"/>
              <a:buNone/>
              <a:defRPr sz="2600"/>
            </a:lvl3pPr>
            <a:lvl4pPr lvl="3" algn="ctr">
              <a:lnSpc>
                <a:spcPct val="100000"/>
              </a:lnSpc>
              <a:spcBef>
                <a:spcPts val="0"/>
              </a:spcBef>
              <a:spcAft>
                <a:spcPts val="0"/>
              </a:spcAft>
              <a:buSzPts val="2600"/>
              <a:buNone/>
              <a:defRPr sz="2600"/>
            </a:lvl4pPr>
            <a:lvl5pPr lvl="4" algn="ctr">
              <a:lnSpc>
                <a:spcPct val="100000"/>
              </a:lnSpc>
              <a:spcBef>
                <a:spcPts val="0"/>
              </a:spcBef>
              <a:spcAft>
                <a:spcPts val="0"/>
              </a:spcAft>
              <a:buSzPts val="2600"/>
              <a:buNone/>
              <a:defRPr sz="2600"/>
            </a:lvl5pPr>
            <a:lvl6pPr lvl="5" algn="ctr">
              <a:lnSpc>
                <a:spcPct val="100000"/>
              </a:lnSpc>
              <a:spcBef>
                <a:spcPts val="0"/>
              </a:spcBef>
              <a:spcAft>
                <a:spcPts val="0"/>
              </a:spcAft>
              <a:buSzPts val="2600"/>
              <a:buNone/>
              <a:defRPr sz="2600"/>
            </a:lvl6pPr>
            <a:lvl7pPr lvl="6" algn="ctr">
              <a:lnSpc>
                <a:spcPct val="100000"/>
              </a:lnSpc>
              <a:spcBef>
                <a:spcPts val="0"/>
              </a:spcBef>
              <a:spcAft>
                <a:spcPts val="0"/>
              </a:spcAft>
              <a:buSzPts val="2600"/>
              <a:buNone/>
              <a:defRPr sz="2600"/>
            </a:lvl7pPr>
            <a:lvl8pPr lvl="7" algn="ctr">
              <a:lnSpc>
                <a:spcPct val="100000"/>
              </a:lnSpc>
              <a:spcBef>
                <a:spcPts val="0"/>
              </a:spcBef>
              <a:spcAft>
                <a:spcPts val="0"/>
              </a:spcAft>
              <a:buSzPts val="2600"/>
              <a:buNone/>
              <a:defRPr sz="2600"/>
            </a:lvl8pPr>
            <a:lvl9pPr lvl="8" algn="ctr">
              <a:lnSpc>
                <a:spcPct val="100000"/>
              </a:lnSpc>
              <a:spcBef>
                <a:spcPts val="0"/>
              </a:spcBef>
              <a:spcAft>
                <a:spcPts val="0"/>
              </a:spcAft>
              <a:buSzPts val="2600"/>
              <a:buNone/>
              <a:defRPr sz="2600"/>
            </a:lvl9pPr>
          </a:lstStyle>
          <a:p/>
        </p:txBody>
      </p:sp>
      <p:sp>
        <p:nvSpPr>
          <p:cNvPr id="57" name="Google Shape;57;p14"/>
          <p:cNvSpPr txBox="1"/>
          <p:nvPr>
            <p:ph idx="12" type="sldNum"/>
          </p:nvPr>
        </p:nvSpPr>
        <p:spPr>
          <a:xfrm>
            <a:off x="6777966" y="8704671"/>
            <a:ext cx="439200" cy="734700"/>
          </a:xfrm>
          <a:prstGeom prst="rect">
            <a:avLst/>
          </a:prstGeom>
        </p:spPr>
        <p:txBody>
          <a:bodyPr anchorCtr="0" anchor="ctr" bIns="86450" lIns="86450" spcFirstLastPara="1" rIns="86450" wrap="square" tIns="864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49360" y="4014920"/>
            <a:ext cx="6816600" cy="1571400"/>
          </a:xfrm>
          <a:prstGeom prst="rect">
            <a:avLst/>
          </a:prstGeom>
        </p:spPr>
        <p:txBody>
          <a:bodyPr anchorCtr="0" anchor="ctr" bIns="86450" lIns="86450" spcFirstLastPara="1" rIns="86450" wrap="square" tIns="86450">
            <a:normAutofit/>
          </a:bodyPr>
          <a:lstStyle>
            <a:lvl1pPr lvl="0" algn="ctr">
              <a:spcBef>
                <a:spcPts val="0"/>
              </a:spcBef>
              <a:spcAft>
                <a:spcPts val="0"/>
              </a:spcAft>
              <a:buSzPts val="3400"/>
              <a:buNone/>
              <a:defRPr sz="3400"/>
            </a:lvl1pPr>
            <a:lvl2pPr lvl="1" algn="ctr">
              <a:spcBef>
                <a:spcPts val="0"/>
              </a:spcBef>
              <a:spcAft>
                <a:spcPts val="0"/>
              </a:spcAft>
              <a:buSzPts val="3400"/>
              <a:buNone/>
              <a:defRPr sz="3400"/>
            </a:lvl2pPr>
            <a:lvl3pPr lvl="2" algn="ctr">
              <a:spcBef>
                <a:spcPts val="0"/>
              </a:spcBef>
              <a:spcAft>
                <a:spcPts val="0"/>
              </a:spcAft>
              <a:buSzPts val="3400"/>
              <a:buNone/>
              <a:defRPr sz="3400"/>
            </a:lvl3pPr>
            <a:lvl4pPr lvl="3" algn="ctr">
              <a:spcBef>
                <a:spcPts val="0"/>
              </a:spcBef>
              <a:spcAft>
                <a:spcPts val="0"/>
              </a:spcAft>
              <a:buSzPts val="3400"/>
              <a:buNone/>
              <a:defRPr sz="3400"/>
            </a:lvl4pPr>
            <a:lvl5pPr lvl="4" algn="ctr">
              <a:spcBef>
                <a:spcPts val="0"/>
              </a:spcBef>
              <a:spcAft>
                <a:spcPts val="0"/>
              </a:spcAft>
              <a:buSzPts val="3400"/>
              <a:buNone/>
              <a:defRPr sz="3400"/>
            </a:lvl5pPr>
            <a:lvl6pPr lvl="5" algn="ctr">
              <a:spcBef>
                <a:spcPts val="0"/>
              </a:spcBef>
              <a:spcAft>
                <a:spcPts val="0"/>
              </a:spcAft>
              <a:buSzPts val="3400"/>
              <a:buNone/>
              <a:defRPr sz="3400"/>
            </a:lvl6pPr>
            <a:lvl7pPr lvl="6" algn="ctr">
              <a:spcBef>
                <a:spcPts val="0"/>
              </a:spcBef>
              <a:spcAft>
                <a:spcPts val="0"/>
              </a:spcAft>
              <a:buSzPts val="3400"/>
              <a:buNone/>
              <a:defRPr sz="3400"/>
            </a:lvl7pPr>
            <a:lvl8pPr lvl="7" algn="ctr">
              <a:spcBef>
                <a:spcPts val="0"/>
              </a:spcBef>
              <a:spcAft>
                <a:spcPts val="0"/>
              </a:spcAft>
              <a:buSzPts val="3400"/>
              <a:buNone/>
              <a:defRPr sz="3400"/>
            </a:lvl8pPr>
            <a:lvl9pPr lvl="8" algn="ctr">
              <a:spcBef>
                <a:spcPts val="0"/>
              </a:spcBef>
              <a:spcAft>
                <a:spcPts val="0"/>
              </a:spcAft>
              <a:buSzPts val="3400"/>
              <a:buNone/>
              <a:defRPr sz="3400"/>
            </a:lvl9pPr>
          </a:lstStyle>
          <a:p/>
        </p:txBody>
      </p:sp>
      <p:sp>
        <p:nvSpPr>
          <p:cNvPr id="60" name="Google Shape;60;p15"/>
          <p:cNvSpPr txBox="1"/>
          <p:nvPr>
            <p:ph idx="12" type="sldNum"/>
          </p:nvPr>
        </p:nvSpPr>
        <p:spPr>
          <a:xfrm>
            <a:off x="6777966" y="8704671"/>
            <a:ext cx="439200" cy="734700"/>
          </a:xfrm>
          <a:prstGeom prst="rect">
            <a:avLst/>
          </a:prstGeom>
        </p:spPr>
        <p:txBody>
          <a:bodyPr anchorCtr="0" anchor="ctr" bIns="86450" lIns="86450" spcFirstLastPara="1" rIns="86450" wrap="square" tIns="864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49360" y="830713"/>
            <a:ext cx="6816600" cy="1068900"/>
          </a:xfrm>
          <a:prstGeom prst="rect">
            <a:avLst/>
          </a:prstGeom>
        </p:spPr>
        <p:txBody>
          <a:bodyPr anchorCtr="0" anchor="t" bIns="86450" lIns="86450" spcFirstLastPara="1" rIns="86450" wrap="square" tIns="86450">
            <a:normAutofit/>
          </a:bodyPr>
          <a:lstStyle>
            <a:lvl1pPr lvl="0">
              <a:spcBef>
                <a:spcPts val="0"/>
              </a:spcBef>
              <a:spcAft>
                <a:spcPts val="0"/>
              </a:spcAft>
              <a:buSzPts val="2600"/>
              <a:buNone/>
              <a:defRPr/>
            </a:lvl1pPr>
            <a:lvl2pPr lvl="1">
              <a:spcBef>
                <a:spcPts val="0"/>
              </a:spcBef>
              <a:spcAft>
                <a:spcPts val="0"/>
              </a:spcAft>
              <a:buSzPts val="2600"/>
              <a:buNone/>
              <a:defRPr/>
            </a:lvl2pPr>
            <a:lvl3pPr lvl="2">
              <a:spcBef>
                <a:spcPts val="0"/>
              </a:spcBef>
              <a:spcAft>
                <a:spcPts val="0"/>
              </a:spcAft>
              <a:buSzPts val="2600"/>
              <a:buNone/>
              <a:defRPr/>
            </a:lvl3pPr>
            <a:lvl4pPr lvl="3">
              <a:spcBef>
                <a:spcPts val="0"/>
              </a:spcBef>
              <a:spcAft>
                <a:spcPts val="0"/>
              </a:spcAft>
              <a:buSzPts val="2600"/>
              <a:buNone/>
              <a:defRPr/>
            </a:lvl4pPr>
            <a:lvl5pPr lvl="4">
              <a:spcBef>
                <a:spcPts val="0"/>
              </a:spcBef>
              <a:spcAft>
                <a:spcPts val="0"/>
              </a:spcAft>
              <a:buSzPts val="2600"/>
              <a:buNone/>
              <a:defRPr/>
            </a:lvl5pPr>
            <a:lvl6pPr lvl="5">
              <a:spcBef>
                <a:spcPts val="0"/>
              </a:spcBef>
              <a:spcAft>
                <a:spcPts val="0"/>
              </a:spcAft>
              <a:buSzPts val="2600"/>
              <a:buNone/>
              <a:defRPr/>
            </a:lvl6pPr>
            <a:lvl7pPr lvl="6">
              <a:spcBef>
                <a:spcPts val="0"/>
              </a:spcBef>
              <a:spcAft>
                <a:spcPts val="0"/>
              </a:spcAft>
              <a:buSzPts val="2600"/>
              <a:buNone/>
              <a:defRPr/>
            </a:lvl7pPr>
            <a:lvl8pPr lvl="7">
              <a:spcBef>
                <a:spcPts val="0"/>
              </a:spcBef>
              <a:spcAft>
                <a:spcPts val="0"/>
              </a:spcAft>
              <a:buSzPts val="2600"/>
              <a:buNone/>
              <a:defRPr/>
            </a:lvl8pPr>
            <a:lvl9pPr lvl="8">
              <a:spcBef>
                <a:spcPts val="0"/>
              </a:spcBef>
              <a:spcAft>
                <a:spcPts val="0"/>
              </a:spcAft>
              <a:buSzPts val="2600"/>
              <a:buNone/>
              <a:defRPr/>
            </a:lvl9pPr>
          </a:lstStyle>
          <a:p/>
        </p:txBody>
      </p:sp>
      <p:sp>
        <p:nvSpPr>
          <p:cNvPr id="63" name="Google Shape;63;p16"/>
          <p:cNvSpPr txBox="1"/>
          <p:nvPr>
            <p:ph idx="1" type="body"/>
          </p:nvPr>
        </p:nvSpPr>
        <p:spPr>
          <a:xfrm>
            <a:off x="249360" y="2151287"/>
            <a:ext cx="6816600" cy="6377400"/>
          </a:xfrm>
          <a:prstGeom prst="rect">
            <a:avLst/>
          </a:prstGeom>
        </p:spPr>
        <p:txBody>
          <a:bodyPr anchorCtr="0" anchor="t" bIns="86450" lIns="86450" spcFirstLastPara="1" rIns="86450" wrap="square" tIns="86450">
            <a:normAutofit/>
          </a:bodyPr>
          <a:lstStyle>
            <a:lvl1pPr indent="-336550" lvl="0" marL="457200">
              <a:spcBef>
                <a:spcPts val="0"/>
              </a:spcBef>
              <a:spcAft>
                <a:spcPts val="0"/>
              </a:spcAft>
              <a:buSzPts val="1700"/>
              <a:buChar char="●"/>
              <a:defRPr/>
            </a:lvl1pPr>
            <a:lvl2pPr indent="-311150" lvl="1" marL="914400">
              <a:spcBef>
                <a:spcPts val="0"/>
              </a:spcBef>
              <a:spcAft>
                <a:spcPts val="0"/>
              </a:spcAft>
              <a:buSzPts val="1300"/>
              <a:buChar char="○"/>
              <a:defRPr/>
            </a:lvl2pPr>
            <a:lvl3pPr indent="-311150" lvl="2" marL="1371600">
              <a:spcBef>
                <a:spcPts val="0"/>
              </a:spcBef>
              <a:spcAft>
                <a:spcPts val="0"/>
              </a:spcAft>
              <a:buSzPts val="1300"/>
              <a:buChar char="■"/>
              <a:defRPr/>
            </a:lvl3pPr>
            <a:lvl4pPr indent="-311150" lvl="3" marL="1828800">
              <a:spcBef>
                <a:spcPts val="0"/>
              </a:spcBef>
              <a:spcAft>
                <a:spcPts val="0"/>
              </a:spcAft>
              <a:buSzPts val="1300"/>
              <a:buChar char="●"/>
              <a:defRPr/>
            </a:lvl4pPr>
            <a:lvl5pPr indent="-311150" lvl="4" marL="2286000">
              <a:spcBef>
                <a:spcPts val="0"/>
              </a:spcBef>
              <a:spcAft>
                <a:spcPts val="0"/>
              </a:spcAft>
              <a:buSzPts val="1300"/>
              <a:buChar char="○"/>
              <a:defRPr/>
            </a:lvl5pPr>
            <a:lvl6pPr indent="-311150" lvl="5" marL="2743200">
              <a:spcBef>
                <a:spcPts val="0"/>
              </a:spcBef>
              <a:spcAft>
                <a:spcPts val="0"/>
              </a:spcAft>
              <a:buSzPts val="1300"/>
              <a:buChar char="■"/>
              <a:defRPr/>
            </a:lvl6pPr>
            <a:lvl7pPr indent="-311150" lvl="6" marL="3200400">
              <a:spcBef>
                <a:spcPts val="0"/>
              </a:spcBef>
              <a:spcAft>
                <a:spcPts val="0"/>
              </a:spcAft>
              <a:buSzPts val="1300"/>
              <a:buChar char="●"/>
              <a:defRPr/>
            </a:lvl7pPr>
            <a:lvl8pPr indent="-311150" lvl="7" marL="3657600">
              <a:spcBef>
                <a:spcPts val="0"/>
              </a:spcBef>
              <a:spcAft>
                <a:spcPts val="0"/>
              </a:spcAft>
              <a:buSzPts val="1300"/>
              <a:buChar char="○"/>
              <a:defRPr/>
            </a:lvl8pPr>
            <a:lvl9pPr indent="-311150" lvl="8" marL="4114800">
              <a:spcBef>
                <a:spcPts val="0"/>
              </a:spcBef>
              <a:spcAft>
                <a:spcPts val="0"/>
              </a:spcAft>
              <a:buSzPts val="1300"/>
              <a:buChar char="■"/>
              <a:defRPr/>
            </a:lvl9pPr>
          </a:lstStyle>
          <a:p/>
        </p:txBody>
      </p:sp>
      <p:sp>
        <p:nvSpPr>
          <p:cNvPr id="64" name="Google Shape;64;p16"/>
          <p:cNvSpPr txBox="1"/>
          <p:nvPr>
            <p:ph idx="12" type="sldNum"/>
          </p:nvPr>
        </p:nvSpPr>
        <p:spPr>
          <a:xfrm>
            <a:off x="6777966" y="8704671"/>
            <a:ext cx="439200" cy="734700"/>
          </a:xfrm>
          <a:prstGeom prst="rect">
            <a:avLst/>
          </a:prstGeom>
        </p:spPr>
        <p:txBody>
          <a:bodyPr anchorCtr="0" anchor="ctr" bIns="86450" lIns="86450" spcFirstLastPara="1" rIns="86450" wrap="square" tIns="864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49360" y="830713"/>
            <a:ext cx="6816600" cy="1068900"/>
          </a:xfrm>
          <a:prstGeom prst="rect">
            <a:avLst/>
          </a:prstGeom>
        </p:spPr>
        <p:txBody>
          <a:bodyPr anchorCtr="0" anchor="t" bIns="86450" lIns="86450" spcFirstLastPara="1" rIns="86450" wrap="square" tIns="86450">
            <a:normAutofit/>
          </a:bodyPr>
          <a:lstStyle>
            <a:lvl1pPr lvl="0">
              <a:spcBef>
                <a:spcPts val="0"/>
              </a:spcBef>
              <a:spcAft>
                <a:spcPts val="0"/>
              </a:spcAft>
              <a:buSzPts val="2600"/>
              <a:buNone/>
              <a:defRPr/>
            </a:lvl1pPr>
            <a:lvl2pPr lvl="1">
              <a:spcBef>
                <a:spcPts val="0"/>
              </a:spcBef>
              <a:spcAft>
                <a:spcPts val="0"/>
              </a:spcAft>
              <a:buSzPts val="2600"/>
              <a:buNone/>
              <a:defRPr/>
            </a:lvl2pPr>
            <a:lvl3pPr lvl="2">
              <a:spcBef>
                <a:spcPts val="0"/>
              </a:spcBef>
              <a:spcAft>
                <a:spcPts val="0"/>
              </a:spcAft>
              <a:buSzPts val="2600"/>
              <a:buNone/>
              <a:defRPr/>
            </a:lvl3pPr>
            <a:lvl4pPr lvl="3">
              <a:spcBef>
                <a:spcPts val="0"/>
              </a:spcBef>
              <a:spcAft>
                <a:spcPts val="0"/>
              </a:spcAft>
              <a:buSzPts val="2600"/>
              <a:buNone/>
              <a:defRPr/>
            </a:lvl4pPr>
            <a:lvl5pPr lvl="4">
              <a:spcBef>
                <a:spcPts val="0"/>
              </a:spcBef>
              <a:spcAft>
                <a:spcPts val="0"/>
              </a:spcAft>
              <a:buSzPts val="2600"/>
              <a:buNone/>
              <a:defRPr/>
            </a:lvl5pPr>
            <a:lvl6pPr lvl="5">
              <a:spcBef>
                <a:spcPts val="0"/>
              </a:spcBef>
              <a:spcAft>
                <a:spcPts val="0"/>
              </a:spcAft>
              <a:buSzPts val="2600"/>
              <a:buNone/>
              <a:defRPr/>
            </a:lvl6pPr>
            <a:lvl7pPr lvl="6">
              <a:spcBef>
                <a:spcPts val="0"/>
              </a:spcBef>
              <a:spcAft>
                <a:spcPts val="0"/>
              </a:spcAft>
              <a:buSzPts val="2600"/>
              <a:buNone/>
              <a:defRPr/>
            </a:lvl7pPr>
            <a:lvl8pPr lvl="7">
              <a:spcBef>
                <a:spcPts val="0"/>
              </a:spcBef>
              <a:spcAft>
                <a:spcPts val="0"/>
              </a:spcAft>
              <a:buSzPts val="2600"/>
              <a:buNone/>
              <a:defRPr/>
            </a:lvl8pPr>
            <a:lvl9pPr lvl="8">
              <a:spcBef>
                <a:spcPts val="0"/>
              </a:spcBef>
              <a:spcAft>
                <a:spcPts val="0"/>
              </a:spcAft>
              <a:buSzPts val="2600"/>
              <a:buNone/>
              <a:defRPr/>
            </a:lvl9pPr>
          </a:lstStyle>
          <a:p/>
        </p:txBody>
      </p:sp>
      <p:sp>
        <p:nvSpPr>
          <p:cNvPr id="67" name="Google Shape;67;p17"/>
          <p:cNvSpPr txBox="1"/>
          <p:nvPr>
            <p:ph idx="1" type="body"/>
          </p:nvPr>
        </p:nvSpPr>
        <p:spPr>
          <a:xfrm>
            <a:off x="249360" y="2151287"/>
            <a:ext cx="3199800" cy="6377400"/>
          </a:xfrm>
          <a:prstGeom prst="rect">
            <a:avLst/>
          </a:prstGeom>
        </p:spPr>
        <p:txBody>
          <a:bodyPr anchorCtr="0" anchor="t" bIns="86450" lIns="86450" spcFirstLastPara="1" rIns="86450" wrap="square" tIns="86450">
            <a:normAutofit/>
          </a:bodyPr>
          <a:lstStyle>
            <a:lvl1pPr indent="-311150" lvl="0" marL="457200">
              <a:spcBef>
                <a:spcPts val="0"/>
              </a:spcBef>
              <a:spcAft>
                <a:spcPts val="0"/>
              </a:spcAft>
              <a:buSzPts val="1300"/>
              <a:buChar char="●"/>
              <a:defRPr sz="13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
        <p:nvSpPr>
          <p:cNvPr id="68" name="Google Shape;68;p17"/>
          <p:cNvSpPr txBox="1"/>
          <p:nvPr>
            <p:ph idx="2" type="body"/>
          </p:nvPr>
        </p:nvSpPr>
        <p:spPr>
          <a:xfrm>
            <a:off x="3865920" y="2151287"/>
            <a:ext cx="3199800" cy="6377400"/>
          </a:xfrm>
          <a:prstGeom prst="rect">
            <a:avLst/>
          </a:prstGeom>
        </p:spPr>
        <p:txBody>
          <a:bodyPr anchorCtr="0" anchor="t" bIns="86450" lIns="86450" spcFirstLastPara="1" rIns="86450" wrap="square" tIns="86450">
            <a:normAutofit/>
          </a:bodyPr>
          <a:lstStyle>
            <a:lvl1pPr indent="-311150" lvl="0" marL="457200">
              <a:spcBef>
                <a:spcPts val="0"/>
              </a:spcBef>
              <a:spcAft>
                <a:spcPts val="0"/>
              </a:spcAft>
              <a:buSzPts val="1300"/>
              <a:buChar char="●"/>
              <a:defRPr sz="13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
        <p:nvSpPr>
          <p:cNvPr id="69" name="Google Shape;69;p17"/>
          <p:cNvSpPr txBox="1"/>
          <p:nvPr>
            <p:ph idx="12" type="sldNum"/>
          </p:nvPr>
        </p:nvSpPr>
        <p:spPr>
          <a:xfrm>
            <a:off x="6777966" y="8704671"/>
            <a:ext cx="439200" cy="734700"/>
          </a:xfrm>
          <a:prstGeom prst="rect">
            <a:avLst/>
          </a:prstGeom>
        </p:spPr>
        <p:txBody>
          <a:bodyPr anchorCtr="0" anchor="ctr" bIns="86450" lIns="86450" spcFirstLastPara="1" rIns="86450" wrap="square" tIns="864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49360" y="830713"/>
            <a:ext cx="6816600" cy="1068900"/>
          </a:xfrm>
          <a:prstGeom prst="rect">
            <a:avLst/>
          </a:prstGeom>
        </p:spPr>
        <p:txBody>
          <a:bodyPr anchorCtr="0" anchor="t" bIns="86450" lIns="86450" spcFirstLastPara="1" rIns="86450" wrap="square" tIns="86450">
            <a:normAutofit/>
          </a:bodyPr>
          <a:lstStyle>
            <a:lvl1pPr lvl="0">
              <a:spcBef>
                <a:spcPts val="0"/>
              </a:spcBef>
              <a:spcAft>
                <a:spcPts val="0"/>
              </a:spcAft>
              <a:buSzPts val="2600"/>
              <a:buNone/>
              <a:defRPr/>
            </a:lvl1pPr>
            <a:lvl2pPr lvl="1">
              <a:spcBef>
                <a:spcPts val="0"/>
              </a:spcBef>
              <a:spcAft>
                <a:spcPts val="0"/>
              </a:spcAft>
              <a:buSzPts val="2600"/>
              <a:buNone/>
              <a:defRPr/>
            </a:lvl2pPr>
            <a:lvl3pPr lvl="2">
              <a:spcBef>
                <a:spcPts val="0"/>
              </a:spcBef>
              <a:spcAft>
                <a:spcPts val="0"/>
              </a:spcAft>
              <a:buSzPts val="2600"/>
              <a:buNone/>
              <a:defRPr/>
            </a:lvl3pPr>
            <a:lvl4pPr lvl="3">
              <a:spcBef>
                <a:spcPts val="0"/>
              </a:spcBef>
              <a:spcAft>
                <a:spcPts val="0"/>
              </a:spcAft>
              <a:buSzPts val="2600"/>
              <a:buNone/>
              <a:defRPr/>
            </a:lvl4pPr>
            <a:lvl5pPr lvl="4">
              <a:spcBef>
                <a:spcPts val="0"/>
              </a:spcBef>
              <a:spcAft>
                <a:spcPts val="0"/>
              </a:spcAft>
              <a:buSzPts val="2600"/>
              <a:buNone/>
              <a:defRPr/>
            </a:lvl5pPr>
            <a:lvl6pPr lvl="5">
              <a:spcBef>
                <a:spcPts val="0"/>
              </a:spcBef>
              <a:spcAft>
                <a:spcPts val="0"/>
              </a:spcAft>
              <a:buSzPts val="2600"/>
              <a:buNone/>
              <a:defRPr/>
            </a:lvl6pPr>
            <a:lvl7pPr lvl="6">
              <a:spcBef>
                <a:spcPts val="0"/>
              </a:spcBef>
              <a:spcAft>
                <a:spcPts val="0"/>
              </a:spcAft>
              <a:buSzPts val="2600"/>
              <a:buNone/>
              <a:defRPr/>
            </a:lvl7pPr>
            <a:lvl8pPr lvl="7">
              <a:spcBef>
                <a:spcPts val="0"/>
              </a:spcBef>
              <a:spcAft>
                <a:spcPts val="0"/>
              </a:spcAft>
              <a:buSzPts val="2600"/>
              <a:buNone/>
              <a:defRPr/>
            </a:lvl8pPr>
            <a:lvl9pPr lvl="8">
              <a:spcBef>
                <a:spcPts val="0"/>
              </a:spcBef>
              <a:spcAft>
                <a:spcPts val="0"/>
              </a:spcAft>
              <a:buSzPts val="2600"/>
              <a:buNone/>
              <a:defRPr/>
            </a:lvl9pPr>
          </a:lstStyle>
          <a:p/>
        </p:txBody>
      </p:sp>
      <p:sp>
        <p:nvSpPr>
          <p:cNvPr id="72" name="Google Shape;72;p18"/>
          <p:cNvSpPr txBox="1"/>
          <p:nvPr>
            <p:ph idx="12" type="sldNum"/>
          </p:nvPr>
        </p:nvSpPr>
        <p:spPr>
          <a:xfrm>
            <a:off x="6777966" y="8704671"/>
            <a:ext cx="439200" cy="734700"/>
          </a:xfrm>
          <a:prstGeom prst="rect">
            <a:avLst/>
          </a:prstGeom>
        </p:spPr>
        <p:txBody>
          <a:bodyPr anchorCtr="0" anchor="ctr" bIns="86450" lIns="86450" spcFirstLastPara="1" rIns="86450" wrap="square" tIns="864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49360" y="1037120"/>
            <a:ext cx="2246400" cy="1410600"/>
          </a:xfrm>
          <a:prstGeom prst="rect">
            <a:avLst/>
          </a:prstGeom>
        </p:spPr>
        <p:txBody>
          <a:bodyPr anchorCtr="0" anchor="b" bIns="86450" lIns="86450" spcFirstLastPara="1" rIns="86450" wrap="square" tIns="86450">
            <a:normAutofit/>
          </a:bodyPr>
          <a:lstStyle>
            <a:lvl1pPr lvl="0">
              <a:spcBef>
                <a:spcPts val="0"/>
              </a:spcBef>
              <a:spcAft>
                <a:spcPts val="0"/>
              </a:spcAft>
              <a:buSzPts val="2300"/>
              <a:buNone/>
              <a:defRPr sz="2300"/>
            </a:lvl1pPr>
            <a:lvl2pPr lvl="1">
              <a:spcBef>
                <a:spcPts val="0"/>
              </a:spcBef>
              <a:spcAft>
                <a:spcPts val="0"/>
              </a:spcAft>
              <a:buSzPts val="2300"/>
              <a:buNone/>
              <a:defRPr sz="2300"/>
            </a:lvl2pPr>
            <a:lvl3pPr lvl="2">
              <a:spcBef>
                <a:spcPts val="0"/>
              </a:spcBef>
              <a:spcAft>
                <a:spcPts val="0"/>
              </a:spcAft>
              <a:buSzPts val="2300"/>
              <a:buNone/>
              <a:defRPr sz="2300"/>
            </a:lvl3pPr>
            <a:lvl4pPr lvl="3">
              <a:spcBef>
                <a:spcPts val="0"/>
              </a:spcBef>
              <a:spcAft>
                <a:spcPts val="0"/>
              </a:spcAft>
              <a:buSzPts val="2300"/>
              <a:buNone/>
              <a:defRPr sz="2300"/>
            </a:lvl4pPr>
            <a:lvl5pPr lvl="4">
              <a:spcBef>
                <a:spcPts val="0"/>
              </a:spcBef>
              <a:spcAft>
                <a:spcPts val="0"/>
              </a:spcAft>
              <a:buSzPts val="2300"/>
              <a:buNone/>
              <a:defRPr sz="2300"/>
            </a:lvl5pPr>
            <a:lvl6pPr lvl="5">
              <a:spcBef>
                <a:spcPts val="0"/>
              </a:spcBef>
              <a:spcAft>
                <a:spcPts val="0"/>
              </a:spcAft>
              <a:buSzPts val="2300"/>
              <a:buNone/>
              <a:defRPr sz="2300"/>
            </a:lvl6pPr>
            <a:lvl7pPr lvl="6">
              <a:spcBef>
                <a:spcPts val="0"/>
              </a:spcBef>
              <a:spcAft>
                <a:spcPts val="0"/>
              </a:spcAft>
              <a:buSzPts val="2300"/>
              <a:buNone/>
              <a:defRPr sz="2300"/>
            </a:lvl7pPr>
            <a:lvl8pPr lvl="7">
              <a:spcBef>
                <a:spcPts val="0"/>
              </a:spcBef>
              <a:spcAft>
                <a:spcPts val="0"/>
              </a:spcAft>
              <a:buSzPts val="2300"/>
              <a:buNone/>
              <a:defRPr sz="2300"/>
            </a:lvl8pPr>
            <a:lvl9pPr lvl="8">
              <a:spcBef>
                <a:spcPts val="0"/>
              </a:spcBef>
              <a:spcAft>
                <a:spcPts val="0"/>
              </a:spcAft>
              <a:buSzPts val="2300"/>
              <a:buNone/>
              <a:defRPr sz="2300"/>
            </a:lvl9pPr>
          </a:lstStyle>
          <a:p/>
        </p:txBody>
      </p:sp>
      <p:sp>
        <p:nvSpPr>
          <p:cNvPr id="75" name="Google Shape;75;p19"/>
          <p:cNvSpPr txBox="1"/>
          <p:nvPr>
            <p:ph idx="1" type="body"/>
          </p:nvPr>
        </p:nvSpPr>
        <p:spPr>
          <a:xfrm>
            <a:off x="249360" y="2593920"/>
            <a:ext cx="2246400" cy="5934900"/>
          </a:xfrm>
          <a:prstGeom prst="rect">
            <a:avLst/>
          </a:prstGeom>
        </p:spPr>
        <p:txBody>
          <a:bodyPr anchorCtr="0" anchor="t" bIns="86450" lIns="86450" spcFirstLastPara="1" rIns="86450" wrap="square" tIns="86450">
            <a:norm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
        <p:nvSpPr>
          <p:cNvPr id="76" name="Google Shape;76;p19"/>
          <p:cNvSpPr txBox="1"/>
          <p:nvPr>
            <p:ph idx="12" type="sldNum"/>
          </p:nvPr>
        </p:nvSpPr>
        <p:spPr>
          <a:xfrm>
            <a:off x="6777966" y="8704671"/>
            <a:ext cx="439200" cy="734700"/>
          </a:xfrm>
          <a:prstGeom prst="rect">
            <a:avLst/>
          </a:prstGeom>
        </p:spPr>
        <p:txBody>
          <a:bodyPr anchorCtr="0" anchor="ctr" bIns="86450" lIns="86450" spcFirstLastPara="1" rIns="86450" wrap="square" tIns="864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392200" y="840280"/>
            <a:ext cx="5094300" cy="7636200"/>
          </a:xfrm>
          <a:prstGeom prst="rect">
            <a:avLst/>
          </a:prstGeom>
        </p:spPr>
        <p:txBody>
          <a:bodyPr anchorCtr="0" anchor="ctr" bIns="86450" lIns="86450" spcFirstLastPara="1" rIns="86450" wrap="square" tIns="86450">
            <a:normAutofit/>
          </a:bodyPr>
          <a:lstStyle>
            <a:lvl1pPr lvl="0">
              <a:spcBef>
                <a:spcPts val="0"/>
              </a:spcBef>
              <a:spcAft>
                <a:spcPts val="0"/>
              </a:spcAft>
              <a:buSzPts val="4500"/>
              <a:buNone/>
              <a:defRPr sz="4500"/>
            </a:lvl1pPr>
            <a:lvl2pPr lvl="1">
              <a:spcBef>
                <a:spcPts val="0"/>
              </a:spcBef>
              <a:spcAft>
                <a:spcPts val="0"/>
              </a:spcAft>
              <a:buSzPts val="4500"/>
              <a:buNone/>
              <a:defRPr sz="4500"/>
            </a:lvl2pPr>
            <a:lvl3pPr lvl="2">
              <a:spcBef>
                <a:spcPts val="0"/>
              </a:spcBef>
              <a:spcAft>
                <a:spcPts val="0"/>
              </a:spcAft>
              <a:buSzPts val="4500"/>
              <a:buNone/>
              <a:defRPr sz="4500"/>
            </a:lvl3pPr>
            <a:lvl4pPr lvl="3">
              <a:spcBef>
                <a:spcPts val="0"/>
              </a:spcBef>
              <a:spcAft>
                <a:spcPts val="0"/>
              </a:spcAft>
              <a:buSzPts val="4500"/>
              <a:buNone/>
              <a:defRPr sz="4500"/>
            </a:lvl4pPr>
            <a:lvl5pPr lvl="4">
              <a:spcBef>
                <a:spcPts val="0"/>
              </a:spcBef>
              <a:spcAft>
                <a:spcPts val="0"/>
              </a:spcAft>
              <a:buSzPts val="4500"/>
              <a:buNone/>
              <a:defRPr sz="4500"/>
            </a:lvl5pPr>
            <a:lvl6pPr lvl="5">
              <a:spcBef>
                <a:spcPts val="0"/>
              </a:spcBef>
              <a:spcAft>
                <a:spcPts val="0"/>
              </a:spcAft>
              <a:buSzPts val="4500"/>
              <a:buNone/>
              <a:defRPr sz="4500"/>
            </a:lvl6pPr>
            <a:lvl7pPr lvl="6">
              <a:spcBef>
                <a:spcPts val="0"/>
              </a:spcBef>
              <a:spcAft>
                <a:spcPts val="0"/>
              </a:spcAft>
              <a:buSzPts val="4500"/>
              <a:buNone/>
              <a:defRPr sz="4500"/>
            </a:lvl7pPr>
            <a:lvl8pPr lvl="7">
              <a:spcBef>
                <a:spcPts val="0"/>
              </a:spcBef>
              <a:spcAft>
                <a:spcPts val="0"/>
              </a:spcAft>
              <a:buSzPts val="4500"/>
              <a:buNone/>
              <a:defRPr sz="4500"/>
            </a:lvl8pPr>
            <a:lvl9pPr lvl="8">
              <a:spcBef>
                <a:spcPts val="0"/>
              </a:spcBef>
              <a:spcAft>
                <a:spcPts val="0"/>
              </a:spcAft>
              <a:buSzPts val="4500"/>
              <a:buNone/>
              <a:defRPr sz="4500"/>
            </a:lvl9pPr>
          </a:lstStyle>
          <a:p/>
        </p:txBody>
      </p:sp>
      <p:sp>
        <p:nvSpPr>
          <p:cNvPr id="79" name="Google Shape;79;p20"/>
          <p:cNvSpPr txBox="1"/>
          <p:nvPr>
            <p:ph idx="12" type="sldNum"/>
          </p:nvPr>
        </p:nvSpPr>
        <p:spPr>
          <a:xfrm>
            <a:off x="6777966" y="8704671"/>
            <a:ext cx="439200" cy="734700"/>
          </a:xfrm>
          <a:prstGeom prst="rect">
            <a:avLst/>
          </a:prstGeom>
        </p:spPr>
        <p:txBody>
          <a:bodyPr anchorCtr="0" anchor="ctr" bIns="86450" lIns="86450" spcFirstLastPara="1" rIns="86450" wrap="square" tIns="864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657600" y="-233"/>
            <a:ext cx="3657600" cy="9601200"/>
          </a:xfrm>
          <a:prstGeom prst="rect">
            <a:avLst/>
          </a:prstGeom>
          <a:solidFill>
            <a:schemeClr val="lt2"/>
          </a:solidFill>
          <a:ln>
            <a:noFill/>
          </a:ln>
        </p:spPr>
        <p:txBody>
          <a:bodyPr anchorCtr="0" anchor="ctr" bIns="86450" lIns="86450" spcFirstLastPara="1" rIns="86450" wrap="square" tIns="86450">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12400" y="2301927"/>
            <a:ext cx="3236100" cy="2766900"/>
          </a:xfrm>
          <a:prstGeom prst="rect">
            <a:avLst/>
          </a:prstGeom>
        </p:spPr>
        <p:txBody>
          <a:bodyPr anchorCtr="0" anchor="b" bIns="86450" lIns="86450" spcFirstLastPara="1" rIns="86450" wrap="square" tIns="86450">
            <a:normAutofit/>
          </a:bodyPr>
          <a:lstStyle>
            <a:lvl1pPr lvl="0" algn="ctr">
              <a:spcBef>
                <a:spcPts val="0"/>
              </a:spcBef>
              <a:spcAft>
                <a:spcPts val="0"/>
              </a:spcAft>
              <a:buSzPts val="4000"/>
              <a:buNone/>
              <a:defRPr sz="4000"/>
            </a:lvl1pPr>
            <a:lvl2pPr lvl="1" algn="ctr">
              <a:spcBef>
                <a:spcPts val="0"/>
              </a:spcBef>
              <a:spcAft>
                <a:spcPts val="0"/>
              </a:spcAft>
              <a:buSzPts val="4000"/>
              <a:buNone/>
              <a:defRPr sz="4000"/>
            </a:lvl2pPr>
            <a:lvl3pPr lvl="2" algn="ctr">
              <a:spcBef>
                <a:spcPts val="0"/>
              </a:spcBef>
              <a:spcAft>
                <a:spcPts val="0"/>
              </a:spcAft>
              <a:buSzPts val="4000"/>
              <a:buNone/>
              <a:defRPr sz="4000"/>
            </a:lvl3pPr>
            <a:lvl4pPr lvl="3" algn="ctr">
              <a:spcBef>
                <a:spcPts val="0"/>
              </a:spcBef>
              <a:spcAft>
                <a:spcPts val="0"/>
              </a:spcAft>
              <a:buSzPts val="4000"/>
              <a:buNone/>
              <a:defRPr sz="4000"/>
            </a:lvl4pPr>
            <a:lvl5pPr lvl="4" algn="ctr">
              <a:spcBef>
                <a:spcPts val="0"/>
              </a:spcBef>
              <a:spcAft>
                <a:spcPts val="0"/>
              </a:spcAft>
              <a:buSzPts val="4000"/>
              <a:buNone/>
              <a:defRPr sz="4000"/>
            </a:lvl5pPr>
            <a:lvl6pPr lvl="5" algn="ctr">
              <a:spcBef>
                <a:spcPts val="0"/>
              </a:spcBef>
              <a:spcAft>
                <a:spcPts val="0"/>
              </a:spcAft>
              <a:buSzPts val="4000"/>
              <a:buNone/>
              <a:defRPr sz="4000"/>
            </a:lvl6pPr>
            <a:lvl7pPr lvl="6" algn="ctr">
              <a:spcBef>
                <a:spcPts val="0"/>
              </a:spcBef>
              <a:spcAft>
                <a:spcPts val="0"/>
              </a:spcAft>
              <a:buSzPts val="4000"/>
              <a:buNone/>
              <a:defRPr sz="4000"/>
            </a:lvl7pPr>
            <a:lvl8pPr lvl="7" algn="ctr">
              <a:spcBef>
                <a:spcPts val="0"/>
              </a:spcBef>
              <a:spcAft>
                <a:spcPts val="0"/>
              </a:spcAft>
              <a:buSzPts val="4000"/>
              <a:buNone/>
              <a:defRPr sz="4000"/>
            </a:lvl8pPr>
            <a:lvl9pPr lvl="8" algn="ctr">
              <a:spcBef>
                <a:spcPts val="0"/>
              </a:spcBef>
              <a:spcAft>
                <a:spcPts val="0"/>
              </a:spcAft>
              <a:buSzPts val="4000"/>
              <a:buNone/>
              <a:defRPr sz="4000"/>
            </a:lvl9pPr>
          </a:lstStyle>
          <a:p/>
        </p:txBody>
      </p:sp>
      <p:sp>
        <p:nvSpPr>
          <p:cNvPr id="83" name="Google Shape;83;p21"/>
          <p:cNvSpPr txBox="1"/>
          <p:nvPr>
            <p:ph idx="1" type="subTitle"/>
          </p:nvPr>
        </p:nvSpPr>
        <p:spPr>
          <a:xfrm>
            <a:off x="212400" y="5232407"/>
            <a:ext cx="3236100" cy="2305500"/>
          </a:xfrm>
          <a:prstGeom prst="rect">
            <a:avLst/>
          </a:prstGeom>
        </p:spPr>
        <p:txBody>
          <a:bodyPr anchorCtr="0" anchor="t" bIns="86450" lIns="86450" spcFirstLastPara="1" rIns="86450" wrap="square" tIns="86450">
            <a:normAutofit/>
          </a:bodyPr>
          <a:lstStyle>
            <a:lvl1pPr lvl="0" algn="ctr">
              <a:lnSpc>
                <a:spcPct val="100000"/>
              </a:lnSpc>
              <a:spcBef>
                <a:spcPts val="0"/>
              </a:spcBef>
              <a:spcAft>
                <a:spcPts val="0"/>
              </a:spcAft>
              <a:buSzPts val="2000"/>
              <a:buNone/>
              <a:defRPr sz="2000"/>
            </a:lvl1pPr>
            <a:lvl2pPr lvl="1" algn="ctr">
              <a:lnSpc>
                <a:spcPct val="100000"/>
              </a:lnSpc>
              <a:spcBef>
                <a:spcPts val="0"/>
              </a:spcBef>
              <a:spcAft>
                <a:spcPts val="0"/>
              </a:spcAft>
              <a:buSzPts val="2000"/>
              <a:buNone/>
              <a:defRPr sz="2000"/>
            </a:lvl2pPr>
            <a:lvl3pPr lvl="2" algn="ctr">
              <a:lnSpc>
                <a:spcPct val="100000"/>
              </a:lnSpc>
              <a:spcBef>
                <a:spcPts val="0"/>
              </a:spcBef>
              <a:spcAft>
                <a:spcPts val="0"/>
              </a:spcAft>
              <a:buSzPts val="2000"/>
              <a:buNone/>
              <a:defRPr sz="2000"/>
            </a:lvl3pPr>
            <a:lvl4pPr lvl="3" algn="ctr">
              <a:lnSpc>
                <a:spcPct val="100000"/>
              </a:lnSpc>
              <a:spcBef>
                <a:spcPts val="0"/>
              </a:spcBef>
              <a:spcAft>
                <a:spcPts val="0"/>
              </a:spcAft>
              <a:buSzPts val="2000"/>
              <a:buNone/>
              <a:defRPr sz="2000"/>
            </a:lvl4pPr>
            <a:lvl5pPr lvl="4" algn="ctr">
              <a:lnSpc>
                <a:spcPct val="100000"/>
              </a:lnSpc>
              <a:spcBef>
                <a:spcPts val="0"/>
              </a:spcBef>
              <a:spcAft>
                <a:spcPts val="0"/>
              </a:spcAft>
              <a:buSzPts val="2000"/>
              <a:buNone/>
              <a:defRPr sz="2000"/>
            </a:lvl5pPr>
            <a:lvl6pPr lvl="5" algn="ctr">
              <a:lnSpc>
                <a:spcPct val="100000"/>
              </a:lnSpc>
              <a:spcBef>
                <a:spcPts val="0"/>
              </a:spcBef>
              <a:spcAft>
                <a:spcPts val="0"/>
              </a:spcAft>
              <a:buSzPts val="2000"/>
              <a:buNone/>
              <a:defRPr sz="2000"/>
            </a:lvl6pPr>
            <a:lvl7pPr lvl="6" algn="ctr">
              <a:lnSpc>
                <a:spcPct val="100000"/>
              </a:lnSpc>
              <a:spcBef>
                <a:spcPts val="0"/>
              </a:spcBef>
              <a:spcAft>
                <a:spcPts val="0"/>
              </a:spcAft>
              <a:buSzPts val="2000"/>
              <a:buNone/>
              <a:defRPr sz="2000"/>
            </a:lvl7pPr>
            <a:lvl8pPr lvl="7" algn="ctr">
              <a:lnSpc>
                <a:spcPct val="100000"/>
              </a:lnSpc>
              <a:spcBef>
                <a:spcPts val="0"/>
              </a:spcBef>
              <a:spcAft>
                <a:spcPts val="0"/>
              </a:spcAft>
              <a:buSzPts val="2000"/>
              <a:buNone/>
              <a:defRPr sz="2000"/>
            </a:lvl8pPr>
            <a:lvl9pPr lvl="8" algn="ctr">
              <a:lnSpc>
                <a:spcPct val="100000"/>
              </a:lnSpc>
              <a:spcBef>
                <a:spcPts val="0"/>
              </a:spcBef>
              <a:spcAft>
                <a:spcPts val="0"/>
              </a:spcAft>
              <a:buSzPts val="2000"/>
              <a:buNone/>
              <a:defRPr sz="2000"/>
            </a:lvl9pPr>
          </a:lstStyle>
          <a:p/>
        </p:txBody>
      </p:sp>
      <p:sp>
        <p:nvSpPr>
          <p:cNvPr id="84" name="Google Shape;84;p21"/>
          <p:cNvSpPr txBox="1"/>
          <p:nvPr>
            <p:ph idx="2" type="body"/>
          </p:nvPr>
        </p:nvSpPr>
        <p:spPr>
          <a:xfrm>
            <a:off x="3951600" y="1351607"/>
            <a:ext cx="3069600" cy="6897600"/>
          </a:xfrm>
          <a:prstGeom prst="rect">
            <a:avLst/>
          </a:prstGeom>
        </p:spPr>
        <p:txBody>
          <a:bodyPr anchorCtr="0" anchor="ctr" bIns="86450" lIns="86450" spcFirstLastPara="1" rIns="86450" wrap="square" tIns="86450">
            <a:normAutofit/>
          </a:bodyPr>
          <a:lstStyle>
            <a:lvl1pPr indent="-336550" lvl="0" marL="457200">
              <a:spcBef>
                <a:spcPts val="0"/>
              </a:spcBef>
              <a:spcAft>
                <a:spcPts val="0"/>
              </a:spcAft>
              <a:buSzPts val="1700"/>
              <a:buChar char="●"/>
              <a:defRPr/>
            </a:lvl1pPr>
            <a:lvl2pPr indent="-311150" lvl="1" marL="914400">
              <a:spcBef>
                <a:spcPts val="0"/>
              </a:spcBef>
              <a:spcAft>
                <a:spcPts val="0"/>
              </a:spcAft>
              <a:buSzPts val="1300"/>
              <a:buChar char="○"/>
              <a:defRPr/>
            </a:lvl2pPr>
            <a:lvl3pPr indent="-311150" lvl="2" marL="1371600">
              <a:spcBef>
                <a:spcPts val="0"/>
              </a:spcBef>
              <a:spcAft>
                <a:spcPts val="0"/>
              </a:spcAft>
              <a:buSzPts val="1300"/>
              <a:buChar char="■"/>
              <a:defRPr/>
            </a:lvl3pPr>
            <a:lvl4pPr indent="-311150" lvl="3" marL="1828800">
              <a:spcBef>
                <a:spcPts val="0"/>
              </a:spcBef>
              <a:spcAft>
                <a:spcPts val="0"/>
              </a:spcAft>
              <a:buSzPts val="1300"/>
              <a:buChar char="●"/>
              <a:defRPr/>
            </a:lvl4pPr>
            <a:lvl5pPr indent="-311150" lvl="4" marL="2286000">
              <a:spcBef>
                <a:spcPts val="0"/>
              </a:spcBef>
              <a:spcAft>
                <a:spcPts val="0"/>
              </a:spcAft>
              <a:buSzPts val="1300"/>
              <a:buChar char="○"/>
              <a:defRPr/>
            </a:lvl5pPr>
            <a:lvl6pPr indent="-311150" lvl="5" marL="2743200">
              <a:spcBef>
                <a:spcPts val="0"/>
              </a:spcBef>
              <a:spcAft>
                <a:spcPts val="0"/>
              </a:spcAft>
              <a:buSzPts val="1300"/>
              <a:buChar char="■"/>
              <a:defRPr/>
            </a:lvl6pPr>
            <a:lvl7pPr indent="-311150" lvl="6" marL="3200400">
              <a:spcBef>
                <a:spcPts val="0"/>
              </a:spcBef>
              <a:spcAft>
                <a:spcPts val="0"/>
              </a:spcAft>
              <a:buSzPts val="1300"/>
              <a:buChar char="●"/>
              <a:defRPr/>
            </a:lvl7pPr>
            <a:lvl8pPr indent="-311150" lvl="7" marL="3657600">
              <a:spcBef>
                <a:spcPts val="0"/>
              </a:spcBef>
              <a:spcAft>
                <a:spcPts val="0"/>
              </a:spcAft>
              <a:buSzPts val="1300"/>
              <a:buChar char="○"/>
              <a:defRPr/>
            </a:lvl8pPr>
            <a:lvl9pPr indent="-311150" lvl="8" marL="4114800">
              <a:spcBef>
                <a:spcPts val="0"/>
              </a:spcBef>
              <a:spcAft>
                <a:spcPts val="0"/>
              </a:spcAft>
              <a:buSzPts val="1300"/>
              <a:buChar char="■"/>
              <a:defRPr/>
            </a:lvl9pPr>
          </a:lstStyle>
          <a:p/>
        </p:txBody>
      </p:sp>
      <p:sp>
        <p:nvSpPr>
          <p:cNvPr id="85" name="Google Shape;85;p21"/>
          <p:cNvSpPr txBox="1"/>
          <p:nvPr>
            <p:ph idx="12" type="sldNum"/>
          </p:nvPr>
        </p:nvSpPr>
        <p:spPr>
          <a:xfrm>
            <a:off x="6777966" y="8704671"/>
            <a:ext cx="439200" cy="734700"/>
          </a:xfrm>
          <a:prstGeom prst="rect">
            <a:avLst/>
          </a:prstGeom>
        </p:spPr>
        <p:txBody>
          <a:bodyPr anchorCtr="0" anchor="ctr" bIns="86450" lIns="86450" spcFirstLastPara="1" rIns="86450" wrap="square" tIns="864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49360" y="7897073"/>
            <a:ext cx="4799100" cy="1129500"/>
          </a:xfrm>
          <a:prstGeom prst="rect">
            <a:avLst/>
          </a:prstGeom>
        </p:spPr>
        <p:txBody>
          <a:bodyPr anchorCtr="0" anchor="ctr" bIns="86450" lIns="86450" spcFirstLastPara="1" rIns="86450" wrap="square" tIns="86450">
            <a:normAutofit/>
          </a:bodyPr>
          <a:lstStyle>
            <a:lvl1pPr indent="-228600" lvl="0" marL="457200">
              <a:lnSpc>
                <a:spcPct val="100000"/>
              </a:lnSpc>
              <a:spcBef>
                <a:spcPts val="0"/>
              </a:spcBef>
              <a:spcAft>
                <a:spcPts val="0"/>
              </a:spcAft>
              <a:buSzPts val="1700"/>
              <a:buNone/>
              <a:defRPr/>
            </a:lvl1pPr>
          </a:lstStyle>
          <a:p/>
        </p:txBody>
      </p:sp>
      <p:sp>
        <p:nvSpPr>
          <p:cNvPr id="88" name="Google Shape;88;p22"/>
          <p:cNvSpPr txBox="1"/>
          <p:nvPr>
            <p:ph idx="12" type="sldNum"/>
          </p:nvPr>
        </p:nvSpPr>
        <p:spPr>
          <a:xfrm>
            <a:off x="6777966" y="8704671"/>
            <a:ext cx="439200" cy="734700"/>
          </a:xfrm>
          <a:prstGeom prst="rect">
            <a:avLst/>
          </a:prstGeom>
        </p:spPr>
        <p:txBody>
          <a:bodyPr anchorCtr="0" anchor="ctr" bIns="86450" lIns="86450" spcFirstLastPara="1" rIns="86450" wrap="square" tIns="864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49360" y="2064767"/>
            <a:ext cx="6816600" cy="3665100"/>
          </a:xfrm>
          <a:prstGeom prst="rect">
            <a:avLst/>
          </a:prstGeom>
        </p:spPr>
        <p:txBody>
          <a:bodyPr anchorCtr="0" anchor="b" bIns="86450" lIns="86450" spcFirstLastPara="1" rIns="86450" wrap="square" tIns="86450">
            <a:normAutofit/>
          </a:bodyPr>
          <a:lstStyle>
            <a:lvl1pPr lvl="0" algn="ctr">
              <a:spcBef>
                <a:spcPts val="0"/>
              </a:spcBef>
              <a:spcAft>
                <a:spcPts val="0"/>
              </a:spcAft>
              <a:buSzPts val="11300"/>
              <a:buNone/>
              <a:defRPr sz="11300"/>
            </a:lvl1pPr>
            <a:lvl2pPr lvl="1" algn="ctr">
              <a:spcBef>
                <a:spcPts val="0"/>
              </a:spcBef>
              <a:spcAft>
                <a:spcPts val="0"/>
              </a:spcAft>
              <a:buSzPts val="11300"/>
              <a:buNone/>
              <a:defRPr sz="11300"/>
            </a:lvl2pPr>
            <a:lvl3pPr lvl="2" algn="ctr">
              <a:spcBef>
                <a:spcPts val="0"/>
              </a:spcBef>
              <a:spcAft>
                <a:spcPts val="0"/>
              </a:spcAft>
              <a:buSzPts val="11300"/>
              <a:buNone/>
              <a:defRPr sz="11300"/>
            </a:lvl3pPr>
            <a:lvl4pPr lvl="3" algn="ctr">
              <a:spcBef>
                <a:spcPts val="0"/>
              </a:spcBef>
              <a:spcAft>
                <a:spcPts val="0"/>
              </a:spcAft>
              <a:buSzPts val="11300"/>
              <a:buNone/>
              <a:defRPr sz="11300"/>
            </a:lvl4pPr>
            <a:lvl5pPr lvl="4" algn="ctr">
              <a:spcBef>
                <a:spcPts val="0"/>
              </a:spcBef>
              <a:spcAft>
                <a:spcPts val="0"/>
              </a:spcAft>
              <a:buSzPts val="11300"/>
              <a:buNone/>
              <a:defRPr sz="11300"/>
            </a:lvl5pPr>
            <a:lvl6pPr lvl="5" algn="ctr">
              <a:spcBef>
                <a:spcPts val="0"/>
              </a:spcBef>
              <a:spcAft>
                <a:spcPts val="0"/>
              </a:spcAft>
              <a:buSzPts val="11300"/>
              <a:buNone/>
              <a:defRPr sz="11300"/>
            </a:lvl6pPr>
            <a:lvl7pPr lvl="6" algn="ctr">
              <a:spcBef>
                <a:spcPts val="0"/>
              </a:spcBef>
              <a:spcAft>
                <a:spcPts val="0"/>
              </a:spcAft>
              <a:buSzPts val="11300"/>
              <a:buNone/>
              <a:defRPr sz="11300"/>
            </a:lvl7pPr>
            <a:lvl8pPr lvl="7" algn="ctr">
              <a:spcBef>
                <a:spcPts val="0"/>
              </a:spcBef>
              <a:spcAft>
                <a:spcPts val="0"/>
              </a:spcAft>
              <a:buSzPts val="11300"/>
              <a:buNone/>
              <a:defRPr sz="11300"/>
            </a:lvl8pPr>
            <a:lvl9pPr lvl="8" algn="ctr">
              <a:spcBef>
                <a:spcPts val="0"/>
              </a:spcBef>
              <a:spcAft>
                <a:spcPts val="0"/>
              </a:spcAft>
              <a:buSzPts val="11300"/>
              <a:buNone/>
              <a:defRPr sz="11300"/>
            </a:lvl9pPr>
          </a:lstStyle>
          <a:p>
            <a:r>
              <a:t>xx%</a:t>
            </a:r>
          </a:p>
        </p:txBody>
      </p:sp>
      <p:sp>
        <p:nvSpPr>
          <p:cNvPr id="91" name="Google Shape;91;p23"/>
          <p:cNvSpPr txBox="1"/>
          <p:nvPr>
            <p:ph idx="1" type="body"/>
          </p:nvPr>
        </p:nvSpPr>
        <p:spPr>
          <a:xfrm>
            <a:off x="249360" y="5884153"/>
            <a:ext cx="6816600" cy="2428200"/>
          </a:xfrm>
          <a:prstGeom prst="rect">
            <a:avLst/>
          </a:prstGeom>
        </p:spPr>
        <p:txBody>
          <a:bodyPr anchorCtr="0" anchor="t" bIns="86450" lIns="86450" spcFirstLastPara="1" rIns="86450" wrap="square" tIns="86450">
            <a:normAutofit/>
          </a:bodyPr>
          <a:lstStyle>
            <a:lvl1pPr indent="-336550" lvl="0" marL="457200" algn="ctr">
              <a:spcBef>
                <a:spcPts val="0"/>
              </a:spcBef>
              <a:spcAft>
                <a:spcPts val="0"/>
              </a:spcAft>
              <a:buSzPts val="1700"/>
              <a:buChar char="●"/>
              <a:defRPr/>
            </a:lvl1pPr>
            <a:lvl2pPr indent="-311150" lvl="1" marL="914400" algn="ctr">
              <a:spcBef>
                <a:spcPts val="0"/>
              </a:spcBef>
              <a:spcAft>
                <a:spcPts val="0"/>
              </a:spcAft>
              <a:buSzPts val="1300"/>
              <a:buChar char="○"/>
              <a:defRPr/>
            </a:lvl2pPr>
            <a:lvl3pPr indent="-311150" lvl="2" marL="1371600" algn="ctr">
              <a:spcBef>
                <a:spcPts val="0"/>
              </a:spcBef>
              <a:spcAft>
                <a:spcPts val="0"/>
              </a:spcAft>
              <a:buSzPts val="1300"/>
              <a:buChar char="■"/>
              <a:defRPr/>
            </a:lvl3pPr>
            <a:lvl4pPr indent="-311150" lvl="3" marL="1828800" algn="ctr">
              <a:spcBef>
                <a:spcPts val="0"/>
              </a:spcBef>
              <a:spcAft>
                <a:spcPts val="0"/>
              </a:spcAft>
              <a:buSzPts val="1300"/>
              <a:buChar char="●"/>
              <a:defRPr/>
            </a:lvl4pPr>
            <a:lvl5pPr indent="-311150" lvl="4" marL="2286000" algn="ctr">
              <a:spcBef>
                <a:spcPts val="0"/>
              </a:spcBef>
              <a:spcAft>
                <a:spcPts val="0"/>
              </a:spcAft>
              <a:buSzPts val="1300"/>
              <a:buChar char="○"/>
              <a:defRPr/>
            </a:lvl5pPr>
            <a:lvl6pPr indent="-311150" lvl="5" marL="2743200" algn="ctr">
              <a:spcBef>
                <a:spcPts val="0"/>
              </a:spcBef>
              <a:spcAft>
                <a:spcPts val="0"/>
              </a:spcAft>
              <a:buSzPts val="1300"/>
              <a:buChar char="■"/>
              <a:defRPr/>
            </a:lvl6pPr>
            <a:lvl7pPr indent="-311150" lvl="6" marL="3200400" algn="ctr">
              <a:spcBef>
                <a:spcPts val="0"/>
              </a:spcBef>
              <a:spcAft>
                <a:spcPts val="0"/>
              </a:spcAft>
              <a:buSzPts val="1300"/>
              <a:buChar char="●"/>
              <a:defRPr/>
            </a:lvl7pPr>
            <a:lvl8pPr indent="-311150" lvl="7" marL="3657600" algn="ctr">
              <a:spcBef>
                <a:spcPts val="0"/>
              </a:spcBef>
              <a:spcAft>
                <a:spcPts val="0"/>
              </a:spcAft>
              <a:buSzPts val="1300"/>
              <a:buChar char="○"/>
              <a:defRPr/>
            </a:lvl8pPr>
            <a:lvl9pPr indent="-311150" lvl="8" marL="4114800" algn="ctr">
              <a:spcBef>
                <a:spcPts val="0"/>
              </a:spcBef>
              <a:spcAft>
                <a:spcPts val="0"/>
              </a:spcAft>
              <a:buSzPts val="1300"/>
              <a:buChar char="■"/>
              <a:defRPr/>
            </a:lvl9pPr>
          </a:lstStyle>
          <a:p/>
        </p:txBody>
      </p:sp>
      <p:sp>
        <p:nvSpPr>
          <p:cNvPr id="92" name="Google Shape;92;p23"/>
          <p:cNvSpPr txBox="1"/>
          <p:nvPr>
            <p:ph idx="12" type="sldNum"/>
          </p:nvPr>
        </p:nvSpPr>
        <p:spPr>
          <a:xfrm>
            <a:off x="6777966" y="8704671"/>
            <a:ext cx="439200" cy="734700"/>
          </a:xfrm>
          <a:prstGeom prst="rect">
            <a:avLst/>
          </a:prstGeom>
        </p:spPr>
        <p:txBody>
          <a:bodyPr anchorCtr="0" anchor="ctr" bIns="86450" lIns="86450" spcFirstLastPara="1" rIns="86450" wrap="square" tIns="864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6777966" y="8704671"/>
            <a:ext cx="439200" cy="734700"/>
          </a:xfrm>
          <a:prstGeom prst="rect">
            <a:avLst/>
          </a:prstGeom>
        </p:spPr>
        <p:txBody>
          <a:bodyPr anchorCtr="0" anchor="ctr" bIns="86450" lIns="86450" spcFirstLastPara="1" rIns="86450" wrap="square" tIns="864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01" name="Google Shape;101;p26"/>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02" name="Google Shape;102;p2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05" name="Google Shape;105;p2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08" name="Google Shape;108;p28"/>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09" name="Google Shape;109;p2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12" name="Google Shape;112;p29"/>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113" name="Google Shape;113;p29"/>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114" name="Google Shape;114;p2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17" name="Google Shape;117;p3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120" name="Google Shape;120;p31"/>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121" name="Google Shape;121;p3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124" name="Google Shape;124;p3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128" name="Google Shape;128;p33"/>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129" name="Google Shape;129;p33"/>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30" name="Google Shape;130;p3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133" name="Google Shape;133;p3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136" name="Google Shape;136;p35"/>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137" name="Google Shape;137;p3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4.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8" name="Google Shape;8;p1"/>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49360" y="830713"/>
            <a:ext cx="6816600" cy="1068900"/>
          </a:xfrm>
          <a:prstGeom prst="rect">
            <a:avLst/>
          </a:prstGeom>
          <a:noFill/>
          <a:ln>
            <a:noFill/>
          </a:ln>
        </p:spPr>
        <p:txBody>
          <a:bodyPr anchorCtr="0" anchor="t" bIns="86450" lIns="86450" spcFirstLastPara="1" rIns="86450" wrap="square" tIns="86450">
            <a:normAutofit/>
          </a:bodyPr>
          <a:lstStyle>
            <a:lvl1pPr lvl="0">
              <a:spcBef>
                <a:spcPts val="0"/>
              </a:spcBef>
              <a:spcAft>
                <a:spcPts val="0"/>
              </a:spcAft>
              <a:buClr>
                <a:schemeClr val="dk1"/>
              </a:buClr>
              <a:buSzPts val="2600"/>
              <a:buNone/>
              <a:defRPr sz="2600">
                <a:solidFill>
                  <a:schemeClr val="dk1"/>
                </a:solidFill>
              </a:defRPr>
            </a:lvl1pPr>
            <a:lvl2pPr lvl="1">
              <a:spcBef>
                <a:spcPts val="0"/>
              </a:spcBef>
              <a:spcAft>
                <a:spcPts val="0"/>
              </a:spcAft>
              <a:buClr>
                <a:schemeClr val="dk1"/>
              </a:buClr>
              <a:buSzPts val="2600"/>
              <a:buNone/>
              <a:defRPr sz="2600">
                <a:solidFill>
                  <a:schemeClr val="dk1"/>
                </a:solidFill>
              </a:defRPr>
            </a:lvl2pPr>
            <a:lvl3pPr lvl="2">
              <a:spcBef>
                <a:spcPts val="0"/>
              </a:spcBef>
              <a:spcAft>
                <a:spcPts val="0"/>
              </a:spcAft>
              <a:buClr>
                <a:schemeClr val="dk1"/>
              </a:buClr>
              <a:buSzPts val="2600"/>
              <a:buNone/>
              <a:defRPr sz="2600">
                <a:solidFill>
                  <a:schemeClr val="dk1"/>
                </a:solidFill>
              </a:defRPr>
            </a:lvl3pPr>
            <a:lvl4pPr lvl="3">
              <a:spcBef>
                <a:spcPts val="0"/>
              </a:spcBef>
              <a:spcAft>
                <a:spcPts val="0"/>
              </a:spcAft>
              <a:buClr>
                <a:schemeClr val="dk1"/>
              </a:buClr>
              <a:buSzPts val="2600"/>
              <a:buNone/>
              <a:defRPr sz="2600">
                <a:solidFill>
                  <a:schemeClr val="dk1"/>
                </a:solidFill>
              </a:defRPr>
            </a:lvl4pPr>
            <a:lvl5pPr lvl="4">
              <a:spcBef>
                <a:spcPts val="0"/>
              </a:spcBef>
              <a:spcAft>
                <a:spcPts val="0"/>
              </a:spcAft>
              <a:buClr>
                <a:schemeClr val="dk1"/>
              </a:buClr>
              <a:buSzPts val="2600"/>
              <a:buNone/>
              <a:defRPr sz="2600">
                <a:solidFill>
                  <a:schemeClr val="dk1"/>
                </a:solidFill>
              </a:defRPr>
            </a:lvl5pPr>
            <a:lvl6pPr lvl="5">
              <a:spcBef>
                <a:spcPts val="0"/>
              </a:spcBef>
              <a:spcAft>
                <a:spcPts val="0"/>
              </a:spcAft>
              <a:buClr>
                <a:schemeClr val="dk1"/>
              </a:buClr>
              <a:buSzPts val="2600"/>
              <a:buNone/>
              <a:defRPr sz="2600">
                <a:solidFill>
                  <a:schemeClr val="dk1"/>
                </a:solidFill>
              </a:defRPr>
            </a:lvl6pPr>
            <a:lvl7pPr lvl="6">
              <a:spcBef>
                <a:spcPts val="0"/>
              </a:spcBef>
              <a:spcAft>
                <a:spcPts val="0"/>
              </a:spcAft>
              <a:buClr>
                <a:schemeClr val="dk1"/>
              </a:buClr>
              <a:buSzPts val="2600"/>
              <a:buNone/>
              <a:defRPr sz="2600">
                <a:solidFill>
                  <a:schemeClr val="dk1"/>
                </a:solidFill>
              </a:defRPr>
            </a:lvl7pPr>
            <a:lvl8pPr lvl="7">
              <a:spcBef>
                <a:spcPts val="0"/>
              </a:spcBef>
              <a:spcAft>
                <a:spcPts val="0"/>
              </a:spcAft>
              <a:buClr>
                <a:schemeClr val="dk1"/>
              </a:buClr>
              <a:buSzPts val="2600"/>
              <a:buNone/>
              <a:defRPr sz="2600">
                <a:solidFill>
                  <a:schemeClr val="dk1"/>
                </a:solidFill>
              </a:defRPr>
            </a:lvl8pPr>
            <a:lvl9pPr lvl="8">
              <a:spcBef>
                <a:spcPts val="0"/>
              </a:spcBef>
              <a:spcAft>
                <a:spcPts val="0"/>
              </a:spcAft>
              <a:buClr>
                <a:schemeClr val="dk1"/>
              </a:buClr>
              <a:buSzPts val="2600"/>
              <a:buNone/>
              <a:defRPr sz="2600">
                <a:solidFill>
                  <a:schemeClr val="dk1"/>
                </a:solidFill>
              </a:defRPr>
            </a:lvl9pPr>
          </a:lstStyle>
          <a:p/>
        </p:txBody>
      </p:sp>
      <p:sp>
        <p:nvSpPr>
          <p:cNvPr id="52" name="Google Shape;52;p13"/>
          <p:cNvSpPr txBox="1"/>
          <p:nvPr>
            <p:ph idx="1" type="body"/>
          </p:nvPr>
        </p:nvSpPr>
        <p:spPr>
          <a:xfrm>
            <a:off x="249360" y="2151287"/>
            <a:ext cx="6816600" cy="6377400"/>
          </a:xfrm>
          <a:prstGeom prst="rect">
            <a:avLst/>
          </a:prstGeom>
          <a:noFill/>
          <a:ln>
            <a:noFill/>
          </a:ln>
        </p:spPr>
        <p:txBody>
          <a:bodyPr anchorCtr="0" anchor="t" bIns="86450" lIns="86450" spcFirstLastPara="1" rIns="86450" wrap="square" tIns="86450">
            <a:normAutofit/>
          </a:bodyPr>
          <a:lstStyle>
            <a:lvl1pPr indent="-336550" lvl="0" marL="457200">
              <a:lnSpc>
                <a:spcPct val="115000"/>
              </a:lnSpc>
              <a:spcBef>
                <a:spcPts val="0"/>
              </a:spcBef>
              <a:spcAft>
                <a:spcPts val="0"/>
              </a:spcAft>
              <a:buClr>
                <a:schemeClr val="dk2"/>
              </a:buClr>
              <a:buSzPts val="1700"/>
              <a:buChar char="●"/>
              <a:defRPr sz="1700">
                <a:solidFill>
                  <a:schemeClr val="dk2"/>
                </a:solidFill>
              </a:defRPr>
            </a:lvl1pPr>
            <a:lvl2pPr indent="-311150" lvl="1" marL="914400">
              <a:lnSpc>
                <a:spcPct val="115000"/>
              </a:lnSpc>
              <a:spcBef>
                <a:spcPts val="0"/>
              </a:spcBef>
              <a:spcAft>
                <a:spcPts val="0"/>
              </a:spcAft>
              <a:buClr>
                <a:schemeClr val="dk2"/>
              </a:buClr>
              <a:buSzPts val="1300"/>
              <a:buChar char="○"/>
              <a:defRPr sz="1300">
                <a:solidFill>
                  <a:schemeClr val="dk2"/>
                </a:solidFill>
              </a:defRPr>
            </a:lvl2pPr>
            <a:lvl3pPr indent="-311150" lvl="2" marL="1371600">
              <a:lnSpc>
                <a:spcPct val="115000"/>
              </a:lnSpc>
              <a:spcBef>
                <a:spcPts val="0"/>
              </a:spcBef>
              <a:spcAft>
                <a:spcPts val="0"/>
              </a:spcAft>
              <a:buClr>
                <a:schemeClr val="dk2"/>
              </a:buClr>
              <a:buSzPts val="1300"/>
              <a:buChar char="■"/>
              <a:defRPr sz="1300">
                <a:solidFill>
                  <a:schemeClr val="dk2"/>
                </a:solidFill>
              </a:defRPr>
            </a:lvl3pPr>
            <a:lvl4pPr indent="-311150" lvl="3" marL="1828800">
              <a:lnSpc>
                <a:spcPct val="115000"/>
              </a:lnSpc>
              <a:spcBef>
                <a:spcPts val="0"/>
              </a:spcBef>
              <a:spcAft>
                <a:spcPts val="0"/>
              </a:spcAft>
              <a:buClr>
                <a:schemeClr val="dk2"/>
              </a:buClr>
              <a:buSzPts val="1300"/>
              <a:buChar char="●"/>
              <a:defRPr sz="1300">
                <a:solidFill>
                  <a:schemeClr val="dk2"/>
                </a:solidFill>
              </a:defRPr>
            </a:lvl4pPr>
            <a:lvl5pPr indent="-311150" lvl="4" marL="2286000">
              <a:lnSpc>
                <a:spcPct val="115000"/>
              </a:lnSpc>
              <a:spcBef>
                <a:spcPts val="0"/>
              </a:spcBef>
              <a:spcAft>
                <a:spcPts val="0"/>
              </a:spcAft>
              <a:buClr>
                <a:schemeClr val="dk2"/>
              </a:buClr>
              <a:buSzPts val="1300"/>
              <a:buChar char="○"/>
              <a:defRPr sz="1300">
                <a:solidFill>
                  <a:schemeClr val="dk2"/>
                </a:solidFill>
              </a:defRPr>
            </a:lvl5pPr>
            <a:lvl6pPr indent="-311150" lvl="5" marL="2743200">
              <a:lnSpc>
                <a:spcPct val="115000"/>
              </a:lnSpc>
              <a:spcBef>
                <a:spcPts val="0"/>
              </a:spcBef>
              <a:spcAft>
                <a:spcPts val="0"/>
              </a:spcAft>
              <a:buClr>
                <a:schemeClr val="dk2"/>
              </a:buClr>
              <a:buSzPts val="1300"/>
              <a:buChar char="■"/>
              <a:defRPr sz="1300">
                <a:solidFill>
                  <a:schemeClr val="dk2"/>
                </a:solidFill>
              </a:defRPr>
            </a:lvl6pPr>
            <a:lvl7pPr indent="-311150" lvl="6" marL="3200400">
              <a:lnSpc>
                <a:spcPct val="115000"/>
              </a:lnSpc>
              <a:spcBef>
                <a:spcPts val="0"/>
              </a:spcBef>
              <a:spcAft>
                <a:spcPts val="0"/>
              </a:spcAft>
              <a:buClr>
                <a:schemeClr val="dk2"/>
              </a:buClr>
              <a:buSzPts val="1300"/>
              <a:buChar char="●"/>
              <a:defRPr sz="1300">
                <a:solidFill>
                  <a:schemeClr val="dk2"/>
                </a:solidFill>
              </a:defRPr>
            </a:lvl7pPr>
            <a:lvl8pPr indent="-311150" lvl="7" marL="3657600">
              <a:lnSpc>
                <a:spcPct val="115000"/>
              </a:lnSpc>
              <a:spcBef>
                <a:spcPts val="0"/>
              </a:spcBef>
              <a:spcAft>
                <a:spcPts val="0"/>
              </a:spcAft>
              <a:buClr>
                <a:schemeClr val="dk2"/>
              </a:buClr>
              <a:buSzPts val="1300"/>
              <a:buChar char="○"/>
              <a:defRPr sz="1300">
                <a:solidFill>
                  <a:schemeClr val="dk2"/>
                </a:solidFill>
              </a:defRPr>
            </a:lvl8pPr>
            <a:lvl9pPr indent="-311150" lvl="8" marL="4114800">
              <a:lnSpc>
                <a:spcPct val="115000"/>
              </a:lnSpc>
              <a:spcBef>
                <a:spcPts val="0"/>
              </a:spcBef>
              <a:spcAft>
                <a:spcPts val="0"/>
              </a:spcAft>
              <a:buClr>
                <a:schemeClr val="dk2"/>
              </a:buClr>
              <a:buSzPts val="1300"/>
              <a:buChar char="■"/>
              <a:defRPr sz="1300">
                <a:solidFill>
                  <a:schemeClr val="dk2"/>
                </a:solidFill>
              </a:defRPr>
            </a:lvl9pPr>
          </a:lstStyle>
          <a:p/>
        </p:txBody>
      </p:sp>
      <p:sp>
        <p:nvSpPr>
          <p:cNvPr id="53" name="Google Shape;53;p13"/>
          <p:cNvSpPr txBox="1"/>
          <p:nvPr>
            <p:ph idx="12" type="sldNum"/>
          </p:nvPr>
        </p:nvSpPr>
        <p:spPr>
          <a:xfrm>
            <a:off x="6777966" y="8704671"/>
            <a:ext cx="439200" cy="734700"/>
          </a:xfrm>
          <a:prstGeom prst="rect">
            <a:avLst/>
          </a:prstGeom>
          <a:noFill/>
          <a:ln>
            <a:noFill/>
          </a:ln>
        </p:spPr>
        <p:txBody>
          <a:bodyPr anchorCtr="0" anchor="ctr" bIns="86450" lIns="86450" spcFirstLastPara="1" rIns="86450" wrap="square" tIns="86450">
            <a:normAutofit/>
          </a:bodyPr>
          <a:lstStyle>
            <a:lvl1pPr lvl="0" algn="r">
              <a:buNone/>
              <a:defRPr sz="900">
                <a:solidFill>
                  <a:schemeClr val="dk2"/>
                </a:solidFill>
              </a:defRPr>
            </a:lvl1pPr>
            <a:lvl2pPr lvl="1" algn="r">
              <a:buNone/>
              <a:defRPr sz="900">
                <a:solidFill>
                  <a:schemeClr val="dk2"/>
                </a:solidFill>
              </a:defRPr>
            </a:lvl2pPr>
            <a:lvl3pPr lvl="2" algn="r">
              <a:buNone/>
              <a:defRPr sz="900">
                <a:solidFill>
                  <a:schemeClr val="dk2"/>
                </a:solidFill>
              </a:defRPr>
            </a:lvl3pPr>
            <a:lvl4pPr lvl="3" algn="r">
              <a:buNone/>
              <a:defRPr sz="900">
                <a:solidFill>
                  <a:schemeClr val="dk2"/>
                </a:solidFill>
              </a:defRPr>
            </a:lvl4pPr>
            <a:lvl5pPr lvl="4" algn="r">
              <a:buNone/>
              <a:defRPr sz="900">
                <a:solidFill>
                  <a:schemeClr val="dk2"/>
                </a:solidFill>
              </a:defRPr>
            </a:lvl5pPr>
            <a:lvl6pPr lvl="5" algn="r">
              <a:buNone/>
              <a:defRPr sz="900">
                <a:solidFill>
                  <a:schemeClr val="dk2"/>
                </a:solidFill>
              </a:defRPr>
            </a:lvl6pPr>
            <a:lvl7pPr lvl="6" algn="r">
              <a:buNone/>
              <a:defRPr sz="900">
                <a:solidFill>
                  <a:schemeClr val="dk2"/>
                </a:solidFill>
              </a:defRPr>
            </a:lvl7pPr>
            <a:lvl8pPr lvl="7" algn="r">
              <a:buNone/>
              <a:defRPr sz="900">
                <a:solidFill>
                  <a:schemeClr val="dk2"/>
                </a:solidFill>
              </a:defRPr>
            </a:lvl8pPr>
            <a:lvl9pPr lvl="8" algn="r">
              <a:buNone/>
              <a:defRPr sz="9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97" name="Google Shape;97;p25"/>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98" name="Google Shape;98;p25"/>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0.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hyperlink" Target="https://open.spotify.com/episode/1vNsyRuVNcqwazxKTSoPuB?si=WsqDuoOTT-y1pvKQWu6UHw"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hyperlink" Target="https://open.spotify.com/episode/1vNsyRuVNcqwazxKTSoPuB?si=WsqDuoOTT-y1pvKQWu6UHw"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3.png"/><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pn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xml"/><Relationship Id="rId3" Type="http://schemas.openxmlformats.org/officeDocument/2006/relationships/image" Target="../media/image3.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sp>
        <p:nvSpPr>
          <p:cNvPr id="144" name="Google Shape;144;p37"/>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000"/>
              <a:buFont typeface="Arial"/>
              <a:buNone/>
            </a:pPr>
            <a:r>
              <a:rPr lang="en" sz="2300">
                <a:solidFill>
                  <a:schemeClr val="dk1"/>
                </a:solidFill>
                <a:latin typeface="Halant"/>
                <a:ea typeface="Halant"/>
                <a:cs typeface="Halant"/>
                <a:sym typeface="Halant"/>
              </a:rPr>
              <a:t>What is the Context? - Antebellum Reform</a:t>
            </a:r>
            <a:endParaRPr sz="1800">
              <a:latin typeface="Halant"/>
              <a:ea typeface="Halant"/>
              <a:cs typeface="Halant"/>
              <a:sym typeface="Halant"/>
            </a:endParaRPr>
          </a:p>
        </p:txBody>
      </p:sp>
      <p:pic>
        <p:nvPicPr>
          <p:cNvPr id="145" name="Google Shape;145;p37"/>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46" name="Google Shape;146;p37"/>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47" name="Google Shape;147;p37"/>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148" name="Google Shape;148;p37"/>
          <p:cNvGraphicFramePr/>
          <p:nvPr/>
        </p:nvGraphicFramePr>
        <p:xfrm>
          <a:off x="359097" y="1667654"/>
          <a:ext cx="3000000" cy="3000000"/>
        </p:xfrm>
        <a:graphic>
          <a:graphicData uri="http://schemas.openxmlformats.org/drawingml/2006/table">
            <a:tbl>
              <a:tblPr>
                <a:noFill/>
                <a:tableStyleId>{694AFECA-8433-4BF2-A517-51A36CE59EC3}</a:tableStyleId>
              </a:tblPr>
              <a:tblGrid>
                <a:gridCol w="4525625"/>
                <a:gridCol w="2127325"/>
              </a:tblGrid>
              <a:tr h="6997875">
                <a:tc>
                  <a:txBody>
                    <a:bodyPr/>
                    <a:lstStyle/>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In the early 1800s, the expansion of democracy changed the way Americans thought about their role in society. Property requirements for voting were being removed, and more white men participated in government decisions. This growing idea that ordinary people should have a say in shaping their country encouraged many Americans to believe they could also change society itself. </a:t>
                      </a:r>
                      <a:r>
                        <a:rPr b="1" lang="en" sz="1100">
                          <a:solidFill>
                            <a:schemeClr val="dk1"/>
                          </a:solidFill>
                          <a:latin typeface="Inter"/>
                          <a:ea typeface="Inter"/>
                          <a:cs typeface="Inter"/>
                          <a:sym typeface="Inter"/>
                        </a:rPr>
                        <a:t>(A) </a:t>
                      </a:r>
                      <a:r>
                        <a:rPr lang="en" sz="1100">
                          <a:solidFill>
                            <a:schemeClr val="dk1"/>
                          </a:solidFill>
                          <a:latin typeface="Inter"/>
                          <a:ea typeface="Inter"/>
                          <a:cs typeface="Inter"/>
                          <a:sym typeface="Inter"/>
                        </a:rPr>
                        <a:t>As more people experienced political freedom, reformers began to push for social changes that would make the nation live up to its democratic ideals.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At the same time, the Second Great Awakening swept across the country. Preachers taught that individuals could choose to do good and work toward creating a more moral society. These ideas encouraged many Americans to believe that improving personal behavior and fixing social problems were religious duties. </a:t>
                      </a:r>
                      <a:r>
                        <a:rPr b="1" lang="en" sz="1100">
                          <a:solidFill>
                            <a:schemeClr val="dk1"/>
                          </a:solidFill>
                          <a:latin typeface="Inter"/>
                          <a:ea typeface="Inter"/>
                          <a:cs typeface="Inter"/>
                          <a:sym typeface="Inter"/>
                        </a:rPr>
                        <a:t>(B) </a:t>
                      </a:r>
                      <a:r>
                        <a:rPr lang="en" sz="1100">
                          <a:solidFill>
                            <a:schemeClr val="dk1"/>
                          </a:solidFill>
                          <a:latin typeface="Inter"/>
                          <a:ea typeface="Inter"/>
                          <a:cs typeface="Inter"/>
                          <a:sym typeface="Inter"/>
                        </a:rPr>
                        <a:t>Reformers motivated by religious faith focused on correcting what they saw as moral failings in society, linking personal salvation to larger social reforms.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Several </a:t>
                      </a:r>
                      <a:r>
                        <a:rPr lang="en" sz="1100">
                          <a:solidFill>
                            <a:schemeClr val="dk1"/>
                          </a:solidFill>
                          <a:latin typeface="Inter"/>
                          <a:ea typeface="Inter"/>
                          <a:cs typeface="Inter"/>
                          <a:sym typeface="Inter"/>
                        </a:rPr>
                        <a:t>important </a:t>
                      </a:r>
                      <a:r>
                        <a:rPr lang="en" sz="1100">
                          <a:solidFill>
                            <a:schemeClr val="dk1"/>
                          </a:solidFill>
                          <a:latin typeface="Inter"/>
                          <a:ea typeface="Inter"/>
                          <a:cs typeface="Inter"/>
                          <a:sym typeface="Inter"/>
                        </a:rPr>
                        <a:t>reform movements grew out of this spirit of moral improvement. Temperance reformers worked to reduce or end the drinking of alcohol. Prison reformers wanted prisons to be safer and focused on helping people change. Labor reformers fought for better working conditions. Women's rights activists argued for greater equality and opportunities for women. </a:t>
                      </a:r>
                      <a:r>
                        <a:rPr b="1" lang="en" sz="1100">
                          <a:solidFill>
                            <a:schemeClr val="dk1"/>
                          </a:solidFill>
                          <a:latin typeface="Inter"/>
                          <a:ea typeface="Inter"/>
                          <a:cs typeface="Inter"/>
                          <a:sym typeface="Inter"/>
                        </a:rPr>
                        <a:t>(C)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Among all the reform efforts, abolition—the movement to end slavery—was one of the most significant and controversial. While other reforms tried to improve society within the existing system, abolition directly challenged one of the country's most deeply entrenched injustices. </a:t>
                      </a:r>
                      <a:r>
                        <a:rPr b="1" lang="en" sz="1100">
                          <a:solidFill>
                            <a:schemeClr val="dk1"/>
                          </a:solidFill>
                          <a:latin typeface="Inter"/>
                          <a:ea typeface="Inter"/>
                          <a:cs typeface="Inter"/>
                          <a:sym typeface="Inter"/>
                        </a:rPr>
                        <a:t>(D) </a:t>
                      </a:r>
                      <a:r>
                        <a:rPr lang="en" sz="1100">
                          <a:solidFill>
                            <a:schemeClr val="dk1"/>
                          </a:solidFill>
                          <a:latin typeface="Inter"/>
                          <a:ea typeface="Inter"/>
                          <a:cs typeface="Inter"/>
                          <a:sym typeface="Inter"/>
                        </a:rPr>
                        <a:t>Ending slavery would mean a complete redefinition of American freedom and citizenship. Many reformers believed that without the abolition of slavery, the ideals of democracy and equality would remain incomplete.</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However, not all reform movements expanded freedom for individuals. Reformers often faced a difficult question: should improving society come before protecting individual freedoms? This conflict showed that even well-meaning reform efforts sometimes placed the needs of the group above the rights of the individual. </a:t>
                      </a:r>
                      <a:r>
                        <a:rPr b="1" lang="en" sz="1100">
                          <a:solidFill>
                            <a:schemeClr val="dk1"/>
                          </a:solidFill>
                          <a:latin typeface="Inter"/>
                          <a:ea typeface="Inter"/>
                          <a:cs typeface="Inter"/>
                          <a:sym typeface="Inter"/>
                        </a:rPr>
                        <a:t>(E)</a:t>
                      </a:r>
                      <a:endParaRPr b="1" sz="1100">
                        <a:solidFill>
                          <a:schemeClr val="dk1"/>
                        </a:solidFill>
                        <a:latin typeface="Inter"/>
                        <a:ea typeface="Inter"/>
                        <a:cs typeface="Inter"/>
                        <a:sym typeface="Inter"/>
                      </a:endParaRPr>
                    </a:p>
                  </a:txBody>
                  <a:tcPr marT="104750" marB="104750" marR="103275" marL="103275">
                    <a:lnL cap="flat" cmpd="sng" w="12700">
                      <a:solidFill>
                        <a:srgbClr val="FFFFFF">
                          <a:alpha val="0"/>
                        </a:srgbClr>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spcBef>
                          <a:spcPts val="0"/>
                        </a:spcBef>
                        <a:spcAft>
                          <a:spcPts val="0"/>
                        </a:spcAft>
                        <a:buNone/>
                      </a:pPr>
                      <a:r>
                        <a:rPr b="1" lang="en" sz="1100">
                          <a:solidFill>
                            <a:schemeClr val="dk1"/>
                          </a:solidFill>
                          <a:latin typeface="Inter"/>
                          <a:ea typeface="Inter"/>
                          <a:cs typeface="Inter"/>
                          <a:sym typeface="Inter"/>
                        </a:rPr>
                        <a:t>A. </a:t>
                      </a:r>
                      <a:r>
                        <a:rPr lang="en" sz="1100">
                          <a:solidFill>
                            <a:schemeClr val="dk1"/>
                          </a:solidFill>
                          <a:latin typeface="Inter"/>
                          <a:ea typeface="Inter"/>
                          <a:cs typeface="Inter"/>
                          <a:sym typeface="Inter"/>
                        </a:rPr>
                        <a:t>Why did the expansion of democracy fuel reform efforts?</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chemeClr val="dk1"/>
                          </a:solidFill>
                          <a:latin typeface="Inter"/>
                          <a:ea typeface="Inter"/>
                          <a:cs typeface="Inter"/>
                          <a:sym typeface="Inter"/>
                        </a:rPr>
                        <a:t>B. </a:t>
                      </a:r>
                      <a:r>
                        <a:rPr lang="en" sz="1100">
                          <a:solidFill>
                            <a:schemeClr val="dk1"/>
                          </a:solidFill>
                          <a:latin typeface="Inter"/>
                          <a:ea typeface="Inter"/>
                          <a:cs typeface="Inter"/>
                          <a:sym typeface="Inter"/>
                        </a:rPr>
                        <a:t>How did religion impact reform?</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chemeClr val="dk1"/>
                          </a:solidFill>
                          <a:latin typeface="Inter"/>
                          <a:ea typeface="Inter"/>
                          <a:cs typeface="Inter"/>
                          <a:sym typeface="Inter"/>
                        </a:rPr>
                        <a:t>C. </a:t>
                      </a:r>
                      <a:r>
                        <a:rPr lang="en" sz="1100">
                          <a:solidFill>
                            <a:schemeClr val="dk1"/>
                          </a:solidFill>
                          <a:latin typeface="Inter"/>
                          <a:ea typeface="Inter"/>
                          <a:cs typeface="Inter"/>
                          <a:sym typeface="Inter"/>
                        </a:rPr>
                        <a:t>What were some areas that reformers </a:t>
                      </a:r>
                      <a:r>
                        <a:rPr lang="en" sz="1100">
                          <a:solidFill>
                            <a:schemeClr val="dk1"/>
                          </a:solidFill>
                          <a:latin typeface="Inter"/>
                          <a:ea typeface="Inter"/>
                          <a:cs typeface="Inter"/>
                          <a:sym typeface="Inter"/>
                        </a:rPr>
                        <a:t>sought</a:t>
                      </a:r>
                      <a:r>
                        <a:rPr lang="en" sz="1100">
                          <a:solidFill>
                            <a:schemeClr val="dk1"/>
                          </a:solidFill>
                          <a:latin typeface="Inter"/>
                          <a:ea typeface="Inter"/>
                          <a:cs typeface="Inter"/>
                          <a:sym typeface="Inter"/>
                        </a:rPr>
                        <a:t> to improve?</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rPr b="1" lang="en" sz="1100">
                          <a:solidFill>
                            <a:schemeClr val="dk1"/>
                          </a:solidFill>
                          <a:latin typeface="Inter"/>
                          <a:ea typeface="Inter"/>
                          <a:cs typeface="Inter"/>
                          <a:sym typeface="Inter"/>
                        </a:rPr>
                        <a:t>D. </a:t>
                      </a:r>
                      <a:r>
                        <a:rPr lang="en" sz="1100">
                          <a:solidFill>
                            <a:schemeClr val="dk1"/>
                          </a:solidFill>
                          <a:latin typeface="Inter"/>
                          <a:ea typeface="Inter"/>
                          <a:cs typeface="Inter"/>
                          <a:sym typeface="Inter"/>
                        </a:rPr>
                        <a:t>Why is the abolition movement distinct from the others?</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chemeClr val="dk1"/>
                          </a:solidFill>
                          <a:latin typeface="Inter"/>
                          <a:ea typeface="Inter"/>
                          <a:cs typeface="Inter"/>
                          <a:sym typeface="Inter"/>
                        </a:rPr>
                        <a:t>E. </a:t>
                      </a:r>
                      <a:r>
                        <a:rPr lang="en" sz="1100">
                          <a:solidFill>
                            <a:schemeClr val="dk1"/>
                          </a:solidFill>
                          <a:latin typeface="Inter"/>
                          <a:ea typeface="Inter"/>
                          <a:cs typeface="Inter"/>
                          <a:sym typeface="Inter"/>
                        </a:rPr>
                        <a:t>What conflict did reformers face as they worked to improve society?</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b="1" sz="1150">
                        <a:solidFill>
                          <a:srgbClr val="E95C3D"/>
                        </a:solidFill>
                        <a:latin typeface="Inter"/>
                        <a:ea typeface="Inter"/>
                        <a:cs typeface="Inter"/>
                        <a:sym typeface="Inter"/>
                      </a:endParaRPr>
                    </a:p>
                  </a:txBody>
                  <a:tcPr marT="104750" marB="104750" marR="103275" marL="103275">
                    <a:lnL cap="flat" cmpd="sng" w="19050">
                      <a:solidFill>
                        <a:schemeClr val="accent1"/>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149" name="Google Shape;149;p37"/>
          <p:cNvSpPr txBox="1"/>
          <p:nvPr/>
        </p:nvSpPr>
        <p:spPr>
          <a:xfrm>
            <a:off x="1767625" y="851324"/>
            <a:ext cx="5119200" cy="742200"/>
          </a:xfrm>
          <a:prstGeom prst="rect">
            <a:avLst/>
          </a:prstGeom>
          <a:noFill/>
          <a:ln>
            <a:noFill/>
          </a:ln>
        </p:spPr>
        <p:txBody>
          <a:bodyPr anchorCtr="0" anchor="t" bIns="109750" lIns="109750" spcFirstLastPara="1" rIns="109750" wrap="square" tIns="109750">
            <a:noAutofit/>
          </a:bodyPr>
          <a:lstStyle/>
          <a:p>
            <a:pPr indent="0" lvl="0" marL="0" rtl="0" algn="l">
              <a:spcBef>
                <a:spcPts val="0"/>
              </a:spcBef>
              <a:spcAft>
                <a:spcPts val="0"/>
              </a:spcAft>
              <a:buNone/>
            </a:pPr>
            <a:r>
              <a:rPr b="1" lang="en" sz="1200">
                <a:latin typeface="Halant"/>
                <a:ea typeface="Halant"/>
                <a:cs typeface="Halant"/>
                <a:sym typeface="Halant"/>
              </a:rPr>
              <a:t>Contextualization</a:t>
            </a:r>
            <a:endParaRPr b="1" sz="1200">
              <a:latin typeface="Halant"/>
              <a:ea typeface="Halant"/>
              <a:cs typeface="Halant"/>
              <a:sym typeface="Halant"/>
            </a:endParaRPr>
          </a:p>
          <a:p>
            <a:pPr indent="0" lvl="0" marL="0" rtl="0" algn="l">
              <a:spcBef>
                <a:spcPts val="0"/>
              </a:spcBef>
              <a:spcAft>
                <a:spcPts val="0"/>
              </a:spcAft>
              <a:buNone/>
            </a:pPr>
            <a:r>
              <a:t/>
            </a:r>
            <a:endParaRPr b="1" sz="900">
              <a:latin typeface="Halant"/>
              <a:ea typeface="Halant"/>
              <a:cs typeface="Halant"/>
              <a:sym typeface="Halant"/>
            </a:endParaRPr>
          </a:p>
          <a:p>
            <a:pPr indent="0" lvl="0" marL="0" rtl="0" algn="l">
              <a:spcBef>
                <a:spcPts val="0"/>
              </a:spcBef>
              <a:spcAft>
                <a:spcPts val="0"/>
              </a:spcAft>
              <a:buNone/>
            </a:pPr>
            <a:r>
              <a:rPr lang="en" sz="1000">
                <a:latin typeface="Inter"/>
                <a:ea typeface="Inter"/>
                <a:cs typeface="Inter"/>
                <a:sym typeface="Inter"/>
              </a:rPr>
              <a:t>Thinking historically means interpreting historical events, developments, or processes in light of the surrounding historical context.</a:t>
            </a:r>
            <a:endParaRPr sz="1000">
              <a:latin typeface="Inter"/>
              <a:ea typeface="Inter"/>
              <a:cs typeface="Inter"/>
              <a:sym typeface="Inter"/>
            </a:endParaRPr>
          </a:p>
        </p:txBody>
      </p:sp>
      <p:pic>
        <p:nvPicPr>
          <p:cNvPr id="150" name="Google Shape;150;p37"/>
          <p:cNvPicPr preferRelativeResize="0"/>
          <p:nvPr/>
        </p:nvPicPr>
        <p:blipFill rotWithShape="1">
          <a:blip r:embed="rId4">
            <a:alphaModFix/>
          </a:blip>
          <a:srcRect b="0" l="0" r="0" t="0"/>
          <a:stretch/>
        </p:blipFill>
        <p:spPr>
          <a:xfrm>
            <a:off x="653529" y="772761"/>
            <a:ext cx="959153" cy="959153"/>
          </a:xfrm>
          <a:prstGeom prst="rect">
            <a:avLst/>
          </a:prstGeom>
          <a:noFill/>
          <a:ln>
            <a:noFill/>
          </a:ln>
        </p:spPr>
      </p:pic>
      <p:sp>
        <p:nvSpPr>
          <p:cNvPr id="151" name="Google Shape;151;p37"/>
          <p:cNvSpPr txBox="1"/>
          <p:nvPr/>
        </p:nvSpPr>
        <p:spPr>
          <a:xfrm>
            <a:off x="338625" y="5472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45" name="Shape 245"/>
        <p:cNvGrpSpPr/>
        <p:nvPr/>
      </p:nvGrpSpPr>
      <p:grpSpPr>
        <a:xfrm>
          <a:off x="0" y="0"/>
          <a:ext cx="0" cy="0"/>
          <a:chOff x="0" y="0"/>
          <a:chExt cx="0" cy="0"/>
        </a:xfrm>
      </p:grpSpPr>
      <p:sp>
        <p:nvSpPr>
          <p:cNvPr id="246" name="Google Shape;246;p46"/>
          <p:cNvSpPr txBox="1"/>
          <p:nvPr/>
        </p:nvSpPr>
        <p:spPr>
          <a:xfrm>
            <a:off x="0" y="0"/>
            <a:ext cx="73152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solidFill>
                  <a:schemeClr val="dk1"/>
                </a:solidFill>
                <a:latin typeface="Halant"/>
                <a:ea typeface="Halant"/>
                <a:cs typeface="Halant"/>
                <a:sym typeface="Halant"/>
              </a:rPr>
              <a:t>Disciplinary Thinking Skill Graphic Organizer: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a:ea typeface="Plus Jakarta Sans"/>
                <a:cs typeface="Plus Jakarta Sans"/>
                <a:sym typeface="Plus Jakarta Sans"/>
              </a:rPr>
              <a:t>Evaluating Evidence (Exemplar)</a:t>
            </a:r>
            <a:endParaRPr sz="2400">
              <a:solidFill>
                <a:schemeClr val="dk1"/>
              </a:solidFill>
              <a:latin typeface="Plus Jakarta Sans"/>
              <a:ea typeface="Plus Jakarta Sans"/>
              <a:cs typeface="Plus Jakarta Sans"/>
              <a:sym typeface="Plus Jakarta Sans"/>
            </a:endParaRPr>
          </a:p>
        </p:txBody>
      </p:sp>
      <p:sp>
        <p:nvSpPr>
          <p:cNvPr id="247" name="Google Shape;247;p46"/>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©2024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248" name="Google Shape;248;p46"/>
          <p:cNvPicPr preferRelativeResize="0"/>
          <p:nvPr/>
        </p:nvPicPr>
        <p:blipFill>
          <a:blip r:embed="rId3">
            <a:alphaModFix/>
          </a:blip>
          <a:stretch>
            <a:fillRect/>
          </a:stretch>
        </p:blipFill>
        <p:spPr>
          <a:xfrm>
            <a:off x="359100" y="8923350"/>
            <a:ext cx="400127" cy="400127"/>
          </a:xfrm>
          <a:prstGeom prst="rect">
            <a:avLst/>
          </a:prstGeom>
          <a:noFill/>
          <a:ln>
            <a:noFill/>
          </a:ln>
        </p:spPr>
      </p:pic>
      <p:sp>
        <p:nvSpPr>
          <p:cNvPr id="249" name="Google Shape;249;p46"/>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250" name="Google Shape;250;p46"/>
          <p:cNvPicPr preferRelativeResize="0"/>
          <p:nvPr/>
        </p:nvPicPr>
        <p:blipFill>
          <a:blip r:embed="rId4">
            <a:alphaModFix/>
          </a:blip>
          <a:stretch>
            <a:fillRect/>
          </a:stretch>
        </p:blipFill>
        <p:spPr>
          <a:xfrm>
            <a:off x="203550" y="220497"/>
            <a:ext cx="980459" cy="406567"/>
          </a:xfrm>
          <a:prstGeom prst="rect">
            <a:avLst/>
          </a:prstGeom>
          <a:noFill/>
          <a:ln>
            <a:noFill/>
          </a:ln>
        </p:spPr>
      </p:pic>
      <p:sp>
        <p:nvSpPr>
          <p:cNvPr id="251" name="Google Shape;251;p46"/>
          <p:cNvSpPr txBox="1"/>
          <p:nvPr/>
        </p:nvSpPr>
        <p:spPr>
          <a:xfrm>
            <a:off x="1504550" y="1039400"/>
            <a:ext cx="5369100" cy="813900"/>
          </a:xfrm>
          <a:prstGeom prst="rect">
            <a:avLst/>
          </a:prstGeom>
          <a:noFill/>
          <a:ln>
            <a:noFill/>
          </a:ln>
        </p:spPr>
        <p:txBody>
          <a:bodyPr anchorCtr="0" anchor="ctr" bIns="106950" lIns="106950" spcFirstLastPara="1" rIns="106950" wrap="square" tIns="106950">
            <a:noAutofit/>
          </a:bodyPr>
          <a:lstStyle/>
          <a:p>
            <a:pPr indent="0" lvl="0" marL="0" rtl="0" algn="l">
              <a:spcBef>
                <a:spcPts val="0"/>
              </a:spcBef>
              <a:spcAft>
                <a:spcPts val="0"/>
              </a:spcAft>
              <a:buNone/>
            </a:pPr>
            <a:r>
              <a:rPr b="1" lang="en" sz="1100">
                <a:solidFill>
                  <a:schemeClr val="dk1"/>
                </a:solidFill>
                <a:latin typeface="Plus Jakarta Sans"/>
                <a:ea typeface="Plus Jakarta Sans"/>
                <a:cs typeface="Plus Jakarta Sans"/>
                <a:sym typeface="Plus Jakarta Sans"/>
              </a:rPr>
              <a:t>Directions</a:t>
            </a:r>
            <a:r>
              <a:rPr lang="en" sz="1100">
                <a:solidFill>
                  <a:schemeClr val="dk1"/>
                </a:solidFill>
                <a:latin typeface="Plus Jakarta Sans"/>
                <a:ea typeface="Plus Jakarta Sans"/>
                <a:cs typeface="Plus Jakarta Sans"/>
                <a:sym typeface="Plus Jakarta Sans"/>
              </a:rPr>
              <a:t>: </a:t>
            </a:r>
            <a:r>
              <a:rPr lang="en" sz="1000">
                <a:solidFill>
                  <a:schemeClr val="dk1"/>
                </a:solidFill>
                <a:highlight>
                  <a:srgbClr val="FFFFFF"/>
                </a:highlight>
                <a:latin typeface="Plus Jakarta Sans"/>
                <a:ea typeface="Plus Jakarta Sans"/>
                <a:cs typeface="Plus Jakarta Sans"/>
                <a:sym typeface="Plus Jakarta Sans"/>
              </a:rPr>
              <a:t> Read the claim provided. With your partner, find one quote from the sources that supports the claim and explain how it supports it. Next, find a quote from the sources that challenges the claim and explain how it challenges it</a:t>
            </a:r>
            <a:r>
              <a:rPr lang="en" sz="1000">
                <a:solidFill>
                  <a:schemeClr val="dk1"/>
                </a:solidFill>
                <a:highlight>
                  <a:srgbClr val="FFFFFF"/>
                </a:highlight>
                <a:latin typeface="Plus Jakarta Sans"/>
                <a:ea typeface="Plus Jakarta Sans"/>
                <a:cs typeface="Plus Jakarta Sans"/>
                <a:sym typeface="Plus Jakarta Sans"/>
              </a:rPr>
              <a:t>.</a:t>
            </a:r>
            <a:r>
              <a:rPr lang="en" sz="1000">
                <a:solidFill>
                  <a:schemeClr val="dk1"/>
                </a:solidFill>
                <a:highlight>
                  <a:srgbClr val="FFFFFF"/>
                </a:highlight>
                <a:latin typeface="Plus Jakarta Sans"/>
                <a:ea typeface="Plus Jakarta Sans"/>
                <a:cs typeface="Plus Jakarta Sans"/>
                <a:sym typeface="Plus Jakarta Sans"/>
              </a:rPr>
              <a:t> Then, provide an explanation for whether you agree or disagree with the claim and explain why.</a:t>
            </a:r>
            <a:endParaRPr sz="1100">
              <a:solidFill>
                <a:schemeClr val="dk1"/>
              </a:solidFill>
              <a:latin typeface="Plus Jakarta Sans"/>
              <a:ea typeface="Plus Jakarta Sans"/>
              <a:cs typeface="Plus Jakarta Sans"/>
              <a:sym typeface="Plus Jakarta Sans"/>
            </a:endParaRPr>
          </a:p>
        </p:txBody>
      </p:sp>
      <p:sp>
        <p:nvSpPr>
          <p:cNvPr id="252" name="Google Shape;252;p46"/>
          <p:cNvSpPr txBox="1"/>
          <p:nvPr/>
        </p:nvSpPr>
        <p:spPr>
          <a:xfrm>
            <a:off x="441459" y="2257858"/>
            <a:ext cx="2025300" cy="11718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Clr>
                <a:schemeClr val="dk1"/>
              </a:buClr>
              <a:buSzPts val="1000"/>
              <a:buFont typeface="Arial"/>
              <a:buNone/>
            </a:pPr>
            <a:r>
              <a:rPr lang="en" sz="1100">
                <a:solidFill>
                  <a:schemeClr val="dk1"/>
                </a:solidFill>
                <a:latin typeface="Inter"/>
                <a:ea typeface="Inter"/>
                <a:cs typeface="Inter"/>
                <a:sym typeface="Inter"/>
              </a:rPr>
              <a:t>Historical</a:t>
            </a:r>
            <a:r>
              <a:rPr lang="en" sz="1100">
                <a:solidFill>
                  <a:schemeClr val="dk1"/>
                </a:solidFill>
                <a:latin typeface="Inter"/>
                <a:ea typeface="Inter"/>
                <a:cs typeface="Inter"/>
                <a:sym typeface="Inter"/>
              </a:rPr>
              <a:t> Event/Topic/Idea:</a:t>
            </a:r>
            <a:endParaRPr sz="1100">
              <a:solidFill>
                <a:schemeClr val="dk1"/>
              </a:solidFill>
              <a:latin typeface="Inter"/>
              <a:ea typeface="Inter"/>
              <a:cs typeface="Inter"/>
              <a:sym typeface="Inter"/>
            </a:endParaRPr>
          </a:p>
          <a:p>
            <a:pPr indent="0" lvl="0" marL="0" rtl="0" algn="ctr">
              <a:spcBef>
                <a:spcPts val="0"/>
              </a:spcBef>
              <a:spcAft>
                <a:spcPts val="0"/>
              </a:spcAft>
              <a:buClr>
                <a:schemeClr val="dk1"/>
              </a:buClr>
              <a:buSzPts val="1000"/>
              <a:buFont typeface="Arial"/>
              <a:buNone/>
            </a:pPr>
            <a:r>
              <a:t/>
            </a:r>
            <a:endParaRPr sz="1100">
              <a:solidFill>
                <a:schemeClr val="dk1"/>
              </a:solidFill>
              <a:latin typeface="Inter"/>
              <a:ea typeface="Inter"/>
              <a:cs typeface="Inter"/>
              <a:sym typeface="Inter"/>
            </a:endParaRPr>
          </a:p>
          <a:p>
            <a:pPr indent="0" lvl="0" marL="0" rtl="0" algn="ctr">
              <a:spcBef>
                <a:spcPts val="0"/>
              </a:spcBef>
              <a:spcAft>
                <a:spcPts val="0"/>
              </a:spcAft>
              <a:buClr>
                <a:schemeClr val="dk1"/>
              </a:buClr>
              <a:buSzPts val="1000"/>
              <a:buFont typeface="Arial"/>
              <a:buNone/>
            </a:pPr>
            <a:r>
              <a:rPr b="1" lang="en" sz="1100">
                <a:solidFill>
                  <a:schemeClr val="dk1"/>
                </a:solidFill>
                <a:latin typeface="Inter"/>
                <a:ea typeface="Inter"/>
                <a:cs typeface="Inter"/>
                <a:sym typeface="Inter"/>
              </a:rPr>
              <a:t>Antebellum Reform</a:t>
            </a:r>
            <a:r>
              <a:rPr lang="en" sz="1100">
                <a:solidFill>
                  <a:schemeClr val="dk1"/>
                </a:solidFill>
                <a:latin typeface="Inter"/>
                <a:ea typeface="Inter"/>
                <a:cs typeface="Inter"/>
                <a:sym typeface="Inter"/>
              </a:rPr>
              <a:t> </a:t>
            </a:r>
            <a:endParaRPr sz="1100">
              <a:solidFill>
                <a:schemeClr val="dk1"/>
              </a:solidFill>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p:txBody>
      </p:sp>
      <p:sp>
        <p:nvSpPr>
          <p:cNvPr id="253" name="Google Shape;253;p46"/>
          <p:cNvSpPr txBox="1"/>
          <p:nvPr/>
        </p:nvSpPr>
        <p:spPr>
          <a:xfrm>
            <a:off x="2736047" y="2257858"/>
            <a:ext cx="4137900" cy="11718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Claim</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rPr b="1" lang="en" sz="1200">
                <a:solidFill>
                  <a:schemeClr val="dk1"/>
                </a:solidFill>
                <a:latin typeface="Inter"/>
                <a:ea typeface="Inter"/>
                <a:cs typeface="Inter"/>
                <a:sym typeface="Inter"/>
              </a:rPr>
              <a:t>Antebellum Reform Movements strengthened American democracy.</a:t>
            </a:r>
            <a:endParaRPr b="1" sz="1200">
              <a:solidFill>
                <a:schemeClr val="dk1"/>
              </a:solidFill>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p:txBody>
      </p:sp>
      <p:pic>
        <p:nvPicPr>
          <p:cNvPr id="254" name="Google Shape;254;p46"/>
          <p:cNvPicPr preferRelativeResize="0"/>
          <p:nvPr/>
        </p:nvPicPr>
        <p:blipFill>
          <a:blip r:embed="rId5">
            <a:alphaModFix/>
          </a:blip>
          <a:stretch>
            <a:fillRect/>
          </a:stretch>
        </p:blipFill>
        <p:spPr>
          <a:xfrm>
            <a:off x="441459" y="1113895"/>
            <a:ext cx="895341" cy="895341"/>
          </a:xfrm>
          <a:prstGeom prst="rect">
            <a:avLst/>
          </a:prstGeom>
          <a:noFill/>
          <a:ln>
            <a:noFill/>
          </a:ln>
        </p:spPr>
      </p:pic>
      <p:graphicFrame>
        <p:nvGraphicFramePr>
          <p:cNvPr id="255" name="Google Shape;255;p46"/>
          <p:cNvGraphicFramePr/>
          <p:nvPr/>
        </p:nvGraphicFramePr>
        <p:xfrm>
          <a:off x="441647" y="3929291"/>
          <a:ext cx="3000000" cy="3000000"/>
        </p:xfrm>
        <a:graphic>
          <a:graphicData uri="http://schemas.openxmlformats.org/drawingml/2006/table">
            <a:tbl>
              <a:tblPr>
                <a:noFill/>
                <a:tableStyleId>{C392FE77-92E7-4DCE-B56B-39BAAD5CB6F8}</a:tableStyleId>
              </a:tblPr>
              <a:tblGrid>
                <a:gridCol w="3216150"/>
                <a:gridCol w="3216150"/>
              </a:tblGrid>
              <a:tr h="451775">
                <a:tc>
                  <a:txBody>
                    <a:bodyPr/>
                    <a:lstStyle/>
                    <a:p>
                      <a:pPr indent="0" lvl="0" marL="0" rtl="0" algn="ctr">
                        <a:spcBef>
                          <a:spcPts val="0"/>
                        </a:spcBef>
                        <a:spcAft>
                          <a:spcPts val="0"/>
                        </a:spcAft>
                        <a:buNone/>
                      </a:pPr>
                      <a:r>
                        <a:rPr lang="en" sz="1300">
                          <a:latin typeface="Inter"/>
                          <a:ea typeface="Inter"/>
                          <a:cs typeface="Inter"/>
                          <a:sym typeface="Inter"/>
                        </a:rPr>
                        <a:t>Quote 1 to Support Claim</a:t>
                      </a:r>
                      <a:endParaRPr sz="1300">
                        <a:latin typeface="Inter"/>
                        <a:ea typeface="Inter"/>
                        <a:cs typeface="Inter"/>
                        <a:sym typeface="Inter"/>
                      </a:endParaRPr>
                    </a:p>
                  </a:txBody>
                  <a:tcPr marT="87275" marB="87275" marR="86050" marL="86050"/>
                </a:tc>
                <a:tc>
                  <a:txBody>
                    <a:bodyPr/>
                    <a:lstStyle/>
                    <a:p>
                      <a:pPr indent="0" lvl="0" marL="0" rtl="0" algn="ctr">
                        <a:spcBef>
                          <a:spcPts val="0"/>
                        </a:spcBef>
                        <a:spcAft>
                          <a:spcPts val="0"/>
                        </a:spcAft>
                        <a:buNone/>
                      </a:pPr>
                      <a:r>
                        <a:rPr lang="en" sz="1300">
                          <a:latin typeface="Inter"/>
                          <a:ea typeface="Inter"/>
                          <a:cs typeface="Inter"/>
                          <a:sym typeface="Inter"/>
                        </a:rPr>
                        <a:t>Quote 2 to Challenge Claim</a:t>
                      </a:r>
                      <a:endParaRPr sz="1300">
                        <a:latin typeface="Inter"/>
                        <a:ea typeface="Inter"/>
                        <a:cs typeface="Inter"/>
                        <a:sym typeface="Inter"/>
                      </a:endParaRPr>
                    </a:p>
                  </a:txBody>
                  <a:tcPr marT="87275" marB="87275" marR="86050" marL="86050"/>
                </a:tc>
              </a:tr>
              <a:tr h="1053425">
                <a:tc>
                  <a:txBody>
                    <a:bodyPr/>
                    <a:lstStyle/>
                    <a:p>
                      <a:pPr indent="0" lvl="0" marL="0" rtl="0" algn="l">
                        <a:spcBef>
                          <a:spcPts val="0"/>
                        </a:spcBef>
                        <a:spcAft>
                          <a:spcPts val="0"/>
                        </a:spcAft>
                        <a:buNone/>
                      </a:pPr>
                      <a:r>
                        <a:rPr b="1" lang="en" sz="1100">
                          <a:solidFill>
                            <a:srgbClr val="E95C3D"/>
                          </a:solidFill>
                          <a:latin typeface="Inter"/>
                          <a:ea typeface="Inter"/>
                          <a:cs typeface="Inter"/>
                          <a:sym typeface="Inter"/>
                        </a:rPr>
                        <a:t>"By 1860, nearly every state had built at least one state penitentiary based on reform principles."</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(Impact, page 6)</a:t>
                      </a:r>
                      <a:endParaRPr b="1" sz="1100">
                        <a:solidFill>
                          <a:srgbClr val="E95C3D"/>
                        </a:solidFill>
                        <a:latin typeface="Inter"/>
                        <a:ea typeface="Inter"/>
                        <a:cs typeface="Inter"/>
                        <a:sym typeface="Inter"/>
                      </a:endParaRPr>
                    </a:p>
                  </a:txBody>
                  <a:tcPr marT="87275" marB="87275" marR="86050" marL="86050"/>
                </a:tc>
                <a:tc>
                  <a:txBody>
                    <a:bodyPr/>
                    <a:lstStyle/>
                    <a:p>
                      <a:pPr indent="0" lvl="0" marL="0" rtl="0" algn="l">
                        <a:lnSpc>
                          <a:spcPct val="100000"/>
                        </a:lnSpc>
                        <a:spcBef>
                          <a:spcPts val="1200"/>
                        </a:spcBef>
                        <a:spcAft>
                          <a:spcPts val="0"/>
                        </a:spcAft>
                        <a:buNone/>
                      </a:pPr>
                      <a:r>
                        <a:rPr b="1" lang="en" sz="1100">
                          <a:solidFill>
                            <a:srgbClr val="E95C3D"/>
                          </a:solidFill>
                          <a:latin typeface="Inter"/>
                          <a:ea typeface="Inter"/>
                          <a:cs typeface="Inter"/>
                          <a:sym typeface="Inter"/>
                        </a:rPr>
                        <a:t>"Reformers, many of them women, wanted to reduce or ban alcohol to protect families and improve public behavior."</a:t>
                      </a:r>
                      <a:endParaRPr b="1" sz="1100">
                        <a:solidFill>
                          <a:srgbClr val="E95C3D"/>
                        </a:solidFill>
                        <a:latin typeface="Inter"/>
                        <a:ea typeface="Inter"/>
                        <a:cs typeface="Inter"/>
                        <a:sym typeface="Inter"/>
                      </a:endParaRPr>
                    </a:p>
                    <a:p>
                      <a:pPr indent="0" lvl="0" marL="0" rtl="0" algn="l">
                        <a:lnSpc>
                          <a:spcPct val="100000"/>
                        </a:lnSpc>
                        <a:spcBef>
                          <a:spcPts val="1200"/>
                        </a:spcBef>
                        <a:spcAft>
                          <a:spcPts val="1200"/>
                        </a:spcAft>
                        <a:buNone/>
                      </a:pPr>
                      <a:r>
                        <a:rPr b="1" lang="en" sz="1100">
                          <a:solidFill>
                            <a:srgbClr val="E95C3D"/>
                          </a:solidFill>
                          <a:latin typeface="Inter"/>
                          <a:ea typeface="Inter"/>
                          <a:cs typeface="Inter"/>
                          <a:sym typeface="Inter"/>
                        </a:rPr>
                        <a:t>(Context, page 4)</a:t>
                      </a:r>
                      <a:endParaRPr b="1" sz="1100">
                        <a:solidFill>
                          <a:srgbClr val="E95C3D"/>
                        </a:solidFill>
                        <a:latin typeface="Inter"/>
                        <a:ea typeface="Inter"/>
                        <a:cs typeface="Inter"/>
                        <a:sym typeface="Inter"/>
                      </a:endParaRPr>
                    </a:p>
                  </a:txBody>
                  <a:tcPr marT="87275" marB="87275" marR="86050" marL="86050"/>
                </a:tc>
              </a:tr>
              <a:tr h="1053425">
                <a:tc>
                  <a:txBody>
                    <a:bodyPr/>
                    <a:lstStyle/>
                    <a:p>
                      <a:pPr indent="0" lvl="0" marL="0" rtl="0" algn="l">
                        <a:spcBef>
                          <a:spcPts val="0"/>
                        </a:spcBef>
                        <a:spcAft>
                          <a:spcPts val="0"/>
                        </a:spcAft>
                        <a:buNone/>
                      </a:pPr>
                      <a:r>
                        <a:rPr lang="en" sz="900">
                          <a:latin typeface="Inter"/>
                          <a:ea typeface="Inter"/>
                          <a:cs typeface="Inter"/>
                          <a:sym typeface="Inter"/>
                        </a:rPr>
                        <a:t>How does this quote support the claim?</a:t>
                      </a:r>
                      <a:endParaRPr sz="900">
                        <a:latin typeface="Inter"/>
                        <a:ea typeface="Inter"/>
                        <a:cs typeface="Inter"/>
                        <a:sym typeface="Inter"/>
                      </a:endParaRPr>
                    </a:p>
                    <a:p>
                      <a:pPr indent="0" lvl="0" marL="0" rtl="0" algn="l">
                        <a:lnSpc>
                          <a:spcPct val="100000"/>
                        </a:lnSpc>
                        <a:spcBef>
                          <a:spcPts val="0"/>
                        </a:spcBef>
                        <a:spcAft>
                          <a:spcPts val="0"/>
                        </a:spcAft>
                        <a:buNone/>
                      </a:pPr>
                      <a:r>
                        <a:rPr b="1" lang="en" sz="900">
                          <a:solidFill>
                            <a:srgbClr val="E95C3D"/>
                          </a:solidFill>
                          <a:latin typeface="Inter"/>
                          <a:ea typeface="Inter"/>
                          <a:cs typeface="Inter"/>
                          <a:sym typeface="Inter"/>
                        </a:rPr>
                        <a:t>It shows that reformers influenced state governments to improve institutions, demonstrating how democratic systems were used to create more humane treatment for prisoners.</a:t>
                      </a:r>
                      <a:endParaRPr b="1" sz="900">
                        <a:solidFill>
                          <a:srgbClr val="E95C3D"/>
                        </a:solidFill>
                        <a:latin typeface="Inter"/>
                        <a:ea typeface="Inter"/>
                        <a:cs typeface="Inter"/>
                        <a:sym typeface="Inter"/>
                      </a:endParaRPr>
                    </a:p>
                  </a:txBody>
                  <a:tcPr marT="87275" marB="87275" marR="86050" marL="86050"/>
                </a:tc>
                <a:tc>
                  <a:txBody>
                    <a:bodyPr/>
                    <a:lstStyle/>
                    <a:p>
                      <a:pPr indent="0" lvl="0" marL="0" rtl="0" algn="l">
                        <a:spcBef>
                          <a:spcPts val="0"/>
                        </a:spcBef>
                        <a:spcAft>
                          <a:spcPts val="0"/>
                        </a:spcAft>
                        <a:buClr>
                          <a:schemeClr val="dk1"/>
                        </a:buClr>
                        <a:buSzPts val="1100"/>
                        <a:buFont typeface="Arial"/>
                        <a:buNone/>
                      </a:pPr>
                      <a:r>
                        <a:rPr lang="en" sz="900">
                          <a:solidFill>
                            <a:schemeClr val="dk1"/>
                          </a:solidFill>
                          <a:latin typeface="Inter"/>
                          <a:ea typeface="Inter"/>
                          <a:cs typeface="Inter"/>
                          <a:sym typeface="Inter"/>
                        </a:rPr>
                        <a:t>How does this quote challenge the claim?</a:t>
                      </a:r>
                      <a:endParaRPr sz="9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900">
                          <a:solidFill>
                            <a:srgbClr val="E95C3D"/>
                          </a:solidFill>
                          <a:latin typeface="Inter"/>
                          <a:ea typeface="Inter"/>
                          <a:cs typeface="Inter"/>
                          <a:sym typeface="Inter"/>
                        </a:rPr>
                        <a:t>It shows that temperance reform sometimes led to restrictions on personal freedoms, limiting individuals' rights in the name of morality and social order.</a:t>
                      </a:r>
                      <a:endParaRPr b="1" sz="900">
                        <a:solidFill>
                          <a:srgbClr val="E95C3D"/>
                        </a:solidFill>
                        <a:latin typeface="Inter"/>
                        <a:ea typeface="Inter"/>
                        <a:cs typeface="Inter"/>
                        <a:sym typeface="Inter"/>
                      </a:endParaRPr>
                    </a:p>
                  </a:txBody>
                  <a:tcPr marT="87275" marB="87275" marR="86050" marL="86050"/>
                </a:tc>
              </a:tr>
            </a:tbl>
          </a:graphicData>
        </a:graphic>
      </p:graphicFrame>
      <p:sp>
        <p:nvSpPr>
          <p:cNvPr id="256" name="Google Shape;256;p46"/>
          <p:cNvSpPr/>
          <p:nvPr/>
        </p:nvSpPr>
        <p:spPr>
          <a:xfrm rot="-5400000">
            <a:off x="3803944" y="1327241"/>
            <a:ext cx="439800" cy="4764300"/>
          </a:xfrm>
          <a:prstGeom prst="rightBrace">
            <a:avLst>
              <a:gd fmla="val 50000" name="adj1"/>
              <a:gd fmla="val 65897" name="adj2"/>
            </a:avLst>
          </a:prstGeom>
          <a:noFill/>
          <a:ln cap="flat" cmpd="sng" w="19050">
            <a:solidFill>
              <a:schemeClr val="dk1"/>
            </a:solidFill>
            <a:prstDash val="solid"/>
            <a:round/>
            <a:headEnd len="sm" w="sm" type="none"/>
            <a:tailEnd len="sm" w="sm" type="none"/>
          </a:ln>
        </p:spPr>
        <p:txBody>
          <a:bodyPr anchorCtr="0" anchor="ctr" bIns="86450" lIns="86450" spcFirstLastPara="1" rIns="86450" wrap="square" tIns="86450">
            <a:noAutofit/>
          </a:bodyPr>
          <a:lstStyle/>
          <a:p>
            <a:pPr indent="0" lvl="0" marL="0" rtl="0" algn="ctr">
              <a:spcBef>
                <a:spcPts val="0"/>
              </a:spcBef>
              <a:spcAft>
                <a:spcPts val="0"/>
              </a:spcAft>
              <a:buNone/>
            </a:pPr>
            <a:r>
              <a:t/>
            </a:r>
            <a:endParaRPr sz="1300"/>
          </a:p>
        </p:txBody>
      </p:sp>
      <p:sp>
        <p:nvSpPr>
          <p:cNvPr id="257" name="Google Shape;257;p46"/>
          <p:cNvSpPr txBox="1"/>
          <p:nvPr/>
        </p:nvSpPr>
        <p:spPr>
          <a:xfrm>
            <a:off x="441459" y="6676258"/>
            <a:ext cx="6432300" cy="21768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Do you agree or disagree with the claim? Why?</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I agree with the claim because reformers used democratic tools like petitions and legislation to improve society and expand justice, especially in prisons. But some reforms, like temperance, also limited freedoms, so the overall effect on democracy was mixed.</a:t>
            </a:r>
            <a:endParaRPr b="1" sz="1200">
              <a:solidFill>
                <a:srgbClr val="E95C3D"/>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5" name="Shape 155"/>
        <p:cNvGrpSpPr/>
        <p:nvPr/>
      </p:nvGrpSpPr>
      <p:grpSpPr>
        <a:xfrm>
          <a:off x="0" y="0"/>
          <a:ext cx="0" cy="0"/>
          <a:chOff x="0" y="0"/>
          <a:chExt cx="0" cy="0"/>
        </a:xfrm>
      </p:grpSpPr>
      <p:pic>
        <p:nvPicPr>
          <p:cNvPr id="156" name="Google Shape;156;p38"/>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57" name="Google Shape;157;p38"/>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58" name="Google Shape;158;p38"/>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159" name="Google Shape;159;p38"/>
          <p:cNvGraphicFramePr/>
          <p:nvPr/>
        </p:nvGraphicFramePr>
        <p:xfrm>
          <a:off x="359094" y="1541686"/>
          <a:ext cx="3000000" cy="3000000"/>
        </p:xfrm>
        <a:graphic>
          <a:graphicData uri="http://schemas.openxmlformats.org/drawingml/2006/table">
            <a:tbl>
              <a:tblPr>
                <a:noFill/>
                <a:tableStyleId>{C392FE77-92E7-4DCE-B56B-39BAAD5CB6F8}</a:tableStyleId>
              </a:tblPr>
              <a:tblGrid>
                <a:gridCol w="6657000"/>
              </a:tblGrid>
              <a:tr h="411525">
                <a:tc>
                  <a:txBody>
                    <a:bodyPr/>
                    <a:lstStyle/>
                    <a:p>
                      <a:pPr indent="0" lvl="0" marL="0" rtl="0" algn="l">
                        <a:spcBef>
                          <a:spcPts val="0"/>
                        </a:spcBef>
                        <a:spcAft>
                          <a:spcPts val="0"/>
                        </a:spcAft>
                        <a:buClr>
                          <a:schemeClr val="dk1"/>
                        </a:buClr>
                        <a:buSzPts val="1100"/>
                        <a:buFont typeface="Arial"/>
                        <a:buNone/>
                      </a:pPr>
                      <a:r>
                        <a:rPr b="1" lang="en" sz="1100" u="sng">
                          <a:solidFill>
                            <a:schemeClr val="hlink"/>
                          </a:solidFill>
                          <a:latin typeface="Halant"/>
                          <a:ea typeface="Halant"/>
                          <a:cs typeface="Halant"/>
                          <a:sym typeface="Halant"/>
                          <a:hlinkClick r:id="rId4"/>
                        </a:rPr>
                        <a:t>Podcast Transcript</a:t>
                      </a:r>
                      <a:r>
                        <a:rPr b="1" lang="en" sz="1100">
                          <a:solidFill>
                            <a:schemeClr val="dk1"/>
                          </a:solidFill>
                          <a:latin typeface="Halant"/>
                          <a:ea typeface="Halant"/>
                          <a:cs typeface="Halant"/>
                          <a:sym typeface="Halant"/>
                        </a:rPr>
                        <a:t>: Start at 16:18, End at 24:54</a:t>
                      </a:r>
                      <a:endParaRPr sz="1100">
                        <a:latin typeface="Halant"/>
                        <a:ea typeface="Halant"/>
                        <a:cs typeface="Halant"/>
                        <a:sym typeface="Halant"/>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When European settlers came to North American shores, they brought with them large amounts of brandy and rum. And while many colonists had deeply religious roots, their beliefs didn't include abstaining from alcohol consumption. Drinking was an accepted part of everyday life at a time when no one knew what contaminants the water held. Moderation was their only rule. American colonists began making their own alcoholic beverages, producing hard ciders, rum, and some forms of wine and beer, but one spirit dominated them all‒whiskey. Corn and wheat farmers could easily generate income by distilling whiskey, and it often brought in a larger profit for farmers and agriculturalists than their crop shares. Fun fact about our first president: George Washington established a large distillery at Mount Vernon where he produced his own bottles of brandy and whiskey. By the early 1800s, there were over 2000 distilleries in the United States, okay? The United States was still small in the early 1800s, by the way. Okay? We're not talking coast to coast, Alaska to Florida, 2000 distilleries in a relatively small geographic area. And together the 2000 distilleries produced over 2 million gallons of whiskey each year. Whiskey was cheaper to produce and purchase than beer, wine, cider, or frankly even milk, coffee and tea. And Americans leaned in, they consumed incredible amounts of alcohol. In fact, the average amount of alcohol consumed by early Americans may have been more than any other civilization in human history. A great example of this comes from the receipt from a 1787 party given by George Washington in Philadelphia. After the Constitutional Convention, many of the framers were there, including Ben Franklin, Alexander Hamilton and James Madison. And the receipt tells us that there were 55 guests and that they drank‒please sit down, hold on, hold on to your hats. Okay. The 55 guests drank 114 bottles of wine, 22 bottles of Porter, 12 bottles of beer, 8 bottles of whiskey, 8 bottles of hard cider, and 7 bowls of alcoholic punch. It's absurd. It's an absurd amount of alcohol. It makes college parties look tame. Can you imagine the amount of tolerance that they had to build up even to be able to consume that amount of alcohol? Like their livers were working overtime? But it was also not just the elite class that was drinking high quantities of alcohol. Drinking was a widespread pastime. In 1790, Americans consumed an average of six gallons of liquor annually. And I say Americans and not adults because there was no minimum drinking age in the late 1700s, right? No one was policing who drank and at what age. By 1830, that six gallon figure rose to over seven gallons. In contrast, Americans today consume about two gallons of liquor in a year. In his book, the </a:t>
                      </a:r>
                      <a:r>
                        <a:rPr i="1" lang="en" sz="1200">
                          <a:solidFill>
                            <a:schemeClr val="dk1"/>
                          </a:solidFill>
                          <a:latin typeface="Inter"/>
                          <a:ea typeface="Inter"/>
                          <a:cs typeface="Inter"/>
                          <a:sym typeface="Inter"/>
                        </a:rPr>
                        <a:t>Alcohol Republic,</a:t>
                      </a:r>
                      <a:r>
                        <a:rPr lang="en" sz="1200">
                          <a:solidFill>
                            <a:schemeClr val="dk1"/>
                          </a:solidFill>
                          <a:latin typeface="Inter"/>
                          <a:ea typeface="Inter"/>
                          <a:cs typeface="Inter"/>
                          <a:sym typeface="Inter"/>
                        </a:rPr>
                        <a:t> Historian W.J. Rorabaugh explains alcohol was pervasive in American society across all class lines.  “Americans drink at home and abroad, alone and together, at work and play, in fun and in earnest. They drink from the crack of dawn to the crack of dawn. Taverns were filled every night. They drank with meals before, meals after meals, and while working.”</a:t>
                      </a:r>
                      <a:endParaRPr sz="1200">
                        <a:solidFill>
                          <a:schemeClr val="dk1"/>
                        </a:solidFill>
                        <a:latin typeface="Inter"/>
                        <a:ea typeface="Inter"/>
                        <a:cs typeface="Inter"/>
                        <a:sym typeface="Inter"/>
                      </a:endParaRPr>
                    </a:p>
                  </a:txBody>
                  <a:tcPr marT="87275" marB="87275" marR="86050" marL="114300"/>
                </a:tc>
              </a:tr>
            </a:tbl>
          </a:graphicData>
        </a:graphic>
      </p:graphicFrame>
      <p:sp>
        <p:nvSpPr>
          <p:cNvPr id="160" name="Google Shape;160;p38"/>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000"/>
              <a:buFont typeface="Arial"/>
              <a:buNone/>
            </a:pPr>
            <a:r>
              <a:rPr lang="en" sz="2300">
                <a:solidFill>
                  <a:schemeClr val="dk1"/>
                </a:solidFill>
                <a:latin typeface="Halant"/>
                <a:ea typeface="Halant"/>
                <a:cs typeface="Halant"/>
                <a:sym typeface="Halant"/>
              </a:rPr>
              <a:t>The Temperance Movement</a:t>
            </a:r>
            <a:endParaRPr sz="1800">
              <a:solidFill>
                <a:schemeClr val="dk1"/>
              </a:solidFill>
              <a:latin typeface="Halant"/>
              <a:ea typeface="Halant"/>
              <a:cs typeface="Halant"/>
              <a:sym typeface="Halant"/>
            </a:endParaRPr>
          </a:p>
        </p:txBody>
      </p:sp>
      <p:sp>
        <p:nvSpPr>
          <p:cNvPr id="161" name="Google Shape;161;p38"/>
          <p:cNvSpPr txBox="1"/>
          <p:nvPr/>
        </p:nvSpPr>
        <p:spPr>
          <a:xfrm>
            <a:off x="428450" y="483001"/>
            <a:ext cx="6511200" cy="768600"/>
          </a:xfrm>
          <a:prstGeom prst="rect">
            <a:avLst/>
          </a:prstGeom>
          <a:noFill/>
          <a:ln>
            <a:noFill/>
          </a:ln>
        </p:spPr>
        <p:txBody>
          <a:bodyPr anchorCtr="0" anchor="t" bIns="109750" lIns="109750" spcFirstLastPara="1" rIns="109750" wrap="square" tIns="109750">
            <a:noAutofit/>
          </a:bodyPr>
          <a:lstStyle/>
          <a:p>
            <a:pPr indent="0" lvl="0" marL="0" rtl="0" algn="l">
              <a:spcBef>
                <a:spcPts val="0"/>
              </a:spcBef>
              <a:spcAft>
                <a:spcPts val="0"/>
              </a:spcAft>
              <a:buNone/>
            </a:pPr>
            <a:r>
              <a:rPr b="1" lang="en" sz="1200">
                <a:latin typeface="Halant"/>
                <a:ea typeface="Halant"/>
                <a:cs typeface="Halant"/>
                <a:sym typeface="Halant"/>
              </a:rPr>
              <a:t>Here’s Where It Gets Interesting </a:t>
            </a:r>
            <a:endParaRPr b="1" sz="1200">
              <a:latin typeface="Halant"/>
              <a:ea typeface="Halant"/>
              <a:cs typeface="Halant"/>
              <a:sym typeface="Halant"/>
            </a:endParaRPr>
          </a:p>
          <a:p>
            <a:pPr indent="0" lvl="0" marL="0" rtl="0" algn="l">
              <a:spcBef>
                <a:spcPts val="0"/>
              </a:spcBef>
              <a:spcAft>
                <a:spcPts val="0"/>
              </a:spcAft>
              <a:buNone/>
            </a:pPr>
            <a:r>
              <a:rPr b="1" lang="en" sz="1200">
                <a:latin typeface="Halant"/>
                <a:ea typeface="Halant"/>
                <a:cs typeface="Halant"/>
                <a:sym typeface="Halant"/>
              </a:rPr>
              <a:t>Episode - Women vs. Whiskey: The Rise of the American Temperance Movement</a:t>
            </a:r>
            <a:endParaRPr b="1" sz="1200">
              <a:solidFill>
                <a:srgbClr val="000000"/>
              </a:solidFill>
              <a:latin typeface="Halant"/>
              <a:ea typeface="Halant"/>
              <a:cs typeface="Halant"/>
              <a:sym typeface="Halant"/>
            </a:endParaRPr>
          </a:p>
          <a:p>
            <a:pPr indent="0" lvl="0" marL="0" rtl="0" algn="l">
              <a:lnSpc>
                <a:spcPct val="115000"/>
              </a:lnSpc>
              <a:spcBef>
                <a:spcPts val="0"/>
              </a:spcBef>
              <a:spcAft>
                <a:spcPts val="0"/>
              </a:spcAft>
              <a:buNone/>
            </a:pPr>
            <a:r>
              <a:rPr lang="en" sz="1000">
                <a:solidFill>
                  <a:schemeClr val="dk1"/>
                </a:solidFill>
                <a:latin typeface="Inter"/>
                <a:ea typeface="Inter"/>
                <a:cs typeface="Inter"/>
                <a:sym typeface="Inter"/>
              </a:rPr>
              <a:t>Here’s Where It Gets Interesting is a podcast hosted by Sharon McMahon, who became known as “America’s Government Teacher” in 2020. She is a longtime teacher, philanthropist, and author. The podcast covers many topics on American history and democracy.</a:t>
            </a:r>
            <a:endParaRPr sz="10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5" name="Shape 165"/>
        <p:cNvGrpSpPr/>
        <p:nvPr/>
      </p:nvGrpSpPr>
      <p:grpSpPr>
        <a:xfrm>
          <a:off x="0" y="0"/>
          <a:ext cx="0" cy="0"/>
          <a:chOff x="0" y="0"/>
          <a:chExt cx="0" cy="0"/>
        </a:xfrm>
      </p:grpSpPr>
      <p:pic>
        <p:nvPicPr>
          <p:cNvPr id="166" name="Google Shape;166;p39"/>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67" name="Google Shape;167;p39"/>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68" name="Google Shape;168;p39"/>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169" name="Google Shape;169;p39"/>
          <p:cNvGraphicFramePr/>
          <p:nvPr/>
        </p:nvGraphicFramePr>
        <p:xfrm>
          <a:off x="359094" y="703486"/>
          <a:ext cx="3000000" cy="3000000"/>
        </p:xfrm>
        <a:graphic>
          <a:graphicData uri="http://schemas.openxmlformats.org/drawingml/2006/table">
            <a:tbl>
              <a:tblPr>
                <a:noFill/>
                <a:tableStyleId>{C392FE77-92E7-4DCE-B56B-39BAAD5CB6F8}</a:tableStyleId>
              </a:tblPr>
              <a:tblGrid>
                <a:gridCol w="6657000"/>
              </a:tblGrid>
              <a:tr h="411525">
                <a:tc>
                  <a:txBody>
                    <a:bodyPr/>
                    <a:lstStyle/>
                    <a:p>
                      <a:pPr indent="0" lvl="0" marL="0" rtl="0" algn="l">
                        <a:spcBef>
                          <a:spcPts val="0"/>
                        </a:spcBef>
                        <a:spcAft>
                          <a:spcPts val="0"/>
                        </a:spcAft>
                        <a:buNone/>
                      </a:pPr>
                      <a:r>
                        <a:rPr b="1" lang="en" sz="1100" u="sng">
                          <a:solidFill>
                            <a:schemeClr val="hlink"/>
                          </a:solidFill>
                          <a:latin typeface="Halant"/>
                          <a:ea typeface="Halant"/>
                          <a:cs typeface="Halant"/>
                          <a:sym typeface="Halant"/>
                          <a:hlinkClick r:id="rId4"/>
                        </a:rPr>
                        <a:t>Podcast Transcript</a:t>
                      </a:r>
                      <a:r>
                        <a:rPr b="1" lang="en" sz="1100">
                          <a:latin typeface="Halant"/>
                          <a:ea typeface="Halant"/>
                          <a:cs typeface="Halant"/>
                          <a:sym typeface="Halant"/>
                        </a:rPr>
                        <a:t>: Start at 16:18, End at 24:54</a:t>
                      </a:r>
                      <a:endParaRPr sz="1100">
                        <a:latin typeface="Halant"/>
                        <a:ea typeface="Halant"/>
                        <a:cs typeface="Halant"/>
                        <a:sym typeface="Halant"/>
                      </a:endParaRPr>
                    </a:p>
                    <a:p>
                      <a:pPr indent="0" lvl="0" marL="0" rtl="0" algn="l">
                        <a:spcBef>
                          <a:spcPts val="0"/>
                        </a:spcBef>
                        <a:spcAft>
                          <a:spcPts val="0"/>
                        </a:spcAft>
                        <a:buNone/>
                      </a:pPr>
                      <a:r>
                        <a:rPr lang="en" sz="1200">
                          <a:solidFill>
                            <a:schemeClr val="dk1"/>
                          </a:solidFill>
                          <a:latin typeface="Inter"/>
                          <a:ea typeface="Inter"/>
                          <a:cs typeface="Inter"/>
                          <a:sym typeface="Inter"/>
                        </a:rPr>
                        <a:t>And I'm sure you remember for previous episodes where we have talked about how people in early America voted in taverns. </a:t>
                      </a:r>
                      <a:r>
                        <a:rPr lang="en" sz="1200">
                          <a:solidFill>
                            <a:schemeClr val="dk1"/>
                          </a:solidFill>
                          <a:latin typeface="Inter"/>
                          <a:ea typeface="Inter"/>
                          <a:cs typeface="Inter"/>
                          <a:sym typeface="Inter"/>
                        </a:rPr>
                        <a:t>Drinking was embedded deeply into the American framework. Europeans who visited the young nation were appalled at what they witnessed. One visitor told a British newspaper, Americans are certainly not as sober as the French or Germans, but perhaps about on a level with the Irish or more. Foreign visitors weren't the only ones who were judgemental about this lush behavior. Some Americans voiced their concerns. Late in his life, John Adams wrote to some friends, “It is mortifying that we Americans should exceed all other people in the world in this degrading beastly vice of in temperance.” Not that Adams was first in line to moderate or give up his own drinking habits. Mind you, he reputedly started each morning with a gill of hard cider. And while, while gill is around three ounces, just a few sips, he also once attempted to use his diplomatic station to bring several hundred bottles of French bordeaux into the US without paying taxes on them. He failed, by the way, and ultimately got Thomas Jefferson who had dual citizenship to do it for him. There were a variety of reasons for Americans to drink so much and so often. In addition to the lack of decontamination practices that would regulate safe drinking water, alcohol helped men as they worked outdoors through the cold months. Employers would provide employees with warming whiskey so they could keep laboring despite the weather. There was also a widespread belief that alcohol was helpful in settling a sour stomach. And this was important because not only did Americans drink a lot, they ate a lot too. They'd eat as much as they could, as fast as they could, and then wash their meals down with liquor, assuming it acted as an antacid. Europeans would bring stopwatches on their visits and as a sport, time how fast Americans ate. One, aghast visitor said, “As soon as food is set on the table, they fall upon it like wolves on an unguarded herd.” It is true that even today Americans have a reputation for eating quickly, for not slowly savoring their meals as is prominent in other European cultures. Right? And taverns were the center of social life. They played a very prominent role in early America. They were public spaces where men gathered to discuss news organized movements. They would drink and play cards and time spent in those bars grew exponentially in the 1800s and drunkenness became rampant. Extreme drinking was recognized as a disruption to society, but it was seen as an individual problem, not a cultural one. Social occasions like weddings, barn raisings, elections, christenings, and funerals were all celebrated as opportunities to indulge. Hard drinking was everywhere, and the women at home and living under coverture grew frustrated. Men who drank to excess developed health problems. Many grew violent, starting fights and taverns or assaulted their wives at home. Under coverture, domestic violence and assault was legal. Men could harm their wives and suffer no legal consequences. And because alcohol wasn't banned in many labor intensive workplaces, drunkenness caused accidents, permanent injuries, and a loss of income for families. And even in less extreme cases, men would habitually drink up all of their wages at the taverns after work, leaving nothing for their families. Impoverished households grew to alarming levels.</a:t>
                      </a:r>
                      <a:endParaRPr sz="1200">
                        <a:solidFill>
                          <a:schemeClr val="dk1"/>
                        </a:solidFill>
                        <a:latin typeface="Inter"/>
                        <a:ea typeface="Inter"/>
                        <a:cs typeface="Inter"/>
                        <a:sym typeface="Inter"/>
                      </a:endParaRPr>
                    </a:p>
                  </a:txBody>
                  <a:tcPr marT="87275" marB="87275" marR="86050" marL="114300"/>
                </a:tc>
              </a:tr>
            </a:tbl>
          </a:graphicData>
        </a:graphic>
      </p:graphicFrame>
      <p:sp>
        <p:nvSpPr>
          <p:cNvPr id="170" name="Google Shape;170;p39"/>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000"/>
              <a:buFont typeface="Arial"/>
              <a:buNone/>
            </a:pPr>
            <a:r>
              <a:rPr lang="en" sz="2300">
                <a:solidFill>
                  <a:schemeClr val="dk1"/>
                </a:solidFill>
                <a:latin typeface="Halant"/>
                <a:ea typeface="Halant"/>
                <a:cs typeface="Halant"/>
                <a:sym typeface="Halant"/>
              </a:rPr>
              <a:t>The Temperance Movement</a:t>
            </a:r>
            <a:endParaRPr sz="1800">
              <a:solidFill>
                <a:schemeClr val="dk1"/>
              </a:solidFill>
              <a:latin typeface="Halant"/>
              <a:ea typeface="Halant"/>
              <a:cs typeface="Halant"/>
              <a:sym typeface="Halant"/>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4" name="Shape 174"/>
        <p:cNvGrpSpPr/>
        <p:nvPr/>
      </p:nvGrpSpPr>
      <p:grpSpPr>
        <a:xfrm>
          <a:off x="0" y="0"/>
          <a:ext cx="0" cy="0"/>
          <a:chOff x="0" y="0"/>
          <a:chExt cx="0" cy="0"/>
        </a:xfrm>
      </p:grpSpPr>
      <p:sp>
        <p:nvSpPr>
          <p:cNvPr id="175" name="Google Shape;175;p40"/>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000"/>
              <a:buFont typeface="Arial"/>
              <a:buNone/>
            </a:pPr>
            <a:r>
              <a:rPr lang="en" sz="2300">
                <a:solidFill>
                  <a:schemeClr val="dk1"/>
                </a:solidFill>
                <a:latin typeface="Halant"/>
                <a:ea typeface="Halant"/>
                <a:cs typeface="Halant"/>
                <a:sym typeface="Halant"/>
              </a:rPr>
              <a:t>The Temperance Movement</a:t>
            </a:r>
            <a:endParaRPr sz="1800">
              <a:latin typeface="Halant"/>
              <a:ea typeface="Halant"/>
              <a:cs typeface="Halant"/>
              <a:sym typeface="Halant"/>
            </a:endParaRPr>
          </a:p>
        </p:txBody>
      </p:sp>
      <p:pic>
        <p:nvPicPr>
          <p:cNvPr id="176" name="Google Shape;176;p40"/>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77" name="Google Shape;177;p40"/>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78" name="Google Shape;178;p40"/>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79" name="Google Shape;179;p40"/>
          <p:cNvSpPr txBox="1"/>
          <p:nvPr/>
        </p:nvSpPr>
        <p:spPr>
          <a:xfrm>
            <a:off x="359100" y="631225"/>
            <a:ext cx="6633600" cy="1312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Context: </a:t>
            </a:r>
            <a:r>
              <a:rPr lang="en" sz="1200">
                <a:solidFill>
                  <a:schemeClr val="dk1"/>
                </a:solidFill>
                <a:latin typeface="Halant"/>
                <a:ea typeface="Halant"/>
                <a:cs typeface="Halant"/>
                <a:sym typeface="Halant"/>
              </a:rPr>
              <a:t>The desire for temperance was strong because men controlled family wages and often spent money on alcohol instead of supporting their families. Under the laws of coverture, married women had no legal control over their own earnings or property—everything belonged to their husbands. Reformers, many of them women, wanted to reduce or ban alcohol to protect families and improve public behavior. Their goal was to make individuals more responsible and to create a safer, more moral society.</a:t>
            </a:r>
            <a:endParaRPr sz="1200">
              <a:solidFill>
                <a:schemeClr val="dk1"/>
              </a:solidFill>
              <a:latin typeface="Halant"/>
              <a:ea typeface="Halant"/>
              <a:cs typeface="Halant"/>
              <a:sym typeface="Halant"/>
            </a:endParaRPr>
          </a:p>
        </p:txBody>
      </p:sp>
      <p:graphicFrame>
        <p:nvGraphicFramePr>
          <p:cNvPr id="180" name="Google Shape;180;p40"/>
          <p:cNvGraphicFramePr/>
          <p:nvPr/>
        </p:nvGraphicFramePr>
        <p:xfrm>
          <a:off x="324594" y="1943570"/>
          <a:ext cx="3000000" cy="3000000"/>
        </p:xfrm>
        <a:graphic>
          <a:graphicData uri="http://schemas.openxmlformats.org/drawingml/2006/table">
            <a:tbl>
              <a:tblPr>
                <a:noFill/>
                <a:tableStyleId>{694AFECA-8433-4BF2-A517-51A36CE59EC3}</a:tableStyleId>
              </a:tblPr>
              <a:tblGrid>
                <a:gridCol w="1658400"/>
                <a:gridCol w="1658400"/>
                <a:gridCol w="1658400"/>
                <a:gridCol w="1658400"/>
              </a:tblGrid>
              <a:tr h="415925">
                <a:tc gridSpan="4">
                  <a:txBody>
                    <a:bodyPr/>
                    <a:lstStyle/>
                    <a:p>
                      <a:pPr indent="0" lvl="0" marL="0" rtl="0" algn="l">
                        <a:spcBef>
                          <a:spcPts val="0"/>
                        </a:spcBef>
                        <a:spcAft>
                          <a:spcPts val="0"/>
                        </a:spcAft>
                        <a:buNone/>
                      </a:pPr>
                      <a:r>
                        <a:rPr lang="en" sz="1200">
                          <a:latin typeface="Halant"/>
                          <a:ea typeface="Halant"/>
                          <a:cs typeface="Halant"/>
                          <a:sym typeface="Halant"/>
                        </a:rPr>
                        <a:t>Source: John Warner Barber, “The Drunkard’s Progress,” 1826. Public Domain</a:t>
                      </a:r>
                      <a:endParaRPr sz="1200">
                        <a:latin typeface="Halant"/>
                        <a:ea typeface="Halant"/>
                        <a:cs typeface="Halant"/>
                        <a:sym typeface="Halant"/>
                      </a:endParaRPr>
                    </a:p>
                    <a:p>
                      <a:pPr indent="0" lvl="0" marL="0" rtl="0" algn="l">
                        <a:spcBef>
                          <a:spcPts val="0"/>
                        </a:spcBef>
                        <a:spcAft>
                          <a:spcPts val="0"/>
                        </a:spcAft>
                        <a:buNone/>
                      </a:pPr>
                      <a:r>
                        <a:t/>
                      </a:r>
                      <a:endParaRPr sz="1000">
                        <a:latin typeface="Halant"/>
                        <a:ea typeface="Halant"/>
                        <a:cs typeface="Halant"/>
                        <a:sym typeface="Halant"/>
                      </a:endParaRPr>
                    </a:p>
                    <a:p>
                      <a:pPr indent="0" lvl="0" marL="0" rtl="0" algn="l">
                        <a:spcBef>
                          <a:spcPts val="0"/>
                        </a:spcBef>
                        <a:spcAft>
                          <a:spcPts val="0"/>
                        </a:spcAft>
                        <a:buNone/>
                      </a:pPr>
                      <a:r>
                        <a:rPr lang="en" sz="1000">
                          <a:latin typeface="Inter"/>
                          <a:ea typeface="Inter"/>
                          <a:cs typeface="Inter"/>
                          <a:sym typeface="Inter"/>
                        </a:rPr>
                        <a:t>Note: Temperance advocates used publications like this to visually warn people about the dangers of alcohol, hoping to inspire moral change and gain public support for their movement.</a:t>
                      </a:r>
                      <a:endParaRPr sz="1000">
                        <a:latin typeface="Inter"/>
                        <a:ea typeface="Inter"/>
                        <a:cs typeface="Inter"/>
                        <a:sym typeface="Inter"/>
                      </a:endParaRPr>
                    </a:p>
                  </a:txBody>
                  <a:tcPr marT="66525" marB="66525" marR="67475" marL="674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hMerge="1"/>
                <a:tc hMerge="1"/>
                <a:tc hMerge="1"/>
              </a:tr>
              <a:tr h="3171650">
                <a:tc gridSpan="4">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txBody>
                  <a:tcPr marT="66525" marB="66525" marR="67475" marL="67475">
                    <a:lnL cap="flat" cmpd="sng" w="12700">
                      <a:solidFill>
                        <a:srgbClr val="222F5F">
                          <a:alpha val="0"/>
                        </a:srgbClr>
                      </a:solidFill>
                      <a:prstDash val="solid"/>
                      <a:round/>
                      <a:headEnd len="sm" w="sm" type="none"/>
                      <a:tailEnd len="sm" w="sm" type="none"/>
                    </a:lnL>
                    <a:lnR cap="flat" cmpd="sng" w="12700">
                      <a:solidFill>
                        <a:srgbClr val="222F5F">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c hMerge="1"/>
                <a:tc hMerge="1"/>
                <a:tc hMerge="1"/>
              </a:tr>
              <a:tr h="600375">
                <a:tc gridSpan="4">
                  <a:txBody>
                    <a:bodyPr/>
                    <a:lstStyle/>
                    <a:p>
                      <a:pPr indent="0" lvl="0" marL="0" rtl="0" algn="ctr">
                        <a:lnSpc>
                          <a:spcPct val="115000"/>
                        </a:lnSpc>
                        <a:spcBef>
                          <a:spcPts val="0"/>
                        </a:spcBef>
                        <a:spcAft>
                          <a:spcPts val="0"/>
                        </a:spcAft>
                        <a:buNone/>
                      </a:pPr>
                      <a:r>
                        <a:rPr lang="en" sz="1100">
                          <a:solidFill>
                            <a:schemeClr val="dk1"/>
                          </a:solidFill>
                          <a:latin typeface="Halant"/>
                          <a:ea typeface="Halant"/>
                          <a:cs typeface="Halant"/>
                          <a:sym typeface="Halant"/>
                        </a:rPr>
                        <a:t>THE DRUNKARD’S PROGRESS,</a:t>
                      </a:r>
                      <a:endParaRPr sz="1100">
                        <a:solidFill>
                          <a:schemeClr val="dk1"/>
                        </a:solidFill>
                        <a:latin typeface="Halant"/>
                        <a:ea typeface="Halant"/>
                        <a:cs typeface="Halant"/>
                        <a:sym typeface="Halant"/>
                      </a:endParaRPr>
                    </a:p>
                    <a:p>
                      <a:pPr indent="0" lvl="0" marL="0" rtl="0" algn="ctr">
                        <a:lnSpc>
                          <a:spcPct val="115000"/>
                        </a:lnSpc>
                        <a:spcBef>
                          <a:spcPts val="0"/>
                        </a:spcBef>
                        <a:spcAft>
                          <a:spcPts val="0"/>
                        </a:spcAft>
                        <a:buNone/>
                      </a:pPr>
                      <a:r>
                        <a:rPr lang="en" sz="1100">
                          <a:solidFill>
                            <a:schemeClr val="dk1"/>
                          </a:solidFill>
                          <a:latin typeface="Halant"/>
                          <a:ea typeface="Halant"/>
                          <a:cs typeface="Halant"/>
                          <a:sym typeface="Halant"/>
                        </a:rPr>
                        <a:t>OR THE DIRECT ROAD TO POVERTY, WRETCHEDNESS &amp; RUIN</a:t>
                      </a:r>
                      <a:endParaRPr sz="1100">
                        <a:solidFill>
                          <a:schemeClr val="dk1"/>
                        </a:solidFill>
                        <a:latin typeface="Halant"/>
                        <a:ea typeface="Halant"/>
                        <a:cs typeface="Halant"/>
                        <a:sym typeface="Halant"/>
                      </a:endParaRPr>
                    </a:p>
                  </a:txBody>
                  <a:tcPr marT="66525" marB="66525" marR="67475" marL="67475">
                    <a:lnL cap="flat" cmpd="sng" w="12700">
                      <a:solidFill>
                        <a:srgbClr val="222F5F">
                          <a:alpha val="0"/>
                        </a:srgbClr>
                      </a:solidFill>
                      <a:prstDash val="solid"/>
                      <a:round/>
                      <a:headEnd len="sm" w="sm" type="none"/>
                      <a:tailEnd len="sm" w="sm" type="none"/>
                    </a:lnL>
                    <a:lnR cap="flat" cmpd="sng" w="12700">
                      <a:solidFill>
                        <a:srgbClr val="222F5F">
                          <a:alpha val="0"/>
                        </a:srgbClr>
                      </a:solidFill>
                      <a:prstDash val="solid"/>
                      <a:round/>
                      <a:headEnd len="sm" w="sm" type="none"/>
                      <a:tailEnd len="sm" w="sm" type="none"/>
                    </a:lnR>
                    <a:lnT cap="flat" cmpd="sng" w="12700">
                      <a:solidFill>
                        <a:srgbClr val="9E9E9E">
                          <a:alpha val="0"/>
                        </a:srgbClr>
                      </a:solidFill>
                      <a:prstDash val="solid"/>
                      <a:round/>
                      <a:headEnd len="sm" w="sm" type="none"/>
                      <a:tailEnd len="sm" w="sm" type="none"/>
                    </a:lnT>
                    <a:lnB cap="flat" cmpd="sng" w="12700">
                      <a:solidFill>
                        <a:schemeClr val="dk1">
                          <a:alpha val="0"/>
                        </a:schemeClr>
                      </a:solidFill>
                      <a:prstDash val="solid"/>
                      <a:round/>
                      <a:headEnd len="sm" w="sm" type="none"/>
                      <a:tailEnd len="sm" w="sm" type="none"/>
                    </a:lnB>
                  </a:tcPr>
                </a:tc>
                <a:tc hMerge="1"/>
                <a:tc hMerge="1"/>
                <a:tc hMerge="1"/>
              </a:tr>
              <a:tr h="2063775">
                <a:tc>
                  <a:txBody>
                    <a:bodyPr/>
                    <a:lstStyle/>
                    <a:p>
                      <a:pPr indent="0" lvl="0" marL="0" rtl="0" algn="l">
                        <a:lnSpc>
                          <a:spcPct val="115000"/>
                        </a:lnSpc>
                        <a:spcBef>
                          <a:spcPts val="0"/>
                        </a:spcBef>
                        <a:spcAft>
                          <a:spcPts val="0"/>
                        </a:spcAft>
                        <a:buNone/>
                      </a:pPr>
                      <a:r>
                        <a:rPr lang="en" sz="1000">
                          <a:solidFill>
                            <a:schemeClr val="dk1"/>
                          </a:solidFill>
                          <a:latin typeface="Halant"/>
                          <a:ea typeface="Halant"/>
                          <a:cs typeface="Halant"/>
                          <a:sym typeface="Halant"/>
                        </a:rPr>
                        <a:t>“Woe unto them that rise up early in the morning that they may follow Strong Drink…” (Isaiah 5:11)</a:t>
                      </a:r>
                      <a:endParaRPr sz="10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0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0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000">
                        <a:solidFill>
                          <a:schemeClr val="dk1"/>
                        </a:solidFill>
                        <a:latin typeface="Halant"/>
                        <a:ea typeface="Halant"/>
                        <a:cs typeface="Halant"/>
                        <a:sym typeface="Halant"/>
                      </a:endParaRPr>
                    </a:p>
                    <a:p>
                      <a:pPr indent="0" lvl="0" marL="0" rtl="0" algn="ctr">
                        <a:lnSpc>
                          <a:spcPct val="115000"/>
                        </a:lnSpc>
                        <a:spcBef>
                          <a:spcPts val="0"/>
                        </a:spcBef>
                        <a:spcAft>
                          <a:spcPts val="0"/>
                        </a:spcAft>
                        <a:buNone/>
                      </a:pPr>
                      <a:r>
                        <a:rPr lang="en" sz="1000">
                          <a:solidFill>
                            <a:schemeClr val="dk1"/>
                          </a:solidFill>
                          <a:latin typeface="Halant"/>
                          <a:ea typeface="Halant"/>
                          <a:cs typeface="Halant"/>
                          <a:sym typeface="Halant"/>
                        </a:rPr>
                        <a:t>The MORNING DRAM. </a:t>
                      </a:r>
                      <a:endParaRPr sz="1000">
                        <a:solidFill>
                          <a:schemeClr val="dk1"/>
                        </a:solidFill>
                        <a:latin typeface="Halant"/>
                        <a:ea typeface="Halant"/>
                        <a:cs typeface="Halant"/>
                        <a:sym typeface="Halant"/>
                      </a:endParaRPr>
                    </a:p>
                    <a:p>
                      <a:pPr indent="0" lvl="0" marL="0" rtl="0" algn="l">
                        <a:lnSpc>
                          <a:spcPct val="115000"/>
                        </a:lnSpc>
                        <a:spcBef>
                          <a:spcPts val="0"/>
                        </a:spcBef>
                        <a:spcAft>
                          <a:spcPts val="0"/>
                        </a:spcAft>
                        <a:buClr>
                          <a:schemeClr val="dk1"/>
                        </a:buClr>
                        <a:buSzPts val="1100"/>
                        <a:buFont typeface="Arial"/>
                        <a:buNone/>
                      </a:pPr>
                      <a:r>
                        <a:rPr lang="en" sz="1000">
                          <a:solidFill>
                            <a:schemeClr val="dk1"/>
                          </a:solidFill>
                          <a:latin typeface="Halant"/>
                          <a:ea typeface="Halant"/>
                          <a:cs typeface="Halant"/>
                          <a:sym typeface="Halant"/>
                        </a:rPr>
                        <a:t>The Beginning of Sorrows. Neglect of Business, Idleness, Languor, Loss of Appetite, Dulness and Heaviness, a love of Strong Drink increasing.</a:t>
                      </a:r>
                      <a:endParaRPr sz="1000">
                        <a:solidFill>
                          <a:schemeClr val="dk1"/>
                        </a:solidFill>
                        <a:latin typeface="Halant"/>
                        <a:ea typeface="Halant"/>
                        <a:cs typeface="Halant"/>
                        <a:sym typeface="Halant"/>
                      </a:endParaRPr>
                    </a:p>
                  </a:txBody>
                  <a:tcPr marT="66525" marB="66525" marR="67475" marL="67475">
                    <a:lnL cap="flat" cmpd="sng" w="12700">
                      <a:solidFill>
                        <a:schemeClr val="dk1">
                          <a:alpha val="0"/>
                        </a:schemeClr>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chemeClr val="dk1">
                          <a:alpha val="0"/>
                        </a:schemeClr>
                      </a:solidFill>
                      <a:prstDash val="solid"/>
                      <a:round/>
                      <a:headEnd len="sm" w="sm" type="none"/>
                      <a:tailEnd len="sm" w="sm" type="none"/>
                    </a:lnT>
                    <a:lnB cap="flat" cmpd="sng" w="12700">
                      <a:solidFill>
                        <a:schemeClr val="dk1">
                          <a:alpha val="0"/>
                        </a:schemeClr>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 sz="1000">
                          <a:solidFill>
                            <a:schemeClr val="dk1"/>
                          </a:solidFill>
                          <a:latin typeface="Halant"/>
                          <a:ea typeface="Halant"/>
                          <a:cs typeface="Halant"/>
                          <a:sym typeface="Halant"/>
                        </a:rPr>
                        <a:t>“Woe unto them that are mighty to drink wine, and men of strength to mingle Strong Drink.” (Isaiah 5:22)</a:t>
                      </a:r>
                      <a:endParaRPr sz="10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000">
                        <a:solidFill>
                          <a:schemeClr val="dk1"/>
                        </a:solidFill>
                        <a:latin typeface="Halant"/>
                        <a:ea typeface="Halant"/>
                        <a:cs typeface="Halant"/>
                        <a:sym typeface="Halant"/>
                      </a:endParaRPr>
                    </a:p>
                    <a:p>
                      <a:pPr indent="0" lvl="0" marL="0" rtl="0" algn="ctr">
                        <a:lnSpc>
                          <a:spcPct val="115000"/>
                        </a:lnSpc>
                        <a:spcBef>
                          <a:spcPts val="0"/>
                        </a:spcBef>
                        <a:spcAft>
                          <a:spcPts val="0"/>
                        </a:spcAft>
                        <a:buNone/>
                      </a:pPr>
                      <a:r>
                        <a:t/>
                      </a:r>
                      <a:endParaRPr sz="1000">
                        <a:solidFill>
                          <a:schemeClr val="dk1"/>
                        </a:solidFill>
                        <a:latin typeface="Halant"/>
                        <a:ea typeface="Halant"/>
                        <a:cs typeface="Halant"/>
                        <a:sym typeface="Halant"/>
                      </a:endParaRPr>
                    </a:p>
                    <a:p>
                      <a:pPr indent="0" lvl="0" marL="0" rtl="0" algn="ctr">
                        <a:lnSpc>
                          <a:spcPct val="115000"/>
                        </a:lnSpc>
                        <a:spcBef>
                          <a:spcPts val="0"/>
                        </a:spcBef>
                        <a:spcAft>
                          <a:spcPts val="0"/>
                        </a:spcAft>
                        <a:buNone/>
                      </a:pPr>
                      <a:r>
                        <a:t/>
                      </a:r>
                      <a:endParaRPr sz="1000">
                        <a:solidFill>
                          <a:schemeClr val="dk1"/>
                        </a:solidFill>
                        <a:latin typeface="Halant"/>
                        <a:ea typeface="Halant"/>
                        <a:cs typeface="Halant"/>
                        <a:sym typeface="Halant"/>
                      </a:endParaRPr>
                    </a:p>
                    <a:p>
                      <a:pPr indent="0" lvl="0" marL="0" rtl="0" algn="ctr">
                        <a:lnSpc>
                          <a:spcPct val="115000"/>
                        </a:lnSpc>
                        <a:spcBef>
                          <a:spcPts val="0"/>
                        </a:spcBef>
                        <a:spcAft>
                          <a:spcPts val="0"/>
                        </a:spcAft>
                        <a:buNone/>
                      </a:pPr>
                      <a:r>
                        <a:rPr lang="en" sz="1000">
                          <a:solidFill>
                            <a:schemeClr val="dk1"/>
                          </a:solidFill>
                          <a:latin typeface="Halant"/>
                          <a:ea typeface="Halant"/>
                          <a:cs typeface="Halant"/>
                          <a:sym typeface="Halant"/>
                        </a:rPr>
                        <a:t>The GROG SHOP. </a:t>
                      </a:r>
                      <a:endParaRPr sz="1000">
                        <a:solidFill>
                          <a:schemeClr val="dk1"/>
                        </a:solidFill>
                        <a:latin typeface="Halant"/>
                        <a:ea typeface="Halant"/>
                        <a:cs typeface="Halant"/>
                        <a:sym typeface="Halant"/>
                      </a:endParaRPr>
                    </a:p>
                    <a:p>
                      <a:pPr indent="0" lvl="0" marL="0" rtl="0" algn="l">
                        <a:lnSpc>
                          <a:spcPct val="115000"/>
                        </a:lnSpc>
                        <a:spcBef>
                          <a:spcPts val="0"/>
                        </a:spcBef>
                        <a:spcAft>
                          <a:spcPts val="0"/>
                        </a:spcAft>
                        <a:buClr>
                          <a:schemeClr val="dk1"/>
                        </a:buClr>
                        <a:buSzPts val="1100"/>
                        <a:buFont typeface="Arial"/>
                        <a:buNone/>
                      </a:pPr>
                      <a:r>
                        <a:rPr lang="en" sz="1000">
                          <a:solidFill>
                            <a:schemeClr val="dk1"/>
                          </a:solidFill>
                          <a:latin typeface="Halant"/>
                          <a:ea typeface="Halant"/>
                          <a:cs typeface="Halant"/>
                          <a:sym typeface="Halant"/>
                        </a:rPr>
                        <a:t>Bad Company. Profaneness, Cursing and Swearing, Quarreling &amp; Fighting, Gambling, Obscenity, Ridicule and Hatred of Religion. The Gate of Hell.</a:t>
                      </a:r>
                      <a:endParaRPr sz="1000">
                        <a:solidFill>
                          <a:schemeClr val="dk1"/>
                        </a:solidFill>
                        <a:latin typeface="Halant"/>
                        <a:ea typeface="Halant"/>
                        <a:cs typeface="Halant"/>
                        <a:sym typeface="Halant"/>
                      </a:endParaRPr>
                    </a:p>
                  </a:txBody>
                  <a:tcPr marT="66525" marB="66525" marR="67475" marL="674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chemeClr val="dk1">
                          <a:alpha val="0"/>
                        </a:schemeClr>
                      </a:solidFill>
                      <a:prstDash val="solid"/>
                      <a:round/>
                      <a:headEnd len="sm" w="sm" type="none"/>
                      <a:tailEnd len="sm" w="sm" type="none"/>
                    </a:lnT>
                    <a:lnB cap="flat" cmpd="sng" w="12700">
                      <a:solidFill>
                        <a:schemeClr val="dk1">
                          <a:alpha val="0"/>
                        </a:schemeClr>
                      </a:solidFill>
                      <a:prstDash val="solid"/>
                      <a:round/>
                      <a:headEnd len="sm" w="sm" type="none"/>
                      <a:tailEnd len="sm" w="sm" type="none"/>
                    </a:lnB>
                  </a:tcPr>
                </a:tc>
                <a:tc>
                  <a:txBody>
                    <a:bodyPr/>
                    <a:lstStyle/>
                    <a:p>
                      <a:pPr indent="0" lvl="0" marL="0" rtl="0" algn="l">
                        <a:lnSpc>
                          <a:spcPct val="115000"/>
                        </a:lnSpc>
                        <a:spcBef>
                          <a:spcPts val="0"/>
                        </a:spcBef>
                        <a:spcAft>
                          <a:spcPts val="0"/>
                        </a:spcAft>
                        <a:buClr>
                          <a:schemeClr val="dk1"/>
                        </a:buClr>
                        <a:buSzPts val="1100"/>
                        <a:buFont typeface="Arial"/>
                        <a:buNone/>
                      </a:pPr>
                      <a:r>
                        <a:rPr lang="en" sz="1000">
                          <a:solidFill>
                            <a:schemeClr val="dk1"/>
                          </a:solidFill>
                          <a:latin typeface="Halant"/>
                          <a:ea typeface="Halant"/>
                          <a:cs typeface="Halant"/>
                          <a:sym typeface="Halant"/>
                        </a:rPr>
                        <a:t>“Who hath woe? Who hath sorrow? Who hath contentions? Who hath wounds without cause? They that tarry long at the wine.” (Proverbs 23:29)</a:t>
                      </a:r>
                      <a:endParaRPr sz="10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000">
                        <a:solidFill>
                          <a:schemeClr val="dk1"/>
                        </a:solidFill>
                        <a:latin typeface="Halant"/>
                        <a:ea typeface="Halant"/>
                        <a:cs typeface="Halant"/>
                        <a:sym typeface="Halant"/>
                      </a:endParaRPr>
                    </a:p>
                    <a:p>
                      <a:pPr indent="0" lvl="0" marL="0" rtl="0" algn="ctr">
                        <a:lnSpc>
                          <a:spcPct val="115000"/>
                        </a:lnSpc>
                        <a:spcBef>
                          <a:spcPts val="0"/>
                        </a:spcBef>
                        <a:spcAft>
                          <a:spcPts val="0"/>
                        </a:spcAft>
                        <a:buNone/>
                      </a:pPr>
                      <a:r>
                        <a:rPr lang="en" sz="1000">
                          <a:solidFill>
                            <a:schemeClr val="dk1"/>
                          </a:solidFill>
                          <a:latin typeface="Halant"/>
                          <a:ea typeface="Halant"/>
                          <a:cs typeface="Halant"/>
                          <a:sym typeface="Halant"/>
                        </a:rPr>
                        <a:t>The CONFIRMED DRUNKARD. </a:t>
                      </a:r>
                      <a:endParaRPr sz="1000">
                        <a:solidFill>
                          <a:schemeClr val="dk1"/>
                        </a:solidFill>
                        <a:latin typeface="Halant"/>
                        <a:ea typeface="Halant"/>
                        <a:cs typeface="Halant"/>
                        <a:sym typeface="Halant"/>
                      </a:endParaRPr>
                    </a:p>
                    <a:p>
                      <a:pPr indent="0" lvl="0" marL="0" rtl="0" algn="l">
                        <a:lnSpc>
                          <a:spcPct val="115000"/>
                        </a:lnSpc>
                        <a:spcBef>
                          <a:spcPts val="0"/>
                        </a:spcBef>
                        <a:spcAft>
                          <a:spcPts val="0"/>
                        </a:spcAft>
                        <a:buClr>
                          <a:schemeClr val="dk1"/>
                        </a:buClr>
                        <a:buSzPts val="1100"/>
                        <a:buFont typeface="Arial"/>
                        <a:buNone/>
                      </a:pPr>
                      <a:r>
                        <a:rPr lang="en" sz="1000">
                          <a:solidFill>
                            <a:schemeClr val="dk1"/>
                          </a:solidFill>
                          <a:latin typeface="Halant"/>
                          <a:ea typeface="Halant"/>
                          <a:cs typeface="Halant"/>
                          <a:sym typeface="Halant"/>
                        </a:rPr>
                        <a:t>Beastly Intoxication, Loss of Character, Loss of Natural Affection, Family Suffering, Brutality,  Misery, Disease, Mortgages, Sheriffs, Writs</a:t>
                      </a:r>
                      <a:endParaRPr sz="1100">
                        <a:solidFill>
                          <a:schemeClr val="dk1"/>
                        </a:solidFill>
                        <a:latin typeface="Halant"/>
                        <a:ea typeface="Halant"/>
                        <a:cs typeface="Halant"/>
                        <a:sym typeface="Halant"/>
                      </a:endParaRPr>
                    </a:p>
                  </a:txBody>
                  <a:tcPr marT="66525" marB="66525" marR="67475" marL="674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chemeClr val="dk1">
                          <a:alpha val="0"/>
                        </a:schemeClr>
                      </a:solidFill>
                      <a:prstDash val="solid"/>
                      <a:round/>
                      <a:headEnd len="sm" w="sm" type="none"/>
                      <a:tailEnd len="sm" w="sm" type="none"/>
                    </a:lnT>
                    <a:lnB cap="flat" cmpd="sng" w="12700">
                      <a:solidFill>
                        <a:schemeClr val="dk1">
                          <a:alpha val="0"/>
                        </a:schemeClr>
                      </a:solidFill>
                      <a:prstDash val="solid"/>
                      <a:round/>
                      <a:headEnd len="sm" w="sm" type="none"/>
                      <a:tailEnd len="sm" w="sm" type="none"/>
                    </a:lnB>
                  </a:tcPr>
                </a:tc>
                <a:tc>
                  <a:txBody>
                    <a:bodyPr/>
                    <a:lstStyle/>
                    <a:p>
                      <a:pPr indent="0" lvl="0" marL="0" rtl="0" algn="l">
                        <a:lnSpc>
                          <a:spcPct val="115000"/>
                        </a:lnSpc>
                        <a:spcBef>
                          <a:spcPts val="0"/>
                        </a:spcBef>
                        <a:spcAft>
                          <a:spcPts val="0"/>
                        </a:spcAft>
                        <a:buClr>
                          <a:schemeClr val="dk1"/>
                        </a:buClr>
                        <a:buSzPts val="1100"/>
                        <a:buFont typeface="Arial"/>
                        <a:buNone/>
                      </a:pPr>
                      <a:r>
                        <a:rPr lang="en" sz="1000">
                          <a:solidFill>
                            <a:schemeClr val="dk1"/>
                          </a:solidFill>
                          <a:latin typeface="Halant"/>
                          <a:ea typeface="Halant"/>
                          <a:cs typeface="Halant"/>
                          <a:sym typeface="Halant"/>
                        </a:rPr>
                        <a:t>The drunkard shall come to poverty.” (Proverbs 23:21) “The wages of sin in death.” (Romans 6:23)</a:t>
                      </a:r>
                      <a:endParaRPr sz="10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0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0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000">
                        <a:solidFill>
                          <a:schemeClr val="dk1"/>
                        </a:solidFill>
                        <a:latin typeface="Halant"/>
                        <a:ea typeface="Halant"/>
                        <a:cs typeface="Halant"/>
                        <a:sym typeface="Halant"/>
                      </a:endParaRPr>
                    </a:p>
                    <a:p>
                      <a:pPr indent="0" lvl="0" marL="0" rtl="0" algn="ctr">
                        <a:lnSpc>
                          <a:spcPct val="115000"/>
                        </a:lnSpc>
                        <a:spcBef>
                          <a:spcPts val="0"/>
                        </a:spcBef>
                        <a:spcAft>
                          <a:spcPts val="0"/>
                        </a:spcAft>
                        <a:buNone/>
                      </a:pPr>
                      <a:r>
                        <a:rPr lang="en" sz="1000">
                          <a:solidFill>
                            <a:schemeClr val="dk1"/>
                          </a:solidFill>
                          <a:latin typeface="Halant"/>
                          <a:ea typeface="Halant"/>
                          <a:cs typeface="Halant"/>
                          <a:sym typeface="Halant"/>
                        </a:rPr>
                        <a:t>CONCLUDING SCENE. </a:t>
                      </a:r>
                      <a:endParaRPr sz="1000">
                        <a:solidFill>
                          <a:schemeClr val="dk1"/>
                        </a:solidFill>
                        <a:latin typeface="Halant"/>
                        <a:ea typeface="Halant"/>
                        <a:cs typeface="Halant"/>
                        <a:sym typeface="Halant"/>
                      </a:endParaRPr>
                    </a:p>
                    <a:p>
                      <a:pPr indent="0" lvl="0" marL="0" rtl="0" algn="l">
                        <a:lnSpc>
                          <a:spcPct val="115000"/>
                        </a:lnSpc>
                        <a:spcBef>
                          <a:spcPts val="0"/>
                        </a:spcBef>
                        <a:spcAft>
                          <a:spcPts val="0"/>
                        </a:spcAft>
                        <a:buClr>
                          <a:schemeClr val="dk1"/>
                        </a:buClr>
                        <a:buSzPts val="1100"/>
                        <a:buFont typeface="Arial"/>
                        <a:buNone/>
                      </a:pPr>
                      <a:r>
                        <a:rPr lang="en" sz="1000">
                          <a:solidFill>
                            <a:schemeClr val="dk1"/>
                          </a:solidFill>
                          <a:latin typeface="Halant"/>
                          <a:ea typeface="Halant"/>
                          <a:cs typeface="Halant"/>
                          <a:sym typeface="Halant"/>
                        </a:rPr>
                        <a:t>Poverty, Wretchedness, a Curse and Burden upon Society, Want, Beggary, Pauperism, Death.</a:t>
                      </a:r>
                      <a:endParaRPr sz="1000">
                        <a:solidFill>
                          <a:schemeClr val="dk1"/>
                        </a:solidFill>
                        <a:latin typeface="Halant"/>
                        <a:ea typeface="Halant"/>
                        <a:cs typeface="Halant"/>
                        <a:sym typeface="Halant"/>
                      </a:endParaRPr>
                    </a:p>
                    <a:p>
                      <a:pPr indent="0" lvl="0" marL="0" rtl="0" algn="l">
                        <a:spcBef>
                          <a:spcPts val="0"/>
                        </a:spcBef>
                        <a:spcAft>
                          <a:spcPts val="0"/>
                        </a:spcAft>
                        <a:buNone/>
                      </a:pPr>
                      <a:r>
                        <a:t/>
                      </a:r>
                      <a:endParaRPr/>
                    </a:p>
                  </a:txBody>
                  <a:tcPr marT="66525" marB="66525" marR="67475" marL="67475">
                    <a:lnL cap="flat" cmpd="sng" w="12700">
                      <a:solidFill>
                        <a:srgbClr val="9E9E9E"/>
                      </a:solidFill>
                      <a:prstDash val="solid"/>
                      <a:round/>
                      <a:headEnd len="sm" w="sm" type="none"/>
                      <a:tailEnd len="sm" w="sm" type="none"/>
                    </a:lnL>
                    <a:lnR cap="flat" cmpd="sng" w="12700">
                      <a:solidFill>
                        <a:schemeClr val="dk1">
                          <a:alpha val="0"/>
                        </a:schemeClr>
                      </a:solidFill>
                      <a:prstDash val="solid"/>
                      <a:round/>
                      <a:headEnd len="sm" w="sm" type="none"/>
                      <a:tailEnd len="sm" w="sm" type="none"/>
                    </a:lnR>
                    <a:lnT cap="flat" cmpd="sng" w="12700">
                      <a:solidFill>
                        <a:schemeClr val="dk1">
                          <a:alpha val="0"/>
                        </a:schemeClr>
                      </a:solidFill>
                      <a:prstDash val="solid"/>
                      <a:round/>
                      <a:headEnd len="sm" w="sm" type="none"/>
                      <a:tailEnd len="sm" w="sm" type="none"/>
                    </a:lnT>
                    <a:lnB cap="flat" cmpd="sng" w="12700">
                      <a:solidFill>
                        <a:schemeClr val="dk1">
                          <a:alpha val="0"/>
                        </a:schemeClr>
                      </a:solidFill>
                      <a:prstDash val="solid"/>
                      <a:round/>
                      <a:headEnd len="sm" w="sm" type="none"/>
                      <a:tailEnd len="sm" w="sm" type="none"/>
                    </a:lnB>
                  </a:tcPr>
                </a:tc>
              </a:tr>
            </a:tbl>
          </a:graphicData>
        </a:graphic>
      </p:graphicFrame>
      <p:pic>
        <p:nvPicPr>
          <p:cNvPr id="181" name="Google Shape;181;p40"/>
          <p:cNvPicPr preferRelativeResize="0"/>
          <p:nvPr/>
        </p:nvPicPr>
        <p:blipFill rotWithShape="1">
          <a:blip r:embed="rId4">
            <a:alphaModFix/>
          </a:blip>
          <a:srcRect b="0" l="0" r="0" t="0"/>
          <a:stretch/>
        </p:blipFill>
        <p:spPr>
          <a:xfrm>
            <a:off x="1092863" y="2773675"/>
            <a:ext cx="5166075" cy="3112774"/>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5" name="Shape 185"/>
        <p:cNvGrpSpPr/>
        <p:nvPr/>
      </p:nvGrpSpPr>
      <p:grpSpPr>
        <a:xfrm>
          <a:off x="0" y="0"/>
          <a:ext cx="0" cy="0"/>
          <a:chOff x="0" y="0"/>
          <a:chExt cx="0" cy="0"/>
        </a:xfrm>
      </p:grpSpPr>
      <p:sp>
        <p:nvSpPr>
          <p:cNvPr id="186" name="Google Shape;186;p41"/>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000"/>
              <a:buFont typeface="Arial"/>
              <a:buNone/>
            </a:pPr>
            <a:r>
              <a:rPr lang="en" sz="2300">
                <a:solidFill>
                  <a:schemeClr val="dk1"/>
                </a:solidFill>
                <a:latin typeface="Halant"/>
                <a:ea typeface="Halant"/>
                <a:cs typeface="Halant"/>
                <a:sym typeface="Halant"/>
              </a:rPr>
              <a:t>The Temperance Movement</a:t>
            </a:r>
            <a:endParaRPr sz="1800">
              <a:latin typeface="Halant"/>
              <a:ea typeface="Halant"/>
              <a:cs typeface="Halant"/>
              <a:sym typeface="Halant"/>
            </a:endParaRPr>
          </a:p>
        </p:txBody>
      </p:sp>
      <p:pic>
        <p:nvPicPr>
          <p:cNvPr id="187" name="Google Shape;187;p41"/>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88" name="Google Shape;188;p41"/>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89" name="Google Shape;189;p41"/>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190" name="Google Shape;190;p41"/>
          <p:cNvGraphicFramePr/>
          <p:nvPr/>
        </p:nvGraphicFramePr>
        <p:xfrm>
          <a:off x="324594" y="571970"/>
          <a:ext cx="3000000" cy="3000000"/>
        </p:xfrm>
        <a:graphic>
          <a:graphicData uri="http://schemas.openxmlformats.org/drawingml/2006/table">
            <a:tbl>
              <a:tblPr>
                <a:noFill/>
                <a:tableStyleId>{694AFECA-8433-4BF2-A517-51A36CE59EC3}</a:tableStyleId>
              </a:tblPr>
              <a:tblGrid>
                <a:gridCol w="4315125"/>
                <a:gridCol w="2318475"/>
              </a:tblGrid>
              <a:tr h="314700">
                <a:tc gridSpan="2">
                  <a:txBody>
                    <a:bodyPr/>
                    <a:lstStyle/>
                    <a:p>
                      <a:pPr indent="0" lvl="0" marL="0" rtl="0" algn="l">
                        <a:spcBef>
                          <a:spcPts val="0"/>
                        </a:spcBef>
                        <a:spcAft>
                          <a:spcPts val="0"/>
                        </a:spcAft>
                        <a:buNone/>
                      </a:pPr>
                      <a:r>
                        <a:rPr lang="en" sz="1200">
                          <a:latin typeface="Halant"/>
                          <a:ea typeface="Halant"/>
                          <a:cs typeface="Halant"/>
                          <a:sym typeface="Halant"/>
                        </a:rPr>
                        <a:t>Source: Lyman Beecher, “The Evils of Intemperance</a:t>
                      </a:r>
                      <a:r>
                        <a:rPr lang="en" sz="1200">
                          <a:latin typeface="Halant"/>
                          <a:ea typeface="Halant"/>
                          <a:cs typeface="Halant"/>
                          <a:sym typeface="Halant"/>
                        </a:rPr>
                        <a:t>,” 1828.</a:t>
                      </a:r>
                      <a:endParaRPr sz="1200">
                        <a:latin typeface="Halant"/>
                        <a:ea typeface="Halant"/>
                        <a:cs typeface="Halant"/>
                        <a:sym typeface="Halant"/>
                      </a:endParaRPr>
                    </a:p>
                    <a:p>
                      <a:pPr indent="0" lvl="0" marL="0" rtl="0" algn="l">
                        <a:spcBef>
                          <a:spcPts val="0"/>
                        </a:spcBef>
                        <a:spcAft>
                          <a:spcPts val="0"/>
                        </a:spcAft>
                        <a:buNone/>
                      </a:pPr>
                      <a:r>
                        <a:t/>
                      </a:r>
                      <a:endParaRPr sz="1000">
                        <a:latin typeface="Halant"/>
                        <a:ea typeface="Halant"/>
                        <a:cs typeface="Halant"/>
                        <a:sym typeface="Halant"/>
                      </a:endParaRPr>
                    </a:p>
                    <a:p>
                      <a:pPr indent="0" lvl="0" marL="0" rtl="0" algn="l">
                        <a:spcBef>
                          <a:spcPts val="0"/>
                        </a:spcBef>
                        <a:spcAft>
                          <a:spcPts val="0"/>
                        </a:spcAft>
                        <a:buNone/>
                      </a:pPr>
                      <a:r>
                        <a:rPr lang="en" sz="1000">
                          <a:latin typeface="Inter"/>
                          <a:ea typeface="Inter"/>
                          <a:cs typeface="Inter"/>
                          <a:sym typeface="Inter"/>
                        </a:rPr>
                        <a:t>Note: Lyman Beecher was a </a:t>
                      </a:r>
                      <a:r>
                        <a:rPr lang="en" sz="1000">
                          <a:latin typeface="Inter"/>
                          <a:ea typeface="Inter"/>
                          <a:cs typeface="Inter"/>
                          <a:sym typeface="Inter"/>
                        </a:rPr>
                        <a:t>prominent</a:t>
                      </a:r>
                      <a:r>
                        <a:rPr lang="en" sz="1000">
                          <a:latin typeface="Inter"/>
                          <a:ea typeface="Inter"/>
                          <a:cs typeface="Inter"/>
                          <a:sym typeface="Inter"/>
                        </a:rPr>
                        <a:t> minister in the early 1800s. He was a founding member of the American Temperance Society. The following excerpt is part of a series of six sermons on the subject.</a:t>
                      </a:r>
                      <a:endParaRPr sz="1000">
                        <a:latin typeface="Inter"/>
                        <a:ea typeface="Inter"/>
                        <a:cs typeface="Inter"/>
                        <a:sym typeface="Inter"/>
                      </a:endParaRPr>
                    </a:p>
                  </a:txBody>
                  <a:tcPr marT="66525" marB="66525" marR="67475" marL="674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hMerge="1"/>
              </a:tr>
              <a:tr h="3070550">
                <a:tc>
                  <a:txBody>
                    <a:bodyPr/>
                    <a:lstStyle/>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The physical and moral influence of this sin upon its victims has of necessity been disclosed in giving an account of the causes and symptoms of this criminal disease. We shall therefore take a more comprehensive view of the subject, and consider the effect of intemperance upon national prosperity…</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The effects of intemperance upon the health and physical energies of a nation, are not to be overlooked or lightly esteemed…</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The injurious influence of general intemperance upon national intellect is equally certain, and not less to be deprecated. To the action of a powerful mind, a vigorous muscular frame is, as a general rule, indispensable…</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The effect of intemperance upon the military prowess of a nation, cannot but be great and evil. The mortality in the seasoning of recruits already half destroyed by intemperance, will be double to that experienced among hardy and intemperate men.</a:t>
                      </a:r>
                      <a:endParaRPr sz="1100">
                        <a:solidFill>
                          <a:schemeClr val="dk1"/>
                        </a:solidFill>
                        <a:latin typeface="Inter"/>
                        <a:ea typeface="Inter"/>
                        <a:cs typeface="Inter"/>
                        <a:sym typeface="Inter"/>
                      </a:endParaRPr>
                    </a:p>
                  </a:txBody>
                  <a:tcPr marT="66525" marB="66525" marR="67475" marL="67475">
                    <a:lnL cap="flat" cmpd="sng" w="12700">
                      <a:solidFill>
                        <a:srgbClr val="222F5F">
                          <a:alpha val="0"/>
                        </a:srgbClr>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rgbClr val="000000"/>
                        </a:solidFill>
                        <a:latin typeface="Halant"/>
                        <a:ea typeface="Halant"/>
                        <a:cs typeface="Halant"/>
                        <a:sym typeface="Halant"/>
                      </a:endParaRPr>
                    </a:p>
                    <a:p>
                      <a:pPr indent="0" lvl="0" marL="0" rtl="0" algn="l">
                        <a:lnSpc>
                          <a:spcPct val="100000"/>
                        </a:lnSpc>
                        <a:spcBef>
                          <a:spcPts val="0"/>
                        </a:spcBef>
                        <a:spcAft>
                          <a:spcPts val="0"/>
                        </a:spcAft>
                        <a:buNone/>
                      </a:pPr>
                      <a:r>
                        <a:rPr lang="en" sz="1100">
                          <a:solidFill>
                            <a:srgbClr val="000000"/>
                          </a:solidFill>
                          <a:latin typeface="Halant"/>
                          <a:ea typeface="Halant"/>
                          <a:cs typeface="Halant"/>
                          <a:sym typeface="Halant"/>
                        </a:rPr>
                        <a:t>Source:  </a:t>
                      </a:r>
                      <a:r>
                        <a:rPr lang="en" sz="1100">
                          <a:latin typeface="Halant"/>
                          <a:ea typeface="Halant"/>
                          <a:cs typeface="Halant"/>
                          <a:sym typeface="Halant"/>
                        </a:rPr>
                        <a:t>James Henry Beard, “Lyman Beecher,” 1842.</a:t>
                      </a:r>
                      <a:r>
                        <a:rPr lang="en" sz="1100">
                          <a:solidFill>
                            <a:srgbClr val="000000"/>
                          </a:solidFill>
                          <a:latin typeface="Halant"/>
                          <a:ea typeface="Halant"/>
                          <a:cs typeface="Halant"/>
                          <a:sym typeface="Halant"/>
                        </a:rPr>
                        <a:t> Public Domain</a:t>
                      </a:r>
                      <a:endParaRPr sz="1100">
                        <a:solidFill>
                          <a:srgbClr val="000000"/>
                        </a:solidFill>
                        <a:latin typeface="Halant"/>
                        <a:ea typeface="Halant"/>
                        <a:cs typeface="Halant"/>
                        <a:sym typeface="Halant"/>
                      </a:endParaRPr>
                    </a:p>
                  </a:txBody>
                  <a:tcPr marT="66525" marB="66525" marR="67475" marL="67475">
                    <a:lnL cap="flat" cmpd="sng" w="12700">
                      <a:solidFill>
                        <a:srgbClr val="9E9E9E"/>
                      </a:solidFill>
                      <a:prstDash val="solid"/>
                      <a:round/>
                      <a:headEnd len="sm" w="sm" type="none"/>
                      <a:tailEnd len="sm" w="sm" type="none"/>
                    </a:lnL>
                    <a:lnR cap="flat" cmpd="sng" w="12700">
                      <a:solidFill>
                        <a:srgbClr val="222F5F">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3070550">
                <a:tc gridSpan="2">
                  <a:txBody>
                    <a:bodyPr/>
                    <a:lstStyle/>
                    <a:p>
                      <a:pPr indent="-298450" lvl="0" marL="457200" rtl="0" algn="l">
                        <a:spcBef>
                          <a:spcPts val="0"/>
                        </a:spcBef>
                        <a:spcAft>
                          <a:spcPts val="0"/>
                        </a:spcAft>
                        <a:buClr>
                          <a:schemeClr val="dk1"/>
                        </a:buClr>
                        <a:buSzPts val="1100"/>
                        <a:buFont typeface="Inter"/>
                        <a:buAutoNum type="arabicPeriod" startAt="4"/>
                      </a:pPr>
                      <a:r>
                        <a:rPr lang="en" sz="1100">
                          <a:solidFill>
                            <a:schemeClr val="dk1"/>
                          </a:solidFill>
                          <a:latin typeface="Inter"/>
                          <a:ea typeface="Inter"/>
                          <a:cs typeface="Inter"/>
                          <a:sym typeface="Inter"/>
                        </a:rPr>
                        <a:t>The effect of intemperance upon the patriotism of a nation is neither obscure nor doubtful. When excess has despoiled the man of the natural, affections of husband, father, brother, and friend, and thrust him down to the condition of an animal, we are not to expect of him comprehensive views, and a disinterested regard for his country…</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startAt="4"/>
                      </a:pPr>
                      <a:r>
                        <a:rPr lang="en" sz="1100">
                          <a:solidFill>
                            <a:schemeClr val="dk1"/>
                          </a:solidFill>
                          <a:latin typeface="Inter"/>
                          <a:ea typeface="Inter"/>
                          <a:cs typeface="Inter"/>
                          <a:sym typeface="Inter"/>
                        </a:rPr>
                        <a:t>Upon the national conscious or moral principle the effects of intemperance are deadly. It obliterates the fear of the Lord and a sense of accountability, paralyzes the power of conscience, hardens the heart, and turns out upon society a sordid, selfish, ferocious animal.</a:t>
                      </a:r>
                      <a:endParaRPr sz="1100">
                        <a:solidFill>
                          <a:schemeClr val="dk1"/>
                        </a:solidFill>
                        <a:latin typeface="Inter"/>
                        <a:ea typeface="Inter"/>
                        <a:cs typeface="Inter"/>
                        <a:sym typeface="Inter"/>
                      </a:endParaRPr>
                    </a:p>
                    <a:p>
                      <a:pPr indent="0" lvl="0" marL="0" rtl="0" algn="l">
                        <a:spcBef>
                          <a:spcPts val="0"/>
                        </a:spcBef>
                        <a:spcAft>
                          <a:spcPts val="0"/>
                        </a:spcAft>
                        <a:buNone/>
                      </a:pPr>
                      <a:r>
                        <a:rPr lang="en" sz="1100">
                          <a:solidFill>
                            <a:schemeClr val="dk1"/>
                          </a:solidFill>
                          <a:latin typeface="Inter"/>
                          <a:ea typeface="Inter"/>
                          <a:cs typeface="Inter"/>
                          <a:sym typeface="Inter"/>
                        </a:rPr>
                        <a:t>…  </a:t>
                      </a:r>
                      <a:r>
                        <a:rPr lang="en" sz="1100">
                          <a:solidFill>
                            <a:schemeClr val="dk1"/>
                          </a:solidFill>
                          <a:latin typeface="Inter"/>
                          <a:ea typeface="Inter"/>
                          <a:cs typeface="Inter"/>
                          <a:sym typeface="Inter"/>
                        </a:rPr>
                        <a:t>In the inventory of national loss by intemperance, may be set down the labor prevented by indolence, by debility, by sickness, by quarrels and litigation, by gambling and idleness, by mistakes and misdirected efforts, by improvidence and wastefulness, and by the shortened date of human life and activity…</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When we behold an individual cut off in youth or in middle age, or witness the waning energies, improvidence, and unfaithfulness of a neighbor; it is but a single instance, and we become accustomed to it; but such instances are multiplying in our land in every direction, and are to be found in every department of labor, and the amount of earnings prevented or squandered is incalculable: to all which must be added to accumulating and frightful expense incurred for the support of those and their families whom intemperance has made paupers.</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 We boast of our liberties, and rejoice in our prospective instrumentality in disenthralling the world. But our foundations rest on the heaving sides of a burning mountain, through which, in thousands of places, the fire has burst out and is blazing around us. If they cannot be extinguished, we are undone; our sun is fast setting, and the darkness of an endless night is closing in upon us.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txBody>
                  <a:tcPr marT="66525" marB="66525" marR="67475" marL="67475">
                    <a:lnL cap="flat" cmpd="sng" w="12700">
                      <a:solidFill>
                        <a:srgbClr val="222F5F">
                          <a:alpha val="0"/>
                        </a:srgbClr>
                      </a:solidFill>
                      <a:prstDash val="solid"/>
                      <a:round/>
                      <a:headEnd len="sm" w="sm" type="none"/>
                      <a:tailEnd len="sm" w="sm" type="none"/>
                    </a:lnL>
                    <a:lnR cap="flat" cmpd="sng" w="12700">
                      <a:solidFill>
                        <a:srgbClr val="222F5F">
                          <a:alpha val="0"/>
                        </a:srgbClr>
                      </a:solidFill>
                      <a:prstDash val="solid"/>
                      <a:round/>
                      <a:headEnd len="sm" w="sm" type="none"/>
                      <a:tailEnd len="sm" w="sm" type="none"/>
                    </a:lnR>
                    <a:lnT cap="flat" cmpd="sng" w="12700">
                      <a:solidFill>
                        <a:srgbClr val="9E9E9E">
                          <a:alpha val="0"/>
                        </a:srgbClr>
                      </a:solidFill>
                      <a:prstDash val="solid"/>
                      <a:round/>
                      <a:headEnd len="sm" w="sm" type="none"/>
                      <a:tailEnd len="sm" w="sm" type="none"/>
                    </a:lnT>
                    <a:lnB cap="flat" cmpd="sng" w="12700">
                      <a:solidFill>
                        <a:srgbClr val="222F5F">
                          <a:alpha val="0"/>
                        </a:srgbClr>
                      </a:solidFill>
                      <a:prstDash val="solid"/>
                      <a:round/>
                      <a:headEnd len="sm" w="sm" type="none"/>
                      <a:tailEnd len="sm" w="sm" type="none"/>
                    </a:lnB>
                  </a:tcPr>
                </a:tc>
                <a:tc hMerge="1"/>
              </a:tr>
            </a:tbl>
          </a:graphicData>
        </a:graphic>
      </p:graphicFrame>
      <p:pic>
        <p:nvPicPr>
          <p:cNvPr id="191" name="Google Shape;191;p41"/>
          <p:cNvPicPr preferRelativeResize="0"/>
          <p:nvPr/>
        </p:nvPicPr>
        <p:blipFill>
          <a:blip r:embed="rId4">
            <a:alphaModFix/>
          </a:blip>
          <a:stretch>
            <a:fillRect/>
          </a:stretch>
        </p:blipFill>
        <p:spPr>
          <a:xfrm>
            <a:off x="4690675" y="1377950"/>
            <a:ext cx="2183076" cy="2615149"/>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5" name="Shape 195"/>
        <p:cNvGrpSpPr/>
        <p:nvPr/>
      </p:nvGrpSpPr>
      <p:grpSpPr>
        <a:xfrm>
          <a:off x="0" y="0"/>
          <a:ext cx="0" cy="0"/>
          <a:chOff x="0" y="0"/>
          <a:chExt cx="0" cy="0"/>
        </a:xfrm>
      </p:grpSpPr>
      <p:sp>
        <p:nvSpPr>
          <p:cNvPr id="196" name="Google Shape;196;p42"/>
          <p:cNvSpPr txBox="1"/>
          <p:nvPr/>
        </p:nvSpPr>
        <p:spPr>
          <a:xfrm>
            <a:off x="0" y="0"/>
            <a:ext cx="7315200" cy="9879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000"/>
              <a:buFont typeface="Arial"/>
              <a:buNone/>
            </a:pPr>
            <a:r>
              <a:rPr lang="en" sz="1600">
                <a:solidFill>
                  <a:schemeClr val="dk1"/>
                </a:solidFill>
                <a:latin typeface="Halant"/>
                <a:ea typeface="Halant"/>
                <a:cs typeface="Halant"/>
                <a:sym typeface="Halant"/>
              </a:rPr>
              <a:t>Temperance - Discussion Questions</a:t>
            </a:r>
            <a:endParaRPr sz="16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000"/>
              <a:buFont typeface="Arial"/>
              <a:buNone/>
            </a:pPr>
            <a:r>
              <a:rPr lang="en" sz="2400">
                <a:solidFill>
                  <a:schemeClr val="dk1"/>
                </a:solidFill>
                <a:latin typeface="Plus Jakarta Sans Medium"/>
                <a:ea typeface="Plus Jakarta Sans Medium"/>
                <a:cs typeface="Plus Jakarta Sans Medium"/>
                <a:sym typeface="Plus Jakarta Sans Medium"/>
              </a:rPr>
              <a:t>Moral Roots of Antebellum Reform</a:t>
            </a:r>
            <a:endParaRPr sz="1600">
              <a:solidFill>
                <a:schemeClr val="dk1"/>
              </a:solidFill>
              <a:latin typeface="Halant"/>
              <a:ea typeface="Halant"/>
              <a:cs typeface="Halant"/>
              <a:sym typeface="Halant"/>
            </a:endParaRPr>
          </a:p>
          <a:p>
            <a:pPr indent="0" lvl="0" marL="0" rtl="0" algn="ctr">
              <a:spcBef>
                <a:spcPts val="0"/>
              </a:spcBef>
              <a:spcAft>
                <a:spcPts val="0"/>
              </a:spcAft>
              <a:buNone/>
            </a:pPr>
            <a:r>
              <a:t/>
            </a:r>
            <a:endParaRPr sz="2400">
              <a:solidFill>
                <a:schemeClr val="dk1"/>
              </a:solidFill>
              <a:latin typeface="Plus Jakarta Sans Medium"/>
              <a:ea typeface="Plus Jakarta Sans Medium"/>
              <a:cs typeface="Plus Jakarta Sans Medium"/>
              <a:sym typeface="Plus Jakarta Sans Medium"/>
            </a:endParaRPr>
          </a:p>
        </p:txBody>
      </p:sp>
      <p:pic>
        <p:nvPicPr>
          <p:cNvPr id="197" name="Google Shape;197;p42"/>
          <p:cNvPicPr preferRelativeResize="0"/>
          <p:nvPr/>
        </p:nvPicPr>
        <p:blipFill>
          <a:blip r:embed="rId3">
            <a:alphaModFix/>
          </a:blip>
          <a:stretch>
            <a:fillRect/>
          </a:stretch>
        </p:blipFill>
        <p:spPr>
          <a:xfrm>
            <a:off x="203550" y="220497"/>
            <a:ext cx="994388" cy="412343"/>
          </a:xfrm>
          <a:prstGeom prst="rect">
            <a:avLst/>
          </a:prstGeom>
          <a:noFill/>
          <a:ln>
            <a:noFill/>
          </a:ln>
        </p:spPr>
      </p:pic>
      <p:sp>
        <p:nvSpPr>
          <p:cNvPr id="198" name="Google Shape;198;p42"/>
          <p:cNvSpPr txBox="1"/>
          <p:nvPr/>
        </p:nvSpPr>
        <p:spPr>
          <a:xfrm>
            <a:off x="441459" y="1014801"/>
            <a:ext cx="6432300" cy="343800"/>
          </a:xfrm>
          <a:prstGeom prst="rect">
            <a:avLst/>
          </a:prstGeom>
          <a:noFill/>
          <a:ln>
            <a:noFill/>
          </a:ln>
        </p:spPr>
        <p:txBody>
          <a:bodyPr anchorCtr="0" anchor="t" bIns="86450" lIns="86450" spcFirstLastPara="1" rIns="86450" wrap="square" tIns="86450">
            <a:spAutoFit/>
          </a:bodyPr>
          <a:lstStyle/>
          <a:p>
            <a:pPr indent="0" lvl="0" marL="0" rtl="0" algn="l">
              <a:lnSpc>
                <a:spcPct val="115000"/>
              </a:lnSpc>
              <a:spcBef>
                <a:spcPts val="0"/>
              </a:spcBef>
              <a:spcAft>
                <a:spcPts val="0"/>
              </a:spcAft>
              <a:buClr>
                <a:schemeClr val="dk1"/>
              </a:buClr>
              <a:buSzPts val="1000"/>
              <a:buFont typeface="Arial"/>
              <a:buNone/>
            </a:pPr>
            <a:r>
              <a:rPr b="1" lang="en" sz="1100">
                <a:solidFill>
                  <a:schemeClr val="dk1"/>
                </a:solidFill>
                <a:latin typeface="Halant"/>
                <a:ea typeface="Halant"/>
                <a:cs typeface="Halant"/>
                <a:sym typeface="Halant"/>
              </a:rPr>
              <a:t>Directions</a:t>
            </a:r>
            <a:r>
              <a:rPr lang="en" sz="1100">
                <a:solidFill>
                  <a:schemeClr val="dk1"/>
                </a:solidFill>
                <a:latin typeface="Halant"/>
                <a:ea typeface="Halant"/>
                <a:cs typeface="Halant"/>
                <a:sym typeface="Halant"/>
              </a:rPr>
              <a:t>: After </a:t>
            </a:r>
            <a:r>
              <a:rPr lang="en" sz="1100">
                <a:solidFill>
                  <a:schemeClr val="dk1"/>
                </a:solidFill>
                <a:latin typeface="Halant"/>
                <a:ea typeface="Halant"/>
                <a:cs typeface="Halant"/>
                <a:sym typeface="Halant"/>
              </a:rPr>
              <a:t>listening</a:t>
            </a:r>
            <a:r>
              <a:rPr lang="en" sz="1100">
                <a:solidFill>
                  <a:schemeClr val="dk1"/>
                </a:solidFill>
                <a:latin typeface="Halant"/>
                <a:ea typeface="Halant"/>
                <a:cs typeface="Halant"/>
                <a:sym typeface="Halant"/>
              </a:rPr>
              <a:t> to and analyzing the sources, answer the discussion questions below.</a:t>
            </a:r>
            <a:endParaRPr sz="1300"/>
          </a:p>
        </p:txBody>
      </p:sp>
      <p:graphicFrame>
        <p:nvGraphicFramePr>
          <p:cNvPr id="199" name="Google Shape;199;p42"/>
          <p:cNvGraphicFramePr/>
          <p:nvPr/>
        </p:nvGraphicFramePr>
        <p:xfrm>
          <a:off x="295779" y="1330031"/>
          <a:ext cx="3000000" cy="3000000"/>
        </p:xfrm>
        <a:graphic>
          <a:graphicData uri="http://schemas.openxmlformats.org/drawingml/2006/table">
            <a:tbl>
              <a:tblPr>
                <a:noFill/>
                <a:tableStyleId>{694AFECA-8433-4BF2-A517-51A36CE59EC3}</a:tableStyleId>
              </a:tblPr>
              <a:tblGrid>
                <a:gridCol w="2226000"/>
                <a:gridCol w="1632425"/>
                <a:gridCol w="2854025"/>
              </a:tblGrid>
              <a:tr h="253925">
                <a:tc gridSpan="3" rowSpan="2">
                  <a:txBody>
                    <a:bodyPr/>
                    <a:lstStyle/>
                    <a:p>
                      <a:pPr indent="0" lvl="0" marL="0" rtl="0" algn="l">
                        <a:lnSpc>
                          <a:spcPct val="100000"/>
                        </a:lnSpc>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Source 1: Here’s Where It Gets Interesting: Women vs. Whiskey Podcast Episode</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Why was alcohol so common and accepted in American society?</a:t>
                      </a:r>
                      <a:br>
                        <a:rPr b="1" lang="en" sz="1100">
                          <a:solidFill>
                            <a:schemeClr val="dk1"/>
                          </a:solidFill>
                          <a:latin typeface="Inter"/>
                          <a:ea typeface="Inter"/>
                          <a:cs typeface="Inter"/>
                          <a:sym typeface="Inter"/>
                        </a:rPr>
                      </a:b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Why did some people, especially women, begin to call for temperance?</a:t>
                      </a:r>
                      <a:br>
                        <a:rPr b="1" lang="en" sz="1100">
                          <a:solidFill>
                            <a:schemeClr val="dk1"/>
                          </a:solidFill>
                          <a:latin typeface="Inter"/>
                          <a:ea typeface="Inter"/>
                          <a:cs typeface="Inter"/>
                          <a:sym typeface="Inter"/>
                        </a:rPr>
                      </a:b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Source 2: John Warner Barber, “The Drunkard’s Progress,” 1826.</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What emotions does the artist try to create in the viewer?</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How does this image demonstrate the connection between moral reform and the Second Great Awakening?</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Source 3: Lyman Beecher, “The Evils of Intemperance,” 1828.</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According to Beecher, how does alcohol affect the strength and success of a nation?</a:t>
                      </a:r>
                      <a:br>
                        <a:rPr b="1" lang="en" sz="1100">
                          <a:solidFill>
                            <a:schemeClr val="dk1"/>
                          </a:solidFill>
                          <a:latin typeface="Inter"/>
                          <a:ea typeface="Inter"/>
                          <a:cs typeface="Inter"/>
                          <a:sym typeface="Inter"/>
                        </a:rPr>
                      </a:b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Why might Beecher use strong religious language when talking about alcohol?</a:t>
                      </a:r>
                      <a:br>
                        <a:rPr b="1" lang="en" sz="1100">
                          <a:solidFill>
                            <a:schemeClr val="dk1"/>
                          </a:solidFill>
                          <a:latin typeface="Inter"/>
                          <a:ea typeface="Inter"/>
                          <a:cs typeface="Inter"/>
                          <a:sym typeface="Inter"/>
                        </a:rPr>
                      </a:b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Impact of the Temperance Movement</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The temperance movement in the antebellum period raised public awareness about the social problems caused by alcohol, especially its impact on families, workers, and communities. It led to the creation of national organizations like the American Temperance Society and encouraged major reforms. By the early 1850s, 13 states had passed laws banning the sale of alcohol, showing the growing political power of the temperance movement.</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Reflection</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How did the Temperance Movement show both the power of democracy and the limits it can place on personal freedoms? Do you think it made America more free, less free, or both? Explain.</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65675">
                <a:tc gridSpan="3" vMerge="1"/>
                <a:tc hMerge="1" vMerge="1"/>
                <a:tc hMerge="1" vMerge="1"/>
              </a:tr>
            </a:tbl>
          </a:graphicData>
        </a:graphic>
      </p:graphicFrame>
      <p:pic>
        <p:nvPicPr>
          <p:cNvPr id="200" name="Google Shape;200;p42"/>
          <p:cNvPicPr preferRelativeResize="0"/>
          <p:nvPr/>
        </p:nvPicPr>
        <p:blipFill>
          <a:blip r:embed="rId4">
            <a:alphaModFix/>
          </a:blip>
          <a:stretch>
            <a:fillRect/>
          </a:stretch>
        </p:blipFill>
        <p:spPr>
          <a:xfrm>
            <a:off x="359100" y="8923350"/>
            <a:ext cx="405811" cy="405811"/>
          </a:xfrm>
          <a:prstGeom prst="rect">
            <a:avLst/>
          </a:prstGeom>
          <a:noFill/>
          <a:ln>
            <a:noFill/>
          </a:ln>
        </p:spPr>
      </p:pic>
      <p:sp>
        <p:nvSpPr>
          <p:cNvPr id="201" name="Google Shape;201;p42"/>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202" name="Google Shape;202;p42"/>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6" name="Shape 206"/>
        <p:cNvGrpSpPr/>
        <p:nvPr/>
      </p:nvGrpSpPr>
      <p:grpSpPr>
        <a:xfrm>
          <a:off x="0" y="0"/>
          <a:ext cx="0" cy="0"/>
          <a:chOff x="0" y="0"/>
          <a:chExt cx="0" cy="0"/>
        </a:xfrm>
      </p:grpSpPr>
      <p:sp>
        <p:nvSpPr>
          <p:cNvPr id="207" name="Google Shape;207;p43"/>
          <p:cNvSpPr txBox="1"/>
          <p:nvPr/>
        </p:nvSpPr>
        <p:spPr>
          <a:xfrm>
            <a:off x="0" y="0"/>
            <a:ext cx="73152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solidFill>
                  <a:schemeClr val="dk1"/>
                </a:solidFill>
                <a:latin typeface="Halant"/>
                <a:ea typeface="Halant"/>
                <a:cs typeface="Halant"/>
                <a:sym typeface="Halant"/>
              </a:rPr>
              <a:t>Disciplinary Thinking Skill Graphic Organizer: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a:ea typeface="Plus Jakarta Sans"/>
                <a:cs typeface="Plus Jakarta Sans"/>
                <a:sym typeface="Plus Jakarta Sans"/>
              </a:rPr>
              <a:t>Evaluating Evidence</a:t>
            </a:r>
            <a:endParaRPr sz="2400">
              <a:solidFill>
                <a:schemeClr val="dk1"/>
              </a:solidFill>
              <a:latin typeface="Plus Jakarta Sans"/>
              <a:ea typeface="Plus Jakarta Sans"/>
              <a:cs typeface="Plus Jakarta Sans"/>
              <a:sym typeface="Plus Jakarta Sans"/>
            </a:endParaRPr>
          </a:p>
        </p:txBody>
      </p:sp>
      <p:sp>
        <p:nvSpPr>
          <p:cNvPr id="208" name="Google Shape;208;p43"/>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©2024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209" name="Google Shape;209;p43"/>
          <p:cNvPicPr preferRelativeResize="0"/>
          <p:nvPr/>
        </p:nvPicPr>
        <p:blipFill>
          <a:blip r:embed="rId3">
            <a:alphaModFix/>
          </a:blip>
          <a:stretch>
            <a:fillRect/>
          </a:stretch>
        </p:blipFill>
        <p:spPr>
          <a:xfrm>
            <a:off x="359100" y="8923350"/>
            <a:ext cx="400127" cy="400127"/>
          </a:xfrm>
          <a:prstGeom prst="rect">
            <a:avLst/>
          </a:prstGeom>
          <a:noFill/>
          <a:ln>
            <a:noFill/>
          </a:ln>
        </p:spPr>
      </p:pic>
      <p:sp>
        <p:nvSpPr>
          <p:cNvPr id="210" name="Google Shape;210;p43"/>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211" name="Google Shape;211;p43"/>
          <p:cNvPicPr preferRelativeResize="0"/>
          <p:nvPr/>
        </p:nvPicPr>
        <p:blipFill>
          <a:blip r:embed="rId4">
            <a:alphaModFix/>
          </a:blip>
          <a:stretch>
            <a:fillRect/>
          </a:stretch>
        </p:blipFill>
        <p:spPr>
          <a:xfrm>
            <a:off x="203550" y="220497"/>
            <a:ext cx="980459" cy="406567"/>
          </a:xfrm>
          <a:prstGeom prst="rect">
            <a:avLst/>
          </a:prstGeom>
          <a:noFill/>
          <a:ln>
            <a:noFill/>
          </a:ln>
        </p:spPr>
      </p:pic>
      <p:sp>
        <p:nvSpPr>
          <p:cNvPr id="212" name="Google Shape;212;p43"/>
          <p:cNvSpPr txBox="1"/>
          <p:nvPr/>
        </p:nvSpPr>
        <p:spPr>
          <a:xfrm>
            <a:off x="1504550" y="1039400"/>
            <a:ext cx="5369100" cy="813900"/>
          </a:xfrm>
          <a:prstGeom prst="rect">
            <a:avLst/>
          </a:prstGeom>
          <a:noFill/>
          <a:ln>
            <a:noFill/>
          </a:ln>
        </p:spPr>
        <p:txBody>
          <a:bodyPr anchorCtr="0" anchor="ctr" bIns="106950" lIns="106950" spcFirstLastPara="1" rIns="106950" wrap="square" tIns="106950">
            <a:noAutofit/>
          </a:bodyPr>
          <a:lstStyle/>
          <a:p>
            <a:pPr indent="0" lvl="0" marL="0" rtl="0" algn="l">
              <a:spcBef>
                <a:spcPts val="0"/>
              </a:spcBef>
              <a:spcAft>
                <a:spcPts val="0"/>
              </a:spcAft>
              <a:buNone/>
            </a:pPr>
            <a:r>
              <a:rPr b="1" lang="en" sz="1100">
                <a:solidFill>
                  <a:schemeClr val="dk1"/>
                </a:solidFill>
                <a:latin typeface="Plus Jakarta Sans"/>
                <a:ea typeface="Plus Jakarta Sans"/>
                <a:cs typeface="Plus Jakarta Sans"/>
                <a:sym typeface="Plus Jakarta Sans"/>
              </a:rPr>
              <a:t>Directions</a:t>
            </a:r>
            <a:r>
              <a:rPr lang="en" sz="1100">
                <a:solidFill>
                  <a:schemeClr val="dk1"/>
                </a:solidFill>
                <a:latin typeface="Plus Jakarta Sans"/>
                <a:ea typeface="Plus Jakarta Sans"/>
                <a:cs typeface="Plus Jakarta Sans"/>
                <a:sym typeface="Plus Jakarta Sans"/>
              </a:rPr>
              <a:t>: </a:t>
            </a:r>
            <a:r>
              <a:rPr lang="en" sz="1000">
                <a:solidFill>
                  <a:schemeClr val="dk1"/>
                </a:solidFill>
                <a:highlight>
                  <a:srgbClr val="FFFFFF"/>
                </a:highlight>
                <a:latin typeface="Plus Jakarta Sans"/>
                <a:ea typeface="Plus Jakarta Sans"/>
                <a:cs typeface="Plus Jakarta Sans"/>
                <a:sym typeface="Plus Jakarta Sans"/>
              </a:rPr>
              <a:t> Read the claim provided. With your partner, find one quote from the sources that supports the claim and explain how it supports it. Next, find a quote from the sources that challenges the claim and explain how it challenges it</a:t>
            </a:r>
            <a:r>
              <a:rPr lang="en" sz="1000">
                <a:solidFill>
                  <a:schemeClr val="dk1"/>
                </a:solidFill>
                <a:highlight>
                  <a:srgbClr val="FFFFFF"/>
                </a:highlight>
                <a:latin typeface="Plus Jakarta Sans"/>
                <a:ea typeface="Plus Jakarta Sans"/>
                <a:cs typeface="Plus Jakarta Sans"/>
                <a:sym typeface="Plus Jakarta Sans"/>
              </a:rPr>
              <a:t>.</a:t>
            </a:r>
            <a:r>
              <a:rPr lang="en" sz="1000">
                <a:solidFill>
                  <a:schemeClr val="dk1"/>
                </a:solidFill>
                <a:highlight>
                  <a:srgbClr val="FFFFFF"/>
                </a:highlight>
                <a:latin typeface="Plus Jakarta Sans"/>
                <a:ea typeface="Plus Jakarta Sans"/>
                <a:cs typeface="Plus Jakarta Sans"/>
                <a:sym typeface="Plus Jakarta Sans"/>
              </a:rPr>
              <a:t> Then, provide an explanation for whether you agree or disagree with the claim and explain why.</a:t>
            </a:r>
            <a:endParaRPr sz="1100">
              <a:solidFill>
                <a:schemeClr val="dk1"/>
              </a:solidFill>
              <a:latin typeface="Plus Jakarta Sans"/>
              <a:ea typeface="Plus Jakarta Sans"/>
              <a:cs typeface="Plus Jakarta Sans"/>
              <a:sym typeface="Plus Jakarta Sans"/>
            </a:endParaRPr>
          </a:p>
        </p:txBody>
      </p:sp>
      <p:sp>
        <p:nvSpPr>
          <p:cNvPr id="213" name="Google Shape;213;p43"/>
          <p:cNvSpPr txBox="1"/>
          <p:nvPr/>
        </p:nvSpPr>
        <p:spPr>
          <a:xfrm>
            <a:off x="441459" y="2257858"/>
            <a:ext cx="2025300" cy="11718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Clr>
                <a:schemeClr val="dk1"/>
              </a:buClr>
              <a:buSzPts val="1000"/>
              <a:buFont typeface="Arial"/>
              <a:buNone/>
            </a:pPr>
            <a:r>
              <a:rPr lang="en" sz="1100">
                <a:solidFill>
                  <a:schemeClr val="dk1"/>
                </a:solidFill>
                <a:latin typeface="Inter"/>
                <a:ea typeface="Inter"/>
                <a:cs typeface="Inter"/>
                <a:sym typeface="Inter"/>
              </a:rPr>
              <a:t>Historical</a:t>
            </a:r>
            <a:r>
              <a:rPr lang="en" sz="1100">
                <a:solidFill>
                  <a:schemeClr val="dk1"/>
                </a:solidFill>
                <a:latin typeface="Inter"/>
                <a:ea typeface="Inter"/>
                <a:cs typeface="Inter"/>
                <a:sym typeface="Inter"/>
              </a:rPr>
              <a:t> Event/Topic/Idea:</a:t>
            </a:r>
            <a:endParaRPr sz="1100">
              <a:solidFill>
                <a:schemeClr val="dk1"/>
              </a:solidFill>
              <a:latin typeface="Inter"/>
              <a:ea typeface="Inter"/>
              <a:cs typeface="Inter"/>
              <a:sym typeface="Inter"/>
            </a:endParaRPr>
          </a:p>
          <a:p>
            <a:pPr indent="0" lvl="0" marL="0" rtl="0" algn="ctr">
              <a:spcBef>
                <a:spcPts val="0"/>
              </a:spcBef>
              <a:spcAft>
                <a:spcPts val="0"/>
              </a:spcAft>
              <a:buClr>
                <a:schemeClr val="dk1"/>
              </a:buClr>
              <a:buSzPts val="1000"/>
              <a:buFont typeface="Arial"/>
              <a:buNone/>
            </a:pPr>
            <a:r>
              <a:t/>
            </a:r>
            <a:endParaRPr sz="1100">
              <a:solidFill>
                <a:schemeClr val="dk1"/>
              </a:solidFill>
              <a:latin typeface="Inter"/>
              <a:ea typeface="Inter"/>
              <a:cs typeface="Inter"/>
              <a:sym typeface="Inter"/>
            </a:endParaRPr>
          </a:p>
          <a:p>
            <a:pPr indent="0" lvl="0" marL="0" rtl="0" algn="ctr">
              <a:spcBef>
                <a:spcPts val="0"/>
              </a:spcBef>
              <a:spcAft>
                <a:spcPts val="0"/>
              </a:spcAft>
              <a:buClr>
                <a:schemeClr val="dk1"/>
              </a:buClr>
              <a:buSzPts val="1000"/>
              <a:buFont typeface="Arial"/>
              <a:buNone/>
            </a:pPr>
            <a:r>
              <a:rPr b="1" lang="en" sz="1100">
                <a:solidFill>
                  <a:schemeClr val="dk1"/>
                </a:solidFill>
                <a:latin typeface="Inter"/>
                <a:ea typeface="Inter"/>
                <a:cs typeface="Inter"/>
                <a:sym typeface="Inter"/>
              </a:rPr>
              <a:t>Antebellum Reform</a:t>
            </a:r>
            <a:r>
              <a:rPr lang="en" sz="1100">
                <a:solidFill>
                  <a:schemeClr val="dk1"/>
                </a:solidFill>
                <a:latin typeface="Inter"/>
                <a:ea typeface="Inter"/>
                <a:cs typeface="Inter"/>
                <a:sym typeface="Inter"/>
              </a:rPr>
              <a:t> </a:t>
            </a:r>
            <a:endParaRPr sz="1100">
              <a:solidFill>
                <a:schemeClr val="dk1"/>
              </a:solidFill>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p:txBody>
      </p:sp>
      <p:sp>
        <p:nvSpPr>
          <p:cNvPr id="214" name="Google Shape;214;p43"/>
          <p:cNvSpPr txBox="1"/>
          <p:nvPr/>
        </p:nvSpPr>
        <p:spPr>
          <a:xfrm>
            <a:off x="2736047" y="2257858"/>
            <a:ext cx="4137900" cy="11718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Claim</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rPr b="1" lang="en" sz="1200">
                <a:solidFill>
                  <a:schemeClr val="dk1"/>
                </a:solidFill>
                <a:latin typeface="Inter"/>
                <a:ea typeface="Inter"/>
                <a:cs typeface="Inter"/>
                <a:sym typeface="Inter"/>
              </a:rPr>
              <a:t>Antebellum Reform Movements strengthened American democracy.</a:t>
            </a:r>
            <a:endParaRPr b="1" sz="1200">
              <a:solidFill>
                <a:schemeClr val="dk1"/>
              </a:solidFill>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p:txBody>
      </p:sp>
      <p:pic>
        <p:nvPicPr>
          <p:cNvPr id="215" name="Google Shape;215;p43"/>
          <p:cNvPicPr preferRelativeResize="0"/>
          <p:nvPr/>
        </p:nvPicPr>
        <p:blipFill>
          <a:blip r:embed="rId5">
            <a:alphaModFix/>
          </a:blip>
          <a:stretch>
            <a:fillRect/>
          </a:stretch>
        </p:blipFill>
        <p:spPr>
          <a:xfrm>
            <a:off x="441459" y="1113895"/>
            <a:ext cx="895341" cy="895341"/>
          </a:xfrm>
          <a:prstGeom prst="rect">
            <a:avLst/>
          </a:prstGeom>
          <a:noFill/>
          <a:ln>
            <a:noFill/>
          </a:ln>
        </p:spPr>
      </p:pic>
      <p:graphicFrame>
        <p:nvGraphicFramePr>
          <p:cNvPr id="216" name="Google Shape;216;p43"/>
          <p:cNvGraphicFramePr/>
          <p:nvPr/>
        </p:nvGraphicFramePr>
        <p:xfrm>
          <a:off x="441647" y="3929291"/>
          <a:ext cx="3000000" cy="3000000"/>
        </p:xfrm>
        <a:graphic>
          <a:graphicData uri="http://schemas.openxmlformats.org/drawingml/2006/table">
            <a:tbl>
              <a:tblPr>
                <a:noFill/>
                <a:tableStyleId>{C392FE77-92E7-4DCE-B56B-39BAAD5CB6F8}</a:tableStyleId>
              </a:tblPr>
              <a:tblGrid>
                <a:gridCol w="3216150"/>
                <a:gridCol w="3216150"/>
              </a:tblGrid>
              <a:tr h="451775">
                <a:tc>
                  <a:txBody>
                    <a:bodyPr/>
                    <a:lstStyle/>
                    <a:p>
                      <a:pPr indent="0" lvl="0" marL="0" rtl="0" algn="ctr">
                        <a:spcBef>
                          <a:spcPts val="0"/>
                        </a:spcBef>
                        <a:spcAft>
                          <a:spcPts val="0"/>
                        </a:spcAft>
                        <a:buNone/>
                      </a:pPr>
                      <a:r>
                        <a:rPr lang="en" sz="1300">
                          <a:latin typeface="Inter"/>
                          <a:ea typeface="Inter"/>
                          <a:cs typeface="Inter"/>
                          <a:sym typeface="Inter"/>
                        </a:rPr>
                        <a:t>Quote 1 to Support Claim</a:t>
                      </a:r>
                      <a:endParaRPr sz="1300">
                        <a:latin typeface="Inter"/>
                        <a:ea typeface="Inter"/>
                        <a:cs typeface="Inter"/>
                        <a:sym typeface="Inter"/>
                      </a:endParaRPr>
                    </a:p>
                  </a:txBody>
                  <a:tcPr marT="87275" marB="87275" marR="86050" marL="86050"/>
                </a:tc>
                <a:tc>
                  <a:txBody>
                    <a:bodyPr/>
                    <a:lstStyle/>
                    <a:p>
                      <a:pPr indent="0" lvl="0" marL="0" rtl="0" algn="ctr">
                        <a:spcBef>
                          <a:spcPts val="0"/>
                        </a:spcBef>
                        <a:spcAft>
                          <a:spcPts val="0"/>
                        </a:spcAft>
                        <a:buNone/>
                      </a:pPr>
                      <a:r>
                        <a:rPr lang="en" sz="1300">
                          <a:latin typeface="Inter"/>
                          <a:ea typeface="Inter"/>
                          <a:cs typeface="Inter"/>
                          <a:sym typeface="Inter"/>
                        </a:rPr>
                        <a:t>Quote 2 to Challenge Claim</a:t>
                      </a:r>
                      <a:endParaRPr sz="1300">
                        <a:latin typeface="Inter"/>
                        <a:ea typeface="Inter"/>
                        <a:cs typeface="Inter"/>
                        <a:sym typeface="Inter"/>
                      </a:endParaRPr>
                    </a:p>
                  </a:txBody>
                  <a:tcPr marT="87275" marB="87275" marR="86050" marL="86050"/>
                </a:tc>
              </a:tr>
              <a:tr h="1053425">
                <a:tc>
                  <a:txBody>
                    <a:bodyPr/>
                    <a:lstStyle/>
                    <a:p>
                      <a:pPr indent="0" lvl="0" marL="0" rtl="0" algn="l">
                        <a:spcBef>
                          <a:spcPts val="0"/>
                        </a:spcBef>
                        <a:spcAft>
                          <a:spcPts val="0"/>
                        </a:spcAft>
                        <a:buNone/>
                      </a:pPr>
                      <a:r>
                        <a:t/>
                      </a:r>
                      <a:endParaRPr sz="1300">
                        <a:latin typeface="Inter"/>
                        <a:ea typeface="Inter"/>
                        <a:cs typeface="Inter"/>
                        <a:sym typeface="Inter"/>
                      </a:endParaRPr>
                    </a:p>
                  </a:txBody>
                  <a:tcPr marT="87275" marB="87275" marR="86050" marL="86050"/>
                </a:tc>
                <a:tc>
                  <a:txBody>
                    <a:bodyPr/>
                    <a:lstStyle/>
                    <a:p>
                      <a:pPr indent="0" lvl="0" marL="0" rtl="0" algn="l">
                        <a:spcBef>
                          <a:spcPts val="0"/>
                        </a:spcBef>
                        <a:spcAft>
                          <a:spcPts val="0"/>
                        </a:spcAft>
                        <a:buNone/>
                      </a:pPr>
                      <a:r>
                        <a:t/>
                      </a:r>
                      <a:endParaRPr sz="1300">
                        <a:latin typeface="Inter"/>
                        <a:ea typeface="Inter"/>
                        <a:cs typeface="Inter"/>
                        <a:sym typeface="Inter"/>
                      </a:endParaRPr>
                    </a:p>
                  </a:txBody>
                  <a:tcPr marT="87275" marB="87275" marR="86050" marL="86050"/>
                </a:tc>
              </a:tr>
              <a:tr h="1053425">
                <a:tc>
                  <a:txBody>
                    <a:bodyPr/>
                    <a:lstStyle/>
                    <a:p>
                      <a:pPr indent="0" lvl="0" marL="0" rtl="0" algn="l">
                        <a:spcBef>
                          <a:spcPts val="0"/>
                        </a:spcBef>
                        <a:spcAft>
                          <a:spcPts val="0"/>
                        </a:spcAft>
                        <a:buNone/>
                      </a:pPr>
                      <a:r>
                        <a:rPr lang="en" sz="900">
                          <a:latin typeface="Inter"/>
                          <a:ea typeface="Inter"/>
                          <a:cs typeface="Inter"/>
                          <a:sym typeface="Inter"/>
                        </a:rPr>
                        <a:t>How does this quote support the claim?</a:t>
                      </a:r>
                      <a:endParaRPr sz="900">
                        <a:latin typeface="Inter"/>
                        <a:ea typeface="Inter"/>
                        <a:cs typeface="Inter"/>
                        <a:sym typeface="Inter"/>
                      </a:endParaRPr>
                    </a:p>
                  </a:txBody>
                  <a:tcPr marT="87275" marB="87275" marR="86050" marL="86050"/>
                </a:tc>
                <a:tc>
                  <a:txBody>
                    <a:bodyPr/>
                    <a:lstStyle/>
                    <a:p>
                      <a:pPr indent="0" lvl="0" marL="0" rtl="0" algn="l">
                        <a:spcBef>
                          <a:spcPts val="0"/>
                        </a:spcBef>
                        <a:spcAft>
                          <a:spcPts val="0"/>
                        </a:spcAft>
                        <a:buClr>
                          <a:schemeClr val="dk1"/>
                        </a:buClr>
                        <a:buSzPts val="1100"/>
                        <a:buFont typeface="Arial"/>
                        <a:buNone/>
                      </a:pPr>
                      <a:r>
                        <a:rPr lang="en" sz="900">
                          <a:solidFill>
                            <a:schemeClr val="dk1"/>
                          </a:solidFill>
                          <a:latin typeface="Inter"/>
                          <a:ea typeface="Inter"/>
                          <a:cs typeface="Inter"/>
                          <a:sym typeface="Inter"/>
                        </a:rPr>
                        <a:t>How does this quote challenge the claim?</a:t>
                      </a:r>
                      <a:endParaRPr sz="900">
                        <a:solidFill>
                          <a:schemeClr val="dk1"/>
                        </a:solidFill>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txBody>
                  <a:tcPr marT="87275" marB="87275" marR="86050" marL="86050"/>
                </a:tc>
              </a:tr>
            </a:tbl>
          </a:graphicData>
        </a:graphic>
      </p:graphicFrame>
      <p:sp>
        <p:nvSpPr>
          <p:cNvPr id="217" name="Google Shape;217;p43"/>
          <p:cNvSpPr/>
          <p:nvPr/>
        </p:nvSpPr>
        <p:spPr>
          <a:xfrm rot="-5400000">
            <a:off x="3803944" y="1327241"/>
            <a:ext cx="439800" cy="4764300"/>
          </a:xfrm>
          <a:prstGeom prst="rightBrace">
            <a:avLst>
              <a:gd fmla="val 50000" name="adj1"/>
              <a:gd fmla="val 65897" name="adj2"/>
            </a:avLst>
          </a:prstGeom>
          <a:noFill/>
          <a:ln cap="flat" cmpd="sng" w="19050">
            <a:solidFill>
              <a:schemeClr val="dk1"/>
            </a:solidFill>
            <a:prstDash val="solid"/>
            <a:round/>
            <a:headEnd len="sm" w="sm" type="none"/>
            <a:tailEnd len="sm" w="sm" type="none"/>
          </a:ln>
        </p:spPr>
        <p:txBody>
          <a:bodyPr anchorCtr="0" anchor="ctr" bIns="86450" lIns="86450" spcFirstLastPara="1" rIns="86450" wrap="square" tIns="86450">
            <a:noAutofit/>
          </a:bodyPr>
          <a:lstStyle/>
          <a:p>
            <a:pPr indent="0" lvl="0" marL="0" rtl="0" algn="ctr">
              <a:spcBef>
                <a:spcPts val="0"/>
              </a:spcBef>
              <a:spcAft>
                <a:spcPts val="0"/>
              </a:spcAft>
              <a:buNone/>
            </a:pPr>
            <a:r>
              <a:t/>
            </a:r>
            <a:endParaRPr sz="1300"/>
          </a:p>
        </p:txBody>
      </p:sp>
      <p:sp>
        <p:nvSpPr>
          <p:cNvPr id="218" name="Google Shape;218;p43"/>
          <p:cNvSpPr txBox="1"/>
          <p:nvPr/>
        </p:nvSpPr>
        <p:spPr>
          <a:xfrm>
            <a:off x="441459" y="6676258"/>
            <a:ext cx="6432300" cy="21768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Do you agree or disagree with the claim? Why?</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22" name="Shape 222"/>
        <p:cNvGrpSpPr/>
        <p:nvPr/>
      </p:nvGrpSpPr>
      <p:grpSpPr>
        <a:xfrm>
          <a:off x="0" y="0"/>
          <a:ext cx="0" cy="0"/>
          <a:chOff x="0" y="0"/>
          <a:chExt cx="0" cy="0"/>
        </a:xfrm>
      </p:grpSpPr>
      <p:sp>
        <p:nvSpPr>
          <p:cNvPr id="223" name="Google Shape;223;p44"/>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000"/>
              <a:buFont typeface="Arial"/>
              <a:buNone/>
            </a:pPr>
            <a:r>
              <a:rPr lang="en" sz="2300">
                <a:solidFill>
                  <a:schemeClr val="dk1"/>
                </a:solidFill>
                <a:latin typeface="Halant"/>
                <a:ea typeface="Halant"/>
                <a:cs typeface="Halant"/>
                <a:sym typeface="Halant"/>
              </a:rPr>
              <a:t>What is the Context? - Antebellum Reform (Exemplar)</a:t>
            </a:r>
            <a:endParaRPr sz="1800">
              <a:latin typeface="Halant"/>
              <a:ea typeface="Halant"/>
              <a:cs typeface="Halant"/>
              <a:sym typeface="Halant"/>
            </a:endParaRPr>
          </a:p>
        </p:txBody>
      </p:sp>
      <p:pic>
        <p:nvPicPr>
          <p:cNvPr id="224" name="Google Shape;224;p44"/>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225" name="Google Shape;225;p44"/>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226" name="Google Shape;226;p44"/>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227" name="Google Shape;227;p44"/>
          <p:cNvGraphicFramePr/>
          <p:nvPr/>
        </p:nvGraphicFramePr>
        <p:xfrm>
          <a:off x="359097" y="1667654"/>
          <a:ext cx="3000000" cy="3000000"/>
        </p:xfrm>
        <a:graphic>
          <a:graphicData uri="http://schemas.openxmlformats.org/drawingml/2006/table">
            <a:tbl>
              <a:tblPr>
                <a:noFill/>
                <a:tableStyleId>{694AFECA-8433-4BF2-A517-51A36CE59EC3}</a:tableStyleId>
              </a:tblPr>
              <a:tblGrid>
                <a:gridCol w="4525625"/>
                <a:gridCol w="2127325"/>
              </a:tblGrid>
              <a:tr h="6997875">
                <a:tc>
                  <a:txBody>
                    <a:bodyPr/>
                    <a:lstStyle/>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In the early 1800s, the expansion of democracy changed the way Americans thought about their role in society. Property requirements for voting were being removed, and more white men participated in government decisions. This growing idea that ordinary people should have a say in shaping their country encouraged many Americans to believe they could also change society itself. </a:t>
                      </a:r>
                      <a:r>
                        <a:rPr b="1" lang="en" sz="1100">
                          <a:solidFill>
                            <a:schemeClr val="dk1"/>
                          </a:solidFill>
                          <a:latin typeface="Inter"/>
                          <a:ea typeface="Inter"/>
                          <a:cs typeface="Inter"/>
                          <a:sym typeface="Inter"/>
                        </a:rPr>
                        <a:t>(A) </a:t>
                      </a:r>
                      <a:r>
                        <a:rPr lang="en" sz="1100">
                          <a:solidFill>
                            <a:schemeClr val="dk1"/>
                          </a:solidFill>
                          <a:latin typeface="Inter"/>
                          <a:ea typeface="Inter"/>
                          <a:cs typeface="Inter"/>
                          <a:sym typeface="Inter"/>
                        </a:rPr>
                        <a:t>As more people experienced political freedom, reformers began to push for social changes that would make the nation live up to its democratic ideals.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At the same time, the Second Great Awakening swept across the country. Preachers taught that individuals could choose to do good and work toward creating a more moral society. These ideas encouraged many Americans to believe that improving personal behavior and fixing social problems were religious duties. </a:t>
                      </a:r>
                      <a:r>
                        <a:rPr b="1" lang="en" sz="1100">
                          <a:solidFill>
                            <a:schemeClr val="dk1"/>
                          </a:solidFill>
                          <a:latin typeface="Inter"/>
                          <a:ea typeface="Inter"/>
                          <a:cs typeface="Inter"/>
                          <a:sym typeface="Inter"/>
                        </a:rPr>
                        <a:t>(B) </a:t>
                      </a:r>
                      <a:r>
                        <a:rPr lang="en" sz="1100">
                          <a:solidFill>
                            <a:schemeClr val="dk1"/>
                          </a:solidFill>
                          <a:latin typeface="Inter"/>
                          <a:ea typeface="Inter"/>
                          <a:cs typeface="Inter"/>
                          <a:sym typeface="Inter"/>
                        </a:rPr>
                        <a:t>Reformers motivated by religious faith focused on correcting what they saw as moral failings in society, linking personal salvation to larger social reforms.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Several important reform movements grew out of this spirit of moral improvement. Temperance reformers worked to reduce or end the drinking of alcohol. Prison reformers wanted prisons to be safer and focused on helping people change. Labor reformers fought for better working conditions. Women's rights activists argued for greater equality and opportunities for women. </a:t>
                      </a:r>
                      <a:r>
                        <a:rPr b="1" lang="en" sz="1100">
                          <a:solidFill>
                            <a:schemeClr val="dk1"/>
                          </a:solidFill>
                          <a:latin typeface="Inter"/>
                          <a:ea typeface="Inter"/>
                          <a:cs typeface="Inter"/>
                          <a:sym typeface="Inter"/>
                        </a:rPr>
                        <a:t>(C)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Among all the reform efforts, abolition—the movement to end slavery—was one of the most significant and controversial. While other reforms tried to improve society within the existing system, abolition directly challenged one of the country's most deeply entrenched injustices. </a:t>
                      </a:r>
                      <a:r>
                        <a:rPr b="1" lang="en" sz="1100">
                          <a:solidFill>
                            <a:schemeClr val="dk1"/>
                          </a:solidFill>
                          <a:latin typeface="Inter"/>
                          <a:ea typeface="Inter"/>
                          <a:cs typeface="Inter"/>
                          <a:sym typeface="Inter"/>
                        </a:rPr>
                        <a:t>(D) </a:t>
                      </a:r>
                      <a:r>
                        <a:rPr lang="en" sz="1100">
                          <a:solidFill>
                            <a:schemeClr val="dk1"/>
                          </a:solidFill>
                          <a:latin typeface="Inter"/>
                          <a:ea typeface="Inter"/>
                          <a:cs typeface="Inter"/>
                          <a:sym typeface="Inter"/>
                        </a:rPr>
                        <a:t>Ending slavery would mean a complete redefinition of American freedom and citizenship. Many reformers believed that without the abolition of slavery, the ideals of democracy and equality would remain incomplete.</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However, not all reform movements expanded freedom for individuals. Reformers often faced a difficult question: should improving society come before protecting individual freedoms? This conflict showed that even well-meaning reform efforts sometimes placed the needs of the group above the rights of the individual. </a:t>
                      </a:r>
                      <a:r>
                        <a:rPr b="1" lang="en" sz="1100">
                          <a:solidFill>
                            <a:schemeClr val="dk1"/>
                          </a:solidFill>
                          <a:latin typeface="Inter"/>
                          <a:ea typeface="Inter"/>
                          <a:cs typeface="Inter"/>
                          <a:sym typeface="Inter"/>
                        </a:rPr>
                        <a:t>(E)</a:t>
                      </a:r>
                      <a:endParaRPr b="1" sz="1100">
                        <a:solidFill>
                          <a:schemeClr val="dk1"/>
                        </a:solidFill>
                        <a:latin typeface="Inter"/>
                        <a:ea typeface="Inter"/>
                        <a:cs typeface="Inter"/>
                        <a:sym typeface="Inter"/>
                      </a:endParaRPr>
                    </a:p>
                  </a:txBody>
                  <a:tcPr marT="104750" marB="104750" marR="103275" marL="103275">
                    <a:lnL cap="flat" cmpd="sng" w="12700">
                      <a:solidFill>
                        <a:srgbClr val="FFFFFF">
                          <a:alpha val="0"/>
                        </a:srgbClr>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spcBef>
                          <a:spcPts val="0"/>
                        </a:spcBef>
                        <a:spcAft>
                          <a:spcPts val="0"/>
                        </a:spcAft>
                        <a:buNone/>
                      </a:pPr>
                      <a:r>
                        <a:rPr b="1" lang="en" sz="1100">
                          <a:solidFill>
                            <a:schemeClr val="dk1"/>
                          </a:solidFill>
                          <a:latin typeface="Inter"/>
                          <a:ea typeface="Inter"/>
                          <a:cs typeface="Inter"/>
                          <a:sym typeface="Inter"/>
                        </a:rPr>
                        <a:t>A. </a:t>
                      </a:r>
                      <a:r>
                        <a:rPr lang="en" sz="1100">
                          <a:solidFill>
                            <a:schemeClr val="dk1"/>
                          </a:solidFill>
                          <a:latin typeface="Inter"/>
                          <a:ea typeface="Inter"/>
                          <a:cs typeface="Inter"/>
                          <a:sym typeface="Inter"/>
                        </a:rPr>
                        <a:t>Why did the expansion of democracy fuel reform efforts?</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rgbClr val="E95C3D"/>
                          </a:solidFill>
                          <a:latin typeface="Inter"/>
                          <a:ea typeface="Inter"/>
                          <a:cs typeface="Inter"/>
                          <a:sym typeface="Inter"/>
                        </a:rPr>
                        <a:t>Gave more people a voice and inspired change</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chemeClr val="dk1"/>
                          </a:solidFill>
                          <a:latin typeface="Inter"/>
                          <a:ea typeface="Inter"/>
                          <a:cs typeface="Inter"/>
                          <a:sym typeface="Inter"/>
                        </a:rPr>
                        <a:t>B. </a:t>
                      </a:r>
                      <a:r>
                        <a:rPr lang="en" sz="1100">
                          <a:solidFill>
                            <a:schemeClr val="dk1"/>
                          </a:solidFill>
                          <a:latin typeface="Inter"/>
                          <a:ea typeface="Inter"/>
                          <a:cs typeface="Inter"/>
                          <a:sym typeface="Inter"/>
                        </a:rPr>
                        <a:t>How did religion impact reform?</a:t>
                      </a:r>
                      <a:endParaRPr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Religion made reform a moral duty</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chemeClr val="dk1"/>
                          </a:solidFill>
                          <a:latin typeface="Inter"/>
                          <a:ea typeface="Inter"/>
                          <a:cs typeface="Inter"/>
                          <a:sym typeface="Inter"/>
                        </a:rPr>
                        <a:t>C. </a:t>
                      </a:r>
                      <a:r>
                        <a:rPr lang="en" sz="1100">
                          <a:solidFill>
                            <a:schemeClr val="dk1"/>
                          </a:solidFill>
                          <a:latin typeface="Inter"/>
                          <a:ea typeface="Inter"/>
                          <a:cs typeface="Inter"/>
                          <a:sym typeface="Inter"/>
                        </a:rPr>
                        <a:t>What were some areas that reformers sought to improve?</a:t>
                      </a:r>
                      <a:endParaRPr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Temperance, prisons, labor, women’s rights</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rPr b="1" lang="en" sz="1100">
                          <a:solidFill>
                            <a:schemeClr val="dk1"/>
                          </a:solidFill>
                          <a:latin typeface="Inter"/>
                          <a:ea typeface="Inter"/>
                          <a:cs typeface="Inter"/>
                          <a:sym typeface="Inter"/>
                        </a:rPr>
                        <a:t>D. </a:t>
                      </a:r>
                      <a:r>
                        <a:rPr lang="en" sz="1100">
                          <a:solidFill>
                            <a:schemeClr val="dk1"/>
                          </a:solidFill>
                          <a:latin typeface="Inter"/>
                          <a:ea typeface="Inter"/>
                          <a:cs typeface="Inter"/>
                          <a:sym typeface="Inter"/>
                        </a:rPr>
                        <a:t>Why is the abolition movement distinct from the others?</a:t>
                      </a:r>
                      <a:endParaRPr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It demanded ending an unjust system</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chemeClr val="dk1"/>
                          </a:solidFill>
                          <a:latin typeface="Inter"/>
                          <a:ea typeface="Inter"/>
                          <a:cs typeface="Inter"/>
                          <a:sym typeface="Inter"/>
                        </a:rPr>
                        <a:t>E. </a:t>
                      </a:r>
                      <a:r>
                        <a:rPr lang="en" sz="1100">
                          <a:solidFill>
                            <a:schemeClr val="dk1"/>
                          </a:solidFill>
                          <a:latin typeface="Inter"/>
                          <a:ea typeface="Inter"/>
                          <a:cs typeface="Inter"/>
                          <a:sym typeface="Inter"/>
                        </a:rPr>
                        <a:t>What conflict did reformers face as they worked to improve society?</a:t>
                      </a:r>
                      <a:endParaRPr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Choosing between personal freedoms and the common good</a:t>
                      </a:r>
                      <a:endParaRPr b="1" sz="1150">
                        <a:solidFill>
                          <a:srgbClr val="E95C3D"/>
                        </a:solidFill>
                        <a:latin typeface="Inter"/>
                        <a:ea typeface="Inter"/>
                        <a:cs typeface="Inter"/>
                        <a:sym typeface="Inter"/>
                      </a:endParaRPr>
                    </a:p>
                  </a:txBody>
                  <a:tcPr marT="104750" marB="104750" marR="103275" marL="103275">
                    <a:lnL cap="flat" cmpd="sng" w="19050">
                      <a:solidFill>
                        <a:schemeClr val="accent1"/>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228" name="Google Shape;228;p44"/>
          <p:cNvSpPr txBox="1"/>
          <p:nvPr/>
        </p:nvSpPr>
        <p:spPr>
          <a:xfrm>
            <a:off x="1767625" y="851324"/>
            <a:ext cx="5119200" cy="742200"/>
          </a:xfrm>
          <a:prstGeom prst="rect">
            <a:avLst/>
          </a:prstGeom>
          <a:noFill/>
          <a:ln>
            <a:noFill/>
          </a:ln>
        </p:spPr>
        <p:txBody>
          <a:bodyPr anchorCtr="0" anchor="t" bIns="109750" lIns="109750" spcFirstLastPara="1" rIns="109750" wrap="square" tIns="109750">
            <a:noAutofit/>
          </a:bodyPr>
          <a:lstStyle/>
          <a:p>
            <a:pPr indent="0" lvl="0" marL="0" rtl="0" algn="l">
              <a:spcBef>
                <a:spcPts val="0"/>
              </a:spcBef>
              <a:spcAft>
                <a:spcPts val="0"/>
              </a:spcAft>
              <a:buNone/>
            </a:pPr>
            <a:r>
              <a:rPr b="1" lang="en" sz="1200">
                <a:latin typeface="Halant"/>
                <a:ea typeface="Halant"/>
                <a:cs typeface="Halant"/>
                <a:sym typeface="Halant"/>
              </a:rPr>
              <a:t>Contextualization</a:t>
            </a:r>
            <a:endParaRPr b="1" sz="1200">
              <a:latin typeface="Halant"/>
              <a:ea typeface="Halant"/>
              <a:cs typeface="Halant"/>
              <a:sym typeface="Halant"/>
            </a:endParaRPr>
          </a:p>
          <a:p>
            <a:pPr indent="0" lvl="0" marL="0" rtl="0" algn="l">
              <a:spcBef>
                <a:spcPts val="0"/>
              </a:spcBef>
              <a:spcAft>
                <a:spcPts val="0"/>
              </a:spcAft>
              <a:buNone/>
            </a:pPr>
            <a:r>
              <a:t/>
            </a:r>
            <a:endParaRPr b="1" sz="900">
              <a:latin typeface="Halant"/>
              <a:ea typeface="Halant"/>
              <a:cs typeface="Halant"/>
              <a:sym typeface="Halant"/>
            </a:endParaRPr>
          </a:p>
          <a:p>
            <a:pPr indent="0" lvl="0" marL="0" rtl="0" algn="l">
              <a:spcBef>
                <a:spcPts val="0"/>
              </a:spcBef>
              <a:spcAft>
                <a:spcPts val="0"/>
              </a:spcAft>
              <a:buNone/>
            </a:pPr>
            <a:r>
              <a:rPr lang="en" sz="1000">
                <a:latin typeface="Inter"/>
                <a:ea typeface="Inter"/>
                <a:cs typeface="Inter"/>
                <a:sym typeface="Inter"/>
              </a:rPr>
              <a:t>Thinking historically means interpreting historical events, developments, or processes in light of the surrounding historical context.</a:t>
            </a:r>
            <a:endParaRPr sz="1000">
              <a:latin typeface="Inter"/>
              <a:ea typeface="Inter"/>
              <a:cs typeface="Inter"/>
              <a:sym typeface="Inter"/>
            </a:endParaRPr>
          </a:p>
        </p:txBody>
      </p:sp>
      <p:pic>
        <p:nvPicPr>
          <p:cNvPr id="229" name="Google Shape;229;p44"/>
          <p:cNvPicPr preferRelativeResize="0"/>
          <p:nvPr/>
        </p:nvPicPr>
        <p:blipFill rotWithShape="1">
          <a:blip r:embed="rId4">
            <a:alphaModFix/>
          </a:blip>
          <a:srcRect b="0" l="0" r="0" t="0"/>
          <a:stretch/>
        </p:blipFill>
        <p:spPr>
          <a:xfrm>
            <a:off x="653529" y="772761"/>
            <a:ext cx="959153" cy="959153"/>
          </a:xfrm>
          <a:prstGeom prst="rect">
            <a:avLst/>
          </a:prstGeom>
          <a:noFill/>
          <a:ln>
            <a:noFill/>
          </a:ln>
        </p:spPr>
      </p:pic>
      <p:sp>
        <p:nvSpPr>
          <p:cNvPr id="230" name="Google Shape;230;p44"/>
          <p:cNvSpPr txBox="1"/>
          <p:nvPr/>
        </p:nvSpPr>
        <p:spPr>
          <a:xfrm>
            <a:off x="338625" y="5472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34" name="Shape 234"/>
        <p:cNvGrpSpPr/>
        <p:nvPr/>
      </p:nvGrpSpPr>
      <p:grpSpPr>
        <a:xfrm>
          <a:off x="0" y="0"/>
          <a:ext cx="0" cy="0"/>
          <a:chOff x="0" y="0"/>
          <a:chExt cx="0" cy="0"/>
        </a:xfrm>
      </p:grpSpPr>
      <p:sp>
        <p:nvSpPr>
          <p:cNvPr id="235" name="Google Shape;235;p45"/>
          <p:cNvSpPr txBox="1"/>
          <p:nvPr/>
        </p:nvSpPr>
        <p:spPr>
          <a:xfrm>
            <a:off x="0" y="0"/>
            <a:ext cx="7315200" cy="9879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000"/>
              <a:buFont typeface="Arial"/>
              <a:buNone/>
            </a:pPr>
            <a:r>
              <a:rPr lang="en" sz="1600">
                <a:solidFill>
                  <a:schemeClr val="dk1"/>
                </a:solidFill>
                <a:latin typeface="Halant"/>
                <a:ea typeface="Halant"/>
                <a:cs typeface="Halant"/>
                <a:sym typeface="Halant"/>
              </a:rPr>
              <a:t>Temperance - Discussion Questions</a:t>
            </a:r>
            <a:endParaRPr sz="16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000"/>
              <a:buFont typeface="Arial"/>
              <a:buNone/>
            </a:pPr>
            <a:r>
              <a:rPr lang="en" sz="1900">
                <a:solidFill>
                  <a:schemeClr val="dk1"/>
                </a:solidFill>
                <a:latin typeface="Plus Jakarta Sans Medium"/>
                <a:ea typeface="Plus Jakarta Sans Medium"/>
                <a:cs typeface="Plus Jakarta Sans Medium"/>
                <a:sym typeface="Plus Jakarta Sans Medium"/>
              </a:rPr>
              <a:t>Moral Roots of Antebellum Reform (Exemplar)</a:t>
            </a:r>
            <a:endParaRPr sz="1100">
              <a:solidFill>
                <a:schemeClr val="dk1"/>
              </a:solidFill>
              <a:latin typeface="Halant"/>
              <a:ea typeface="Halant"/>
              <a:cs typeface="Halant"/>
              <a:sym typeface="Halant"/>
            </a:endParaRPr>
          </a:p>
          <a:p>
            <a:pPr indent="0" lvl="0" marL="0" rtl="0" algn="ctr">
              <a:spcBef>
                <a:spcPts val="0"/>
              </a:spcBef>
              <a:spcAft>
                <a:spcPts val="0"/>
              </a:spcAft>
              <a:buNone/>
            </a:pPr>
            <a:r>
              <a:t/>
            </a:r>
            <a:endParaRPr sz="2400">
              <a:solidFill>
                <a:schemeClr val="dk1"/>
              </a:solidFill>
              <a:latin typeface="Plus Jakarta Sans Medium"/>
              <a:ea typeface="Plus Jakarta Sans Medium"/>
              <a:cs typeface="Plus Jakarta Sans Medium"/>
              <a:sym typeface="Plus Jakarta Sans Medium"/>
            </a:endParaRPr>
          </a:p>
        </p:txBody>
      </p:sp>
      <p:pic>
        <p:nvPicPr>
          <p:cNvPr id="236" name="Google Shape;236;p45"/>
          <p:cNvPicPr preferRelativeResize="0"/>
          <p:nvPr/>
        </p:nvPicPr>
        <p:blipFill>
          <a:blip r:embed="rId3">
            <a:alphaModFix/>
          </a:blip>
          <a:stretch>
            <a:fillRect/>
          </a:stretch>
        </p:blipFill>
        <p:spPr>
          <a:xfrm>
            <a:off x="203550" y="220497"/>
            <a:ext cx="994388" cy="412343"/>
          </a:xfrm>
          <a:prstGeom prst="rect">
            <a:avLst/>
          </a:prstGeom>
          <a:noFill/>
          <a:ln>
            <a:noFill/>
          </a:ln>
        </p:spPr>
      </p:pic>
      <p:sp>
        <p:nvSpPr>
          <p:cNvPr id="237" name="Google Shape;237;p45"/>
          <p:cNvSpPr txBox="1"/>
          <p:nvPr/>
        </p:nvSpPr>
        <p:spPr>
          <a:xfrm>
            <a:off x="441459" y="1014801"/>
            <a:ext cx="6432300" cy="343800"/>
          </a:xfrm>
          <a:prstGeom prst="rect">
            <a:avLst/>
          </a:prstGeom>
          <a:noFill/>
          <a:ln>
            <a:noFill/>
          </a:ln>
        </p:spPr>
        <p:txBody>
          <a:bodyPr anchorCtr="0" anchor="t" bIns="86450" lIns="86450" spcFirstLastPara="1" rIns="86450" wrap="square" tIns="86450">
            <a:spAutoFit/>
          </a:bodyPr>
          <a:lstStyle/>
          <a:p>
            <a:pPr indent="0" lvl="0" marL="0" rtl="0" algn="l">
              <a:lnSpc>
                <a:spcPct val="115000"/>
              </a:lnSpc>
              <a:spcBef>
                <a:spcPts val="0"/>
              </a:spcBef>
              <a:spcAft>
                <a:spcPts val="0"/>
              </a:spcAft>
              <a:buClr>
                <a:schemeClr val="dk1"/>
              </a:buClr>
              <a:buSzPts val="1000"/>
              <a:buFont typeface="Arial"/>
              <a:buNone/>
            </a:pPr>
            <a:r>
              <a:rPr b="1" lang="en" sz="1100">
                <a:solidFill>
                  <a:schemeClr val="dk1"/>
                </a:solidFill>
                <a:latin typeface="Halant"/>
                <a:ea typeface="Halant"/>
                <a:cs typeface="Halant"/>
                <a:sym typeface="Halant"/>
              </a:rPr>
              <a:t>Directions</a:t>
            </a:r>
            <a:r>
              <a:rPr lang="en" sz="1100">
                <a:solidFill>
                  <a:schemeClr val="dk1"/>
                </a:solidFill>
                <a:latin typeface="Halant"/>
                <a:ea typeface="Halant"/>
                <a:cs typeface="Halant"/>
                <a:sym typeface="Halant"/>
              </a:rPr>
              <a:t>: After listening to and analyzing the sources, answer the discussion questions below.</a:t>
            </a:r>
            <a:endParaRPr sz="1300"/>
          </a:p>
        </p:txBody>
      </p:sp>
      <p:graphicFrame>
        <p:nvGraphicFramePr>
          <p:cNvPr id="238" name="Google Shape;238;p45"/>
          <p:cNvGraphicFramePr/>
          <p:nvPr/>
        </p:nvGraphicFramePr>
        <p:xfrm>
          <a:off x="295779" y="1330031"/>
          <a:ext cx="3000000" cy="3000000"/>
        </p:xfrm>
        <a:graphic>
          <a:graphicData uri="http://schemas.openxmlformats.org/drawingml/2006/table">
            <a:tbl>
              <a:tblPr>
                <a:noFill/>
                <a:tableStyleId>{694AFECA-8433-4BF2-A517-51A36CE59EC3}</a:tableStyleId>
              </a:tblPr>
              <a:tblGrid>
                <a:gridCol w="2226000"/>
                <a:gridCol w="1632425"/>
                <a:gridCol w="2854025"/>
              </a:tblGrid>
              <a:tr h="253925">
                <a:tc gridSpan="3" rowSpan="2">
                  <a:txBody>
                    <a:bodyPr/>
                    <a:lstStyle/>
                    <a:p>
                      <a:pPr indent="0" lvl="0" marL="0" rtl="0" algn="l">
                        <a:lnSpc>
                          <a:spcPct val="100000"/>
                        </a:lnSpc>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Source 1: Here’s Where It Gets Interesting: Women vs. Whiskey Podcast Episode</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Why was alcohol so common and accepted in American society?</a:t>
                      </a:r>
                      <a:br>
                        <a:rPr b="1" lang="en" sz="1100">
                          <a:solidFill>
                            <a:schemeClr val="dk1"/>
                          </a:solidFill>
                          <a:latin typeface="Inter"/>
                          <a:ea typeface="Inter"/>
                          <a:cs typeface="Inter"/>
                          <a:sym typeface="Inter"/>
                        </a:rPr>
                      </a:br>
                      <a:r>
                        <a:rPr b="1" lang="en" sz="1100">
                          <a:solidFill>
                            <a:srgbClr val="E95C3D"/>
                          </a:solidFill>
                          <a:latin typeface="Inter"/>
                          <a:ea typeface="Inter"/>
                          <a:cs typeface="Inter"/>
                          <a:sym typeface="Inter"/>
                        </a:rPr>
                        <a:t>Alcohol was widely available, used as medicine, safer than water, and a big part of social and work life.</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Why did some people, especially women, begin to call for temperance?</a:t>
                      </a:r>
                      <a:br>
                        <a:rPr b="1" lang="en" sz="1100">
                          <a:solidFill>
                            <a:schemeClr val="dk1"/>
                          </a:solidFill>
                          <a:latin typeface="Inter"/>
                          <a:ea typeface="Inter"/>
                          <a:cs typeface="Inter"/>
                          <a:sym typeface="Inter"/>
                        </a:rPr>
                      </a:br>
                      <a:r>
                        <a:rPr b="1" lang="en" sz="1100">
                          <a:solidFill>
                            <a:srgbClr val="E95C3D"/>
                          </a:solidFill>
                          <a:latin typeface="Inter"/>
                          <a:ea typeface="Inter"/>
                          <a:cs typeface="Inter"/>
                          <a:sym typeface="Inter"/>
                        </a:rPr>
                        <a:t>Women saw how drinking led to family violence, poverty, and men spending wages that should support their families.</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Source 2: John Warner Barber, “The Drunkard’s Progress,” 1826.</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What emotions does the artist try to create in the viewer?</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b="1" lang="en" sz="1100">
                          <a:solidFill>
                            <a:srgbClr val="E95C3D"/>
                          </a:solidFill>
                          <a:latin typeface="Inter"/>
                          <a:ea typeface="Inter"/>
                          <a:cs typeface="Inter"/>
                          <a:sym typeface="Inter"/>
                        </a:rPr>
                        <a:t>Fear, sadness, and concern about the personal and social dangers of alcohol.</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How does this image demonstrate the connection between moral reform and the Second Great Awakening?</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rgbClr val="E95C3D"/>
                          </a:solidFill>
                          <a:latin typeface="Inter"/>
                          <a:ea typeface="Inter"/>
                          <a:cs typeface="Inter"/>
                          <a:sym typeface="Inter"/>
                        </a:rPr>
                        <a:t>It uses religious warnings to show how drinking is sinful and how moral behavior can lead to a better life.</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Source 3: Lyman Beecher, “The Evils of Intemperance,” 1828.</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According to Beecher, how does alcohol affect the strength and success of a nation?</a:t>
                      </a:r>
                      <a:br>
                        <a:rPr b="1" lang="en" sz="1100">
                          <a:solidFill>
                            <a:schemeClr val="dk1"/>
                          </a:solidFill>
                          <a:latin typeface="Inter"/>
                          <a:ea typeface="Inter"/>
                          <a:cs typeface="Inter"/>
                          <a:sym typeface="Inter"/>
                        </a:rPr>
                      </a:br>
                      <a:r>
                        <a:rPr b="1" lang="en" sz="1100">
                          <a:solidFill>
                            <a:srgbClr val="E95C3D"/>
                          </a:solidFill>
                          <a:latin typeface="Inter"/>
                          <a:ea typeface="Inter"/>
                          <a:cs typeface="Inter"/>
                          <a:sym typeface="Inter"/>
                        </a:rPr>
                        <a:t>It weakens people’s health, minds, morals, and ability to care for their families and country.</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Why might Beecher use strong religious language when talking about alcohol?</a:t>
                      </a:r>
                      <a:br>
                        <a:rPr b="1" lang="en" sz="1100">
                          <a:solidFill>
                            <a:schemeClr val="dk1"/>
                          </a:solidFill>
                          <a:latin typeface="Inter"/>
                          <a:ea typeface="Inter"/>
                          <a:cs typeface="Inter"/>
                          <a:sym typeface="Inter"/>
                        </a:rPr>
                      </a:br>
                      <a:r>
                        <a:rPr b="1" lang="en" sz="1100">
                          <a:solidFill>
                            <a:srgbClr val="E95C3D"/>
                          </a:solidFill>
                          <a:latin typeface="Inter"/>
                          <a:ea typeface="Inter"/>
                          <a:cs typeface="Inter"/>
                          <a:sym typeface="Inter"/>
                        </a:rPr>
                        <a:t>He believed reform was a religious duty and wanted to show that drinking was a sin with serious consequences.</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Impact of the Temperance Movement</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The temperance movement in the antebellum period raised public awareness about the social problems caused by alcohol, especially its impact on families, workers, and communities. It led to the creation of national organizations like the American Temperance Society and encouraged major reforms. By the early 1850s, 13 states had passed laws banning the sale of alcohol, showing the growing political power of the temperance movement.</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Reflection</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How did the Temperance Movement show both the power of democracy and the limits it can place on personal freedoms? Do you think it made America more free, less free, or both? Explain.</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b="1" lang="en" sz="1100">
                          <a:solidFill>
                            <a:srgbClr val="E95C3D"/>
                          </a:solidFill>
                          <a:latin typeface="Inter"/>
                          <a:ea typeface="Inter"/>
                          <a:cs typeface="Inter"/>
                          <a:sym typeface="Inter"/>
                        </a:rPr>
                        <a:t>The Temperance Movement showed that people could organize and influence laws, which is part of democracy. But it also limited individual choices by pushing for bans on alcohol. It made America more free for some (like women and families), but less free for those who wanted to drink.</a:t>
                      </a:r>
                      <a:endParaRPr b="1" sz="1100">
                        <a:solidFill>
                          <a:srgbClr val="E95C3D"/>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65675">
                <a:tc gridSpan="3" vMerge="1"/>
                <a:tc hMerge="1" vMerge="1"/>
                <a:tc hMerge="1" vMerge="1"/>
              </a:tr>
            </a:tbl>
          </a:graphicData>
        </a:graphic>
      </p:graphicFrame>
      <p:pic>
        <p:nvPicPr>
          <p:cNvPr id="239" name="Google Shape;239;p45"/>
          <p:cNvPicPr preferRelativeResize="0"/>
          <p:nvPr/>
        </p:nvPicPr>
        <p:blipFill>
          <a:blip r:embed="rId4">
            <a:alphaModFix/>
          </a:blip>
          <a:stretch>
            <a:fillRect/>
          </a:stretch>
        </p:blipFill>
        <p:spPr>
          <a:xfrm>
            <a:off x="359100" y="8923350"/>
            <a:ext cx="405811" cy="405811"/>
          </a:xfrm>
          <a:prstGeom prst="rect">
            <a:avLst/>
          </a:prstGeom>
          <a:noFill/>
          <a:ln>
            <a:noFill/>
          </a:ln>
        </p:spPr>
      </p:pic>
      <p:sp>
        <p:nvSpPr>
          <p:cNvPr id="240" name="Google Shape;240;p45"/>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241" name="Google Shape;241;p45"/>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