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67F3B5-6CFC-4808-B871-49F5082CD6AA}">
  <a:tblStyle styleId="{0D67F3B5-6CFC-4808-B871-49F5082CD6A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002dd1663_0_1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5002dd1663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0469ab15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0469ab15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5002dd1663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5002dd1663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{0D67F3B5-6CFC-4808-B871-49F5082CD6AA}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{0D67F3B5-6CFC-4808-B871-49F5082CD6AA}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make changes in; improving a social, political, or economic institution or practice</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“Through revival and reform, Protestants sought to secure moral lives and and a moral nation.”</a:t>
                      </a:r>
                      <a:endParaRPr sz="1800">
                        <a:latin typeface="Inter"/>
                        <a:ea typeface="Inter"/>
                        <a:cs typeface="Inter"/>
                        <a:sym typeface="Inter"/>
                      </a:endParaRPr>
                    </a:p>
                    <a:p>
                      <a:pPr indent="-342900" lvl="0" marL="457200" rtl="0" algn="r">
                        <a:spcBef>
                          <a:spcPts val="0"/>
                        </a:spcBef>
                        <a:spcAft>
                          <a:spcPts val="0"/>
                        </a:spcAft>
                        <a:buSzPts val="1800"/>
                        <a:buFont typeface="Inter"/>
                        <a:buChar char="-"/>
                      </a:pPr>
                      <a:r>
                        <a:rPr lang="en" sz="1800">
                          <a:latin typeface="Inter"/>
                          <a:ea typeface="Inter"/>
                          <a:cs typeface="Inter"/>
                          <a:sym typeface="Inter"/>
                        </a:rPr>
                        <a:t>Jennifer Graber, </a:t>
                      </a:r>
                      <a:r>
                        <a:rPr i="1" lang="en" sz="1800">
                          <a:latin typeface="Inter"/>
                          <a:ea typeface="Inter"/>
                          <a:cs typeface="Inter"/>
                          <a:sym typeface="Inter"/>
                        </a:rPr>
                        <a:t>The Furnace of Affliction: Prisons and Religion in Antebellum America</a:t>
                      </a:r>
                      <a:r>
                        <a:rPr lang="en" sz="1800">
                          <a:latin typeface="Inter"/>
                          <a:ea typeface="Inter"/>
                          <a:cs typeface="Inter"/>
                          <a:sym typeface="Inter"/>
                        </a:rPr>
                        <a:t>, 2011.</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Reform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What should the principal consider when deciding what’s best for the school? What do you think the principal’s role should be when balancing student comfort and school culture?</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82" name="Google Shape;82;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83" name="Google Shape;83;p17"/>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Dress Code Debate</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a:solidFill>
                  <a:schemeClr val="dk1"/>
                </a:solidFill>
                <a:latin typeface="Inter"/>
                <a:ea typeface="Inter"/>
                <a:cs typeface="Inter"/>
                <a:sym typeface="Inter"/>
              </a:rPr>
              <a:t>Some students want to wear hats and hoodies in class because it makes them feel more comfortable and allows them to express their identity. However, some teachers believe it can be distracting and might make it harder to build a focused and respectful school environment. The principal wants student input before making a final decision.</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84" name="Google Shape;84;p17" title="US His DC Project - 2025-04-25T132747.024.jpg"/>
          <p:cNvPicPr preferRelativeResize="0"/>
          <p:nvPr/>
        </p:nvPicPr>
        <p:blipFill rotWithShape="1">
          <a:blip r:embed="rId3">
            <a:alphaModFix/>
          </a:blip>
          <a:srcRect b="13383" l="17333" r="49931" t="13522"/>
          <a:stretch/>
        </p:blipFill>
        <p:spPr>
          <a:xfrm>
            <a:off x="1520925" y="2220550"/>
            <a:ext cx="1833398" cy="2302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