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10287000" cx="18288000"/>
  <p:notesSz cx="6858000" cy="9144000"/>
  <p:embeddedFontLst>
    <p:embeddedFont>
      <p:font typeface="Halant"/>
      <p:regular r:id="rId11"/>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7D0D1ED-278C-4B52-9FFF-935CDAD0B6DA}">
  <a:tblStyle styleId="{97D0D1ED-278C-4B52-9FFF-935CDAD0B6D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regular.fntdata"/><Relationship Id="rId10" Type="http://schemas.openxmlformats.org/officeDocument/2006/relationships/slide" Target="slides/slide3.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2f3bacdb7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2f3bacdb78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3330a62d5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g33330a62d5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563e41bd9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g3563e41bd9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70" name="Google Shape;70;p11"/>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76" name="Google Shape;76;p12"/>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4" name="Shape 84"/>
        <p:cNvGrpSpPr/>
        <p:nvPr/>
      </p:nvGrpSpPr>
      <p:grpSpPr>
        <a:xfrm>
          <a:off x="0" y="0"/>
          <a:ext cx="0" cy="0"/>
          <a:chOff x="0" y="0"/>
          <a:chExt cx="0" cy="0"/>
        </a:xfrm>
      </p:grpSpPr>
      <p:sp>
        <p:nvSpPr>
          <p:cNvPr id="85" name="Google Shape;85;p14"/>
          <p:cNvSpPr txBox="1"/>
          <p:nvPr>
            <p:ph type="ctrTitle"/>
          </p:nvPr>
        </p:nvSpPr>
        <p:spPr>
          <a:xfrm>
            <a:off x="623417" y="1489150"/>
            <a:ext cx="17041200" cy="41052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10400"/>
              <a:buNone/>
              <a:defRPr sz="10400"/>
            </a:lvl1pPr>
            <a:lvl2pPr lvl="1" algn="ctr">
              <a:spcBef>
                <a:spcPts val="0"/>
              </a:spcBef>
              <a:spcAft>
                <a:spcPts val="0"/>
              </a:spcAft>
              <a:buSzPts val="10400"/>
              <a:buNone/>
              <a:defRPr sz="10400"/>
            </a:lvl2pPr>
            <a:lvl3pPr lvl="2" algn="ctr">
              <a:spcBef>
                <a:spcPts val="0"/>
              </a:spcBef>
              <a:spcAft>
                <a:spcPts val="0"/>
              </a:spcAft>
              <a:buSzPts val="10400"/>
              <a:buNone/>
              <a:defRPr sz="10400"/>
            </a:lvl3pPr>
            <a:lvl4pPr lvl="3" algn="ctr">
              <a:spcBef>
                <a:spcPts val="0"/>
              </a:spcBef>
              <a:spcAft>
                <a:spcPts val="0"/>
              </a:spcAft>
              <a:buSzPts val="10400"/>
              <a:buNone/>
              <a:defRPr sz="10400"/>
            </a:lvl4pPr>
            <a:lvl5pPr lvl="4" algn="ctr">
              <a:spcBef>
                <a:spcPts val="0"/>
              </a:spcBef>
              <a:spcAft>
                <a:spcPts val="0"/>
              </a:spcAft>
              <a:buSzPts val="10400"/>
              <a:buNone/>
              <a:defRPr sz="10400"/>
            </a:lvl5pPr>
            <a:lvl6pPr lvl="5" algn="ctr">
              <a:spcBef>
                <a:spcPts val="0"/>
              </a:spcBef>
              <a:spcAft>
                <a:spcPts val="0"/>
              </a:spcAft>
              <a:buSzPts val="10400"/>
              <a:buNone/>
              <a:defRPr sz="10400"/>
            </a:lvl6pPr>
            <a:lvl7pPr lvl="6" algn="ctr">
              <a:spcBef>
                <a:spcPts val="0"/>
              </a:spcBef>
              <a:spcAft>
                <a:spcPts val="0"/>
              </a:spcAft>
              <a:buSzPts val="10400"/>
              <a:buNone/>
              <a:defRPr sz="10400"/>
            </a:lvl7pPr>
            <a:lvl8pPr lvl="7" algn="ctr">
              <a:spcBef>
                <a:spcPts val="0"/>
              </a:spcBef>
              <a:spcAft>
                <a:spcPts val="0"/>
              </a:spcAft>
              <a:buSzPts val="10400"/>
              <a:buNone/>
              <a:defRPr sz="10400"/>
            </a:lvl8pPr>
            <a:lvl9pPr lvl="8" algn="ctr">
              <a:spcBef>
                <a:spcPts val="0"/>
              </a:spcBef>
              <a:spcAft>
                <a:spcPts val="0"/>
              </a:spcAft>
              <a:buSzPts val="10400"/>
              <a:buNone/>
              <a:defRPr sz="10400"/>
            </a:lvl9pPr>
          </a:lstStyle>
          <a:p/>
        </p:txBody>
      </p:sp>
      <p:sp>
        <p:nvSpPr>
          <p:cNvPr id="86" name="Google Shape;86;p14"/>
          <p:cNvSpPr txBox="1"/>
          <p:nvPr>
            <p:ph idx="1" type="subTitle"/>
          </p:nvPr>
        </p:nvSpPr>
        <p:spPr>
          <a:xfrm>
            <a:off x="623400" y="5668250"/>
            <a:ext cx="17041200" cy="1585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p:txBody>
      </p:sp>
      <p:sp>
        <p:nvSpPr>
          <p:cNvPr id="87" name="Google Shape;87;p14"/>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8" name="Shape 88"/>
        <p:cNvGrpSpPr/>
        <p:nvPr/>
      </p:nvGrpSpPr>
      <p:grpSpPr>
        <a:xfrm>
          <a:off x="0" y="0"/>
          <a:ext cx="0" cy="0"/>
          <a:chOff x="0" y="0"/>
          <a:chExt cx="0" cy="0"/>
        </a:xfrm>
      </p:grpSpPr>
      <p:sp>
        <p:nvSpPr>
          <p:cNvPr id="89" name="Google Shape;89;p15"/>
          <p:cNvSpPr txBox="1"/>
          <p:nvPr>
            <p:ph type="title"/>
          </p:nvPr>
        </p:nvSpPr>
        <p:spPr>
          <a:xfrm>
            <a:off x="623400" y="4301700"/>
            <a:ext cx="17041200" cy="1683600"/>
          </a:xfrm>
          <a:prstGeom prst="rect">
            <a:avLst/>
          </a:prstGeom>
        </p:spPr>
        <p:txBody>
          <a:bodyPr anchorCtr="0" anchor="ctr" bIns="182850" lIns="182850" spcFirstLastPara="1" rIns="182850" wrap="square" tIns="182850">
            <a:normAutofit/>
          </a:bodyPr>
          <a:lstStyle>
            <a:lvl1pPr lvl="0" algn="ctr">
              <a:spcBef>
                <a:spcPts val="0"/>
              </a:spcBef>
              <a:spcAft>
                <a:spcPts val="0"/>
              </a:spcAft>
              <a:buSzPts val="7200"/>
              <a:buNone/>
              <a:defRPr sz="7200"/>
            </a:lvl1pPr>
            <a:lvl2pPr lvl="1" algn="ctr">
              <a:spcBef>
                <a:spcPts val="0"/>
              </a:spcBef>
              <a:spcAft>
                <a:spcPts val="0"/>
              </a:spcAft>
              <a:buSzPts val="7200"/>
              <a:buNone/>
              <a:defRPr sz="7200"/>
            </a:lvl2pPr>
            <a:lvl3pPr lvl="2" algn="ctr">
              <a:spcBef>
                <a:spcPts val="0"/>
              </a:spcBef>
              <a:spcAft>
                <a:spcPts val="0"/>
              </a:spcAft>
              <a:buSzPts val="7200"/>
              <a:buNone/>
              <a:defRPr sz="7200"/>
            </a:lvl3pPr>
            <a:lvl4pPr lvl="3" algn="ctr">
              <a:spcBef>
                <a:spcPts val="0"/>
              </a:spcBef>
              <a:spcAft>
                <a:spcPts val="0"/>
              </a:spcAft>
              <a:buSzPts val="7200"/>
              <a:buNone/>
              <a:defRPr sz="7200"/>
            </a:lvl4pPr>
            <a:lvl5pPr lvl="4" algn="ctr">
              <a:spcBef>
                <a:spcPts val="0"/>
              </a:spcBef>
              <a:spcAft>
                <a:spcPts val="0"/>
              </a:spcAft>
              <a:buSzPts val="7200"/>
              <a:buNone/>
              <a:defRPr sz="7200"/>
            </a:lvl5pPr>
            <a:lvl6pPr lvl="5" algn="ctr">
              <a:spcBef>
                <a:spcPts val="0"/>
              </a:spcBef>
              <a:spcAft>
                <a:spcPts val="0"/>
              </a:spcAft>
              <a:buSzPts val="7200"/>
              <a:buNone/>
              <a:defRPr sz="7200"/>
            </a:lvl6pPr>
            <a:lvl7pPr lvl="6" algn="ctr">
              <a:spcBef>
                <a:spcPts val="0"/>
              </a:spcBef>
              <a:spcAft>
                <a:spcPts val="0"/>
              </a:spcAft>
              <a:buSzPts val="7200"/>
              <a:buNone/>
              <a:defRPr sz="7200"/>
            </a:lvl7pPr>
            <a:lvl8pPr lvl="7" algn="ctr">
              <a:spcBef>
                <a:spcPts val="0"/>
              </a:spcBef>
              <a:spcAft>
                <a:spcPts val="0"/>
              </a:spcAft>
              <a:buSzPts val="7200"/>
              <a:buNone/>
              <a:defRPr sz="7200"/>
            </a:lvl8pPr>
            <a:lvl9pPr lvl="8" algn="ctr">
              <a:spcBef>
                <a:spcPts val="0"/>
              </a:spcBef>
              <a:spcAft>
                <a:spcPts val="0"/>
              </a:spcAft>
              <a:buSzPts val="7200"/>
              <a:buNone/>
              <a:defRPr sz="7200"/>
            </a:lvl9pPr>
          </a:lstStyle>
          <a:p/>
        </p:txBody>
      </p:sp>
      <p:sp>
        <p:nvSpPr>
          <p:cNvPr id="90" name="Google Shape;90;p15"/>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1" name="Shape 91"/>
        <p:cNvGrpSpPr/>
        <p:nvPr/>
      </p:nvGrpSpPr>
      <p:grpSpPr>
        <a:xfrm>
          <a:off x="0" y="0"/>
          <a:ext cx="0" cy="0"/>
          <a:chOff x="0" y="0"/>
          <a:chExt cx="0" cy="0"/>
        </a:xfrm>
      </p:grpSpPr>
      <p:sp>
        <p:nvSpPr>
          <p:cNvPr id="92" name="Google Shape;92;p16"/>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93" name="Google Shape;93;p16"/>
          <p:cNvSpPr txBox="1"/>
          <p:nvPr>
            <p:ph idx="1" type="body"/>
          </p:nvPr>
        </p:nvSpPr>
        <p:spPr>
          <a:xfrm>
            <a:off x="623400" y="2304950"/>
            <a:ext cx="17041200" cy="6832800"/>
          </a:xfrm>
          <a:prstGeom prst="rect">
            <a:avLst/>
          </a:prstGeom>
        </p:spPr>
        <p:txBody>
          <a:bodyPr anchorCtr="0" anchor="t"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94" name="Google Shape;94;p16"/>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5" name="Shape 95"/>
        <p:cNvGrpSpPr/>
        <p:nvPr/>
      </p:nvGrpSpPr>
      <p:grpSpPr>
        <a:xfrm>
          <a:off x="0" y="0"/>
          <a:ext cx="0" cy="0"/>
          <a:chOff x="0" y="0"/>
          <a:chExt cx="0" cy="0"/>
        </a:xfrm>
      </p:grpSpPr>
      <p:sp>
        <p:nvSpPr>
          <p:cNvPr id="96" name="Google Shape;96;p17"/>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97" name="Google Shape;97;p17"/>
          <p:cNvSpPr txBox="1"/>
          <p:nvPr>
            <p:ph idx="1" type="body"/>
          </p:nvPr>
        </p:nvSpPr>
        <p:spPr>
          <a:xfrm>
            <a:off x="6234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98" name="Google Shape;98;p17"/>
          <p:cNvSpPr txBox="1"/>
          <p:nvPr>
            <p:ph idx="2" type="body"/>
          </p:nvPr>
        </p:nvSpPr>
        <p:spPr>
          <a:xfrm>
            <a:off x="96648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99" name="Google Shape;99;p17"/>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0" name="Shape 100"/>
        <p:cNvGrpSpPr/>
        <p:nvPr/>
      </p:nvGrpSpPr>
      <p:grpSpPr>
        <a:xfrm>
          <a:off x="0" y="0"/>
          <a:ext cx="0" cy="0"/>
          <a:chOff x="0" y="0"/>
          <a:chExt cx="0" cy="0"/>
        </a:xfrm>
      </p:grpSpPr>
      <p:sp>
        <p:nvSpPr>
          <p:cNvPr id="101" name="Google Shape;101;p18"/>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102" name="Google Shape;102;p18"/>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3" name="Shape 103"/>
        <p:cNvGrpSpPr/>
        <p:nvPr/>
      </p:nvGrpSpPr>
      <p:grpSpPr>
        <a:xfrm>
          <a:off x="0" y="0"/>
          <a:ext cx="0" cy="0"/>
          <a:chOff x="0" y="0"/>
          <a:chExt cx="0" cy="0"/>
        </a:xfrm>
      </p:grpSpPr>
      <p:sp>
        <p:nvSpPr>
          <p:cNvPr id="104" name="Google Shape;104;p19"/>
          <p:cNvSpPr txBox="1"/>
          <p:nvPr>
            <p:ph type="title"/>
          </p:nvPr>
        </p:nvSpPr>
        <p:spPr>
          <a:xfrm>
            <a:off x="623400" y="1111200"/>
            <a:ext cx="5616000" cy="1511400"/>
          </a:xfrm>
          <a:prstGeom prst="rect">
            <a:avLst/>
          </a:prstGeom>
        </p:spPr>
        <p:txBody>
          <a:bodyPr anchorCtr="0" anchor="b" bIns="182850" lIns="182850" spcFirstLastPara="1" rIns="182850" wrap="square" tIns="18285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05" name="Google Shape;105;p19"/>
          <p:cNvSpPr txBox="1"/>
          <p:nvPr>
            <p:ph idx="1" type="body"/>
          </p:nvPr>
        </p:nvSpPr>
        <p:spPr>
          <a:xfrm>
            <a:off x="623400" y="2779200"/>
            <a:ext cx="5616000" cy="6358800"/>
          </a:xfrm>
          <a:prstGeom prst="rect">
            <a:avLst/>
          </a:prstGeom>
        </p:spPr>
        <p:txBody>
          <a:bodyPr anchorCtr="0" anchor="t" bIns="182850" lIns="182850" spcFirstLastPara="1" rIns="182850" wrap="square" tIns="182850">
            <a:normAutofit/>
          </a:bodyPr>
          <a:lstStyle>
            <a:lvl1pPr indent="-381000" lvl="0" marL="457200">
              <a:spcBef>
                <a:spcPts val="0"/>
              </a:spcBef>
              <a:spcAft>
                <a:spcPts val="0"/>
              </a:spcAft>
              <a:buSzPts val="2400"/>
              <a:buChar char="●"/>
              <a:defRPr sz="24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106" name="Google Shape;106;p19"/>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7" name="Shape 107"/>
        <p:cNvGrpSpPr/>
        <p:nvPr/>
      </p:nvGrpSpPr>
      <p:grpSpPr>
        <a:xfrm>
          <a:off x="0" y="0"/>
          <a:ext cx="0" cy="0"/>
          <a:chOff x="0" y="0"/>
          <a:chExt cx="0" cy="0"/>
        </a:xfrm>
      </p:grpSpPr>
      <p:sp>
        <p:nvSpPr>
          <p:cNvPr id="108" name="Google Shape;108;p20"/>
          <p:cNvSpPr txBox="1"/>
          <p:nvPr>
            <p:ph type="title"/>
          </p:nvPr>
        </p:nvSpPr>
        <p:spPr>
          <a:xfrm>
            <a:off x="980500" y="900300"/>
            <a:ext cx="12735600" cy="8181600"/>
          </a:xfrm>
          <a:prstGeom prst="rect">
            <a:avLst/>
          </a:prstGeom>
        </p:spPr>
        <p:txBody>
          <a:bodyPr anchorCtr="0" anchor="ctr" bIns="182850" lIns="182850" spcFirstLastPara="1" rIns="182850" wrap="square" tIns="182850">
            <a:normAutofit/>
          </a:bodyPr>
          <a:lstStyle>
            <a:lvl1pPr lvl="0">
              <a:spcBef>
                <a:spcPts val="0"/>
              </a:spcBef>
              <a:spcAft>
                <a:spcPts val="0"/>
              </a:spcAft>
              <a:buSzPts val="9600"/>
              <a:buNone/>
              <a:defRPr sz="9600"/>
            </a:lvl1pPr>
            <a:lvl2pPr lvl="1">
              <a:spcBef>
                <a:spcPts val="0"/>
              </a:spcBef>
              <a:spcAft>
                <a:spcPts val="0"/>
              </a:spcAft>
              <a:buSzPts val="9600"/>
              <a:buNone/>
              <a:defRPr sz="9600"/>
            </a:lvl2pPr>
            <a:lvl3pPr lvl="2">
              <a:spcBef>
                <a:spcPts val="0"/>
              </a:spcBef>
              <a:spcAft>
                <a:spcPts val="0"/>
              </a:spcAft>
              <a:buSzPts val="9600"/>
              <a:buNone/>
              <a:defRPr sz="9600"/>
            </a:lvl3pPr>
            <a:lvl4pPr lvl="3">
              <a:spcBef>
                <a:spcPts val="0"/>
              </a:spcBef>
              <a:spcAft>
                <a:spcPts val="0"/>
              </a:spcAft>
              <a:buSzPts val="9600"/>
              <a:buNone/>
              <a:defRPr sz="9600"/>
            </a:lvl4pPr>
            <a:lvl5pPr lvl="4">
              <a:spcBef>
                <a:spcPts val="0"/>
              </a:spcBef>
              <a:spcAft>
                <a:spcPts val="0"/>
              </a:spcAft>
              <a:buSzPts val="9600"/>
              <a:buNone/>
              <a:defRPr sz="9600"/>
            </a:lvl5pPr>
            <a:lvl6pPr lvl="5">
              <a:spcBef>
                <a:spcPts val="0"/>
              </a:spcBef>
              <a:spcAft>
                <a:spcPts val="0"/>
              </a:spcAft>
              <a:buSzPts val="9600"/>
              <a:buNone/>
              <a:defRPr sz="9600"/>
            </a:lvl6pPr>
            <a:lvl7pPr lvl="6">
              <a:spcBef>
                <a:spcPts val="0"/>
              </a:spcBef>
              <a:spcAft>
                <a:spcPts val="0"/>
              </a:spcAft>
              <a:buSzPts val="9600"/>
              <a:buNone/>
              <a:defRPr sz="9600"/>
            </a:lvl7pPr>
            <a:lvl8pPr lvl="7">
              <a:spcBef>
                <a:spcPts val="0"/>
              </a:spcBef>
              <a:spcAft>
                <a:spcPts val="0"/>
              </a:spcAft>
              <a:buSzPts val="9600"/>
              <a:buNone/>
              <a:defRPr sz="9600"/>
            </a:lvl8pPr>
            <a:lvl9pPr lvl="8">
              <a:spcBef>
                <a:spcPts val="0"/>
              </a:spcBef>
              <a:spcAft>
                <a:spcPts val="0"/>
              </a:spcAft>
              <a:buSzPts val="9600"/>
              <a:buNone/>
              <a:defRPr sz="9600"/>
            </a:lvl9pPr>
          </a:lstStyle>
          <a:p/>
        </p:txBody>
      </p:sp>
      <p:sp>
        <p:nvSpPr>
          <p:cNvPr id="109" name="Google Shape;109;p20"/>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10" name="Shape 110"/>
        <p:cNvGrpSpPr/>
        <p:nvPr/>
      </p:nvGrpSpPr>
      <p:grpSpPr>
        <a:xfrm>
          <a:off x="0" y="0"/>
          <a:ext cx="0" cy="0"/>
          <a:chOff x="0" y="0"/>
          <a:chExt cx="0" cy="0"/>
        </a:xfrm>
      </p:grpSpPr>
      <p:sp>
        <p:nvSpPr>
          <p:cNvPr id="111" name="Google Shape;111;p21"/>
          <p:cNvSpPr/>
          <p:nvPr/>
        </p:nvSpPr>
        <p:spPr>
          <a:xfrm>
            <a:off x="9144000" y="-250"/>
            <a:ext cx="9144000" cy="10287000"/>
          </a:xfrm>
          <a:prstGeom prst="rect">
            <a:avLst/>
          </a:prstGeom>
          <a:solidFill>
            <a:schemeClr val="lt2"/>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112" name="Google Shape;112;p21"/>
          <p:cNvSpPr txBox="1"/>
          <p:nvPr>
            <p:ph type="title"/>
          </p:nvPr>
        </p:nvSpPr>
        <p:spPr>
          <a:xfrm>
            <a:off x="531000" y="2466350"/>
            <a:ext cx="8090400" cy="29646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8400"/>
              <a:buNone/>
              <a:defRPr sz="8400"/>
            </a:lvl1pPr>
            <a:lvl2pPr lvl="1" algn="ctr">
              <a:spcBef>
                <a:spcPts val="0"/>
              </a:spcBef>
              <a:spcAft>
                <a:spcPts val="0"/>
              </a:spcAft>
              <a:buSzPts val="8400"/>
              <a:buNone/>
              <a:defRPr sz="8400"/>
            </a:lvl2pPr>
            <a:lvl3pPr lvl="2" algn="ctr">
              <a:spcBef>
                <a:spcPts val="0"/>
              </a:spcBef>
              <a:spcAft>
                <a:spcPts val="0"/>
              </a:spcAft>
              <a:buSzPts val="8400"/>
              <a:buNone/>
              <a:defRPr sz="8400"/>
            </a:lvl3pPr>
            <a:lvl4pPr lvl="3" algn="ctr">
              <a:spcBef>
                <a:spcPts val="0"/>
              </a:spcBef>
              <a:spcAft>
                <a:spcPts val="0"/>
              </a:spcAft>
              <a:buSzPts val="8400"/>
              <a:buNone/>
              <a:defRPr sz="8400"/>
            </a:lvl4pPr>
            <a:lvl5pPr lvl="4" algn="ctr">
              <a:spcBef>
                <a:spcPts val="0"/>
              </a:spcBef>
              <a:spcAft>
                <a:spcPts val="0"/>
              </a:spcAft>
              <a:buSzPts val="8400"/>
              <a:buNone/>
              <a:defRPr sz="8400"/>
            </a:lvl5pPr>
            <a:lvl6pPr lvl="5" algn="ctr">
              <a:spcBef>
                <a:spcPts val="0"/>
              </a:spcBef>
              <a:spcAft>
                <a:spcPts val="0"/>
              </a:spcAft>
              <a:buSzPts val="8400"/>
              <a:buNone/>
              <a:defRPr sz="8400"/>
            </a:lvl6pPr>
            <a:lvl7pPr lvl="6" algn="ctr">
              <a:spcBef>
                <a:spcPts val="0"/>
              </a:spcBef>
              <a:spcAft>
                <a:spcPts val="0"/>
              </a:spcAft>
              <a:buSzPts val="8400"/>
              <a:buNone/>
              <a:defRPr sz="8400"/>
            </a:lvl7pPr>
            <a:lvl8pPr lvl="7" algn="ctr">
              <a:spcBef>
                <a:spcPts val="0"/>
              </a:spcBef>
              <a:spcAft>
                <a:spcPts val="0"/>
              </a:spcAft>
              <a:buSzPts val="8400"/>
              <a:buNone/>
              <a:defRPr sz="8400"/>
            </a:lvl8pPr>
            <a:lvl9pPr lvl="8" algn="ctr">
              <a:spcBef>
                <a:spcPts val="0"/>
              </a:spcBef>
              <a:spcAft>
                <a:spcPts val="0"/>
              </a:spcAft>
              <a:buSzPts val="8400"/>
              <a:buNone/>
              <a:defRPr sz="8400"/>
            </a:lvl9pPr>
          </a:lstStyle>
          <a:p/>
        </p:txBody>
      </p:sp>
      <p:sp>
        <p:nvSpPr>
          <p:cNvPr id="113" name="Google Shape;113;p21"/>
          <p:cNvSpPr txBox="1"/>
          <p:nvPr>
            <p:ph idx="1" type="subTitle"/>
          </p:nvPr>
        </p:nvSpPr>
        <p:spPr>
          <a:xfrm>
            <a:off x="531000" y="5606150"/>
            <a:ext cx="8090400" cy="2470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4" name="Google Shape;114;p21"/>
          <p:cNvSpPr txBox="1"/>
          <p:nvPr>
            <p:ph idx="2" type="body"/>
          </p:nvPr>
        </p:nvSpPr>
        <p:spPr>
          <a:xfrm>
            <a:off x="9879000" y="1448150"/>
            <a:ext cx="7674000" cy="7390200"/>
          </a:xfrm>
          <a:prstGeom prst="rect">
            <a:avLst/>
          </a:prstGeom>
        </p:spPr>
        <p:txBody>
          <a:bodyPr anchorCtr="0" anchor="ctr"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115" name="Google Shape;115;p21"/>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6" name="Shape 116"/>
        <p:cNvGrpSpPr/>
        <p:nvPr/>
      </p:nvGrpSpPr>
      <p:grpSpPr>
        <a:xfrm>
          <a:off x="0" y="0"/>
          <a:ext cx="0" cy="0"/>
          <a:chOff x="0" y="0"/>
          <a:chExt cx="0" cy="0"/>
        </a:xfrm>
      </p:grpSpPr>
      <p:sp>
        <p:nvSpPr>
          <p:cNvPr id="117" name="Google Shape;117;p22"/>
          <p:cNvSpPr txBox="1"/>
          <p:nvPr>
            <p:ph idx="1" type="body"/>
          </p:nvPr>
        </p:nvSpPr>
        <p:spPr>
          <a:xfrm>
            <a:off x="623400" y="8461150"/>
            <a:ext cx="11997600" cy="1210200"/>
          </a:xfrm>
          <a:prstGeom prst="rect">
            <a:avLst/>
          </a:prstGeom>
        </p:spPr>
        <p:txBody>
          <a:bodyPr anchorCtr="0" anchor="ctr" bIns="182850" lIns="182850" spcFirstLastPara="1" rIns="182850" wrap="square" tIns="182850">
            <a:normAutofit/>
          </a:bodyPr>
          <a:lstStyle>
            <a:lvl1pPr indent="-228600" lvl="0" marL="457200">
              <a:lnSpc>
                <a:spcPct val="100000"/>
              </a:lnSpc>
              <a:spcBef>
                <a:spcPts val="0"/>
              </a:spcBef>
              <a:spcAft>
                <a:spcPts val="0"/>
              </a:spcAft>
              <a:buSzPts val="3600"/>
              <a:buNone/>
              <a:defRPr/>
            </a:lvl1pPr>
          </a:lstStyle>
          <a:p/>
        </p:txBody>
      </p:sp>
      <p:sp>
        <p:nvSpPr>
          <p:cNvPr id="118" name="Google Shape;118;p22"/>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9" name="Shape 119"/>
        <p:cNvGrpSpPr/>
        <p:nvPr/>
      </p:nvGrpSpPr>
      <p:grpSpPr>
        <a:xfrm>
          <a:off x="0" y="0"/>
          <a:ext cx="0" cy="0"/>
          <a:chOff x="0" y="0"/>
          <a:chExt cx="0" cy="0"/>
        </a:xfrm>
      </p:grpSpPr>
      <p:sp>
        <p:nvSpPr>
          <p:cNvPr id="120" name="Google Shape;120;p23"/>
          <p:cNvSpPr txBox="1"/>
          <p:nvPr>
            <p:ph hasCustomPrompt="1" type="title"/>
          </p:nvPr>
        </p:nvSpPr>
        <p:spPr>
          <a:xfrm>
            <a:off x="623400" y="2212250"/>
            <a:ext cx="17041200" cy="39270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24000"/>
              <a:buNone/>
              <a:defRPr sz="24000"/>
            </a:lvl1pPr>
            <a:lvl2pPr lvl="1" algn="ctr">
              <a:spcBef>
                <a:spcPts val="0"/>
              </a:spcBef>
              <a:spcAft>
                <a:spcPts val="0"/>
              </a:spcAft>
              <a:buSzPts val="24000"/>
              <a:buNone/>
              <a:defRPr sz="24000"/>
            </a:lvl2pPr>
            <a:lvl3pPr lvl="2" algn="ctr">
              <a:spcBef>
                <a:spcPts val="0"/>
              </a:spcBef>
              <a:spcAft>
                <a:spcPts val="0"/>
              </a:spcAft>
              <a:buSzPts val="24000"/>
              <a:buNone/>
              <a:defRPr sz="24000"/>
            </a:lvl3pPr>
            <a:lvl4pPr lvl="3" algn="ctr">
              <a:spcBef>
                <a:spcPts val="0"/>
              </a:spcBef>
              <a:spcAft>
                <a:spcPts val="0"/>
              </a:spcAft>
              <a:buSzPts val="24000"/>
              <a:buNone/>
              <a:defRPr sz="24000"/>
            </a:lvl4pPr>
            <a:lvl5pPr lvl="4" algn="ctr">
              <a:spcBef>
                <a:spcPts val="0"/>
              </a:spcBef>
              <a:spcAft>
                <a:spcPts val="0"/>
              </a:spcAft>
              <a:buSzPts val="24000"/>
              <a:buNone/>
              <a:defRPr sz="24000"/>
            </a:lvl5pPr>
            <a:lvl6pPr lvl="5" algn="ctr">
              <a:spcBef>
                <a:spcPts val="0"/>
              </a:spcBef>
              <a:spcAft>
                <a:spcPts val="0"/>
              </a:spcAft>
              <a:buSzPts val="24000"/>
              <a:buNone/>
              <a:defRPr sz="24000"/>
            </a:lvl6pPr>
            <a:lvl7pPr lvl="6" algn="ctr">
              <a:spcBef>
                <a:spcPts val="0"/>
              </a:spcBef>
              <a:spcAft>
                <a:spcPts val="0"/>
              </a:spcAft>
              <a:buSzPts val="24000"/>
              <a:buNone/>
              <a:defRPr sz="24000"/>
            </a:lvl7pPr>
            <a:lvl8pPr lvl="7" algn="ctr">
              <a:spcBef>
                <a:spcPts val="0"/>
              </a:spcBef>
              <a:spcAft>
                <a:spcPts val="0"/>
              </a:spcAft>
              <a:buSzPts val="24000"/>
              <a:buNone/>
              <a:defRPr sz="24000"/>
            </a:lvl8pPr>
            <a:lvl9pPr lvl="8" algn="ctr">
              <a:spcBef>
                <a:spcPts val="0"/>
              </a:spcBef>
              <a:spcAft>
                <a:spcPts val="0"/>
              </a:spcAft>
              <a:buSzPts val="24000"/>
              <a:buNone/>
              <a:defRPr sz="24000"/>
            </a:lvl9pPr>
          </a:lstStyle>
          <a:p>
            <a:r>
              <a:t>xx%</a:t>
            </a:r>
          </a:p>
        </p:txBody>
      </p:sp>
      <p:sp>
        <p:nvSpPr>
          <p:cNvPr id="121" name="Google Shape;121;p23"/>
          <p:cNvSpPr txBox="1"/>
          <p:nvPr>
            <p:ph idx="1" type="body"/>
          </p:nvPr>
        </p:nvSpPr>
        <p:spPr>
          <a:xfrm>
            <a:off x="623400" y="6304450"/>
            <a:ext cx="17041200" cy="2601600"/>
          </a:xfrm>
          <a:prstGeom prst="rect">
            <a:avLst/>
          </a:prstGeom>
        </p:spPr>
        <p:txBody>
          <a:bodyPr anchorCtr="0" anchor="t" bIns="182850" lIns="182850" spcFirstLastPara="1" rIns="182850" wrap="square" tIns="182850">
            <a:normAutofit/>
          </a:bodyPr>
          <a:lstStyle>
            <a:lvl1pPr indent="-457200" lvl="0" marL="457200" algn="ctr">
              <a:spcBef>
                <a:spcPts val="0"/>
              </a:spcBef>
              <a:spcAft>
                <a:spcPts val="0"/>
              </a:spcAft>
              <a:buSzPts val="3600"/>
              <a:buChar char="●"/>
              <a:defRPr/>
            </a:lvl1pPr>
            <a:lvl2pPr indent="-406400" lvl="1" marL="914400" algn="ctr">
              <a:spcBef>
                <a:spcPts val="0"/>
              </a:spcBef>
              <a:spcAft>
                <a:spcPts val="0"/>
              </a:spcAft>
              <a:buSzPts val="2800"/>
              <a:buChar char="○"/>
              <a:defRPr/>
            </a:lvl2pPr>
            <a:lvl3pPr indent="-406400" lvl="2" marL="1371600" algn="ctr">
              <a:spcBef>
                <a:spcPts val="0"/>
              </a:spcBef>
              <a:spcAft>
                <a:spcPts val="0"/>
              </a:spcAft>
              <a:buSzPts val="2800"/>
              <a:buChar char="■"/>
              <a:defRPr/>
            </a:lvl3pPr>
            <a:lvl4pPr indent="-406400" lvl="3" marL="1828800" algn="ctr">
              <a:spcBef>
                <a:spcPts val="0"/>
              </a:spcBef>
              <a:spcAft>
                <a:spcPts val="0"/>
              </a:spcAft>
              <a:buSzPts val="2800"/>
              <a:buChar char="●"/>
              <a:defRPr/>
            </a:lvl4pPr>
            <a:lvl5pPr indent="-406400" lvl="4" marL="2286000" algn="ctr">
              <a:spcBef>
                <a:spcPts val="0"/>
              </a:spcBef>
              <a:spcAft>
                <a:spcPts val="0"/>
              </a:spcAft>
              <a:buSzPts val="2800"/>
              <a:buChar char="○"/>
              <a:defRPr/>
            </a:lvl5pPr>
            <a:lvl6pPr indent="-406400" lvl="5" marL="2743200" algn="ctr">
              <a:spcBef>
                <a:spcPts val="0"/>
              </a:spcBef>
              <a:spcAft>
                <a:spcPts val="0"/>
              </a:spcAft>
              <a:buSzPts val="2800"/>
              <a:buChar char="■"/>
              <a:defRPr/>
            </a:lvl6pPr>
            <a:lvl7pPr indent="-406400" lvl="6" marL="3200400" algn="ctr">
              <a:spcBef>
                <a:spcPts val="0"/>
              </a:spcBef>
              <a:spcAft>
                <a:spcPts val="0"/>
              </a:spcAft>
              <a:buSzPts val="2800"/>
              <a:buChar char="●"/>
              <a:defRPr/>
            </a:lvl7pPr>
            <a:lvl8pPr indent="-406400" lvl="7" marL="3657600" algn="ctr">
              <a:spcBef>
                <a:spcPts val="0"/>
              </a:spcBef>
              <a:spcAft>
                <a:spcPts val="0"/>
              </a:spcAft>
              <a:buSzPts val="2800"/>
              <a:buChar char="○"/>
              <a:defRPr/>
            </a:lvl8pPr>
            <a:lvl9pPr indent="-406400" lvl="8" marL="4114800" algn="ctr">
              <a:spcBef>
                <a:spcPts val="0"/>
              </a:spcBef>
              <a:spcAft>
                <a:spcPts val="0"/>
              </a:spcAft>
              <a:buSzPts val="2800"/>
              <a:buChar char="■"/>
              <a:defRPr/>
            </a:lvl9pPr>
          </a:lstStyle>
          <a:p/>
        </p:txBody>
      </p:sp>
      <p:sp>
        <p:nvSpPr>
          <p:cNvPr id="122" name="Google Shape;122;p23"/>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3" name="Shape 123"/>
        <p:cNvGrpSpPr/>
        <p:nvPr/>
      </p:nvGrpSpPr>
      <p:grpSpPr>
        <a:xfrm>
          <a:off x="0" y="0"/>
          <a:ext cx="0" cy="0"/>
          <a:chOff x="0" y="0"/>
          <a:chExt cx="0" cy="0"/>
        </a:xfrm>
      </p:grpSpPr>
      <p:sp>
        <p:nvSpPr>
          <p:cNvPr id="124" name="Google Shape;124;p24"/>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125" name="Shape 125"/>
        <p:cNvGrpSpPr/>
        <p:nvPr/>
      </p:nvGrpSpPr>
      <p:grpSpPr>
        <a:xfrm>
          <a:off x="0" y="0"/>
          <a:ext cx="0" cy="0"/>
          <a:chOff x="0" y="0"/>
          <a:chExt cx="0" cy="0"/>
        </a:xfrm>
      </p:grpSpPr>
      <p:sp>
        <p:nvSpPr>
          <p:cNvPr id="126" name="Google Shape;126;p25"/>
          <p:cNvSpPr txBox="1"/>
          <p:nvPr>
            <p:ph type="title"/>
          </p:nvPr>
        </p:nvSpPr>
        <p:spPr>
          <a:xfrm>
            <a:off x="1247775" y="2564607"/>
            <a:ext cx="15773400" cy="4279200"/>
          </a:xfrm>
          <a:prstGeom prst="rect">
            <a:avLst/>
          </a:prstGeom>
          <a:noFill/>
          <a:ln>
            <a:noFill/>
          </a:ln>
        </p:spPr>
        <p:txBody>
          <a:bodyPr anchorCtr="0" anchor="b" bIns="68550" lIns="137150" spcFirstLastPara="1" rIns="137150" wrap="square" tIns="68550">
            <a:normAutofit/>
          </a:bodyPr>
          <a:lstStyle>
            <a:lvl1pPr lvl="0" marR="0" algn="l">
              <a:lnSpc>
                <a:spcPct val="90000"/>
              </a:lnSpc>
              <a:spcBef>
                <a:spcPts val="0"/>
              </a:spcBef>
              <a:spcAft>
                <a:spcPts val="0"/>
              </a:spcAft>
              <a:buClr>
                <a:schemeClr val="dk1"/>
              </a:buClr>
              <a:buSzPts val="9000"/>
              <a:buFont typeface="Calibri"/>
              <a:buNone/>
              <a:defRPr b="0" i="0" sz="9000" u="none" cap="none" strike="noStrike">
                <a:solidFill>
                  <a:schemeClr val="dk1"/>
                </a:solidFill>
                <a:latin typeface="Calibri"/>
                <a:ea typeface="Calibri"/>
                <a:cs typeface="Calibri"/>
                <a:sym typeface="Calibri"/>
              </a:defRPr>
            </a:lvl1pPr>
            <a:lvl2pPr lvl="1">
              <a:spcBef>
                <a:spcPts val="0"/>
              </a:spcBef>
              <a:spcAft>
                <a:spcPts val="0"/>
              </a:spcAft>
              <a:buSzPts val="5600"/>
              <a:buNone/>
              <a:defRPr sz="2800"/>
            </a:lvl2pPr>
            <a:lvl3pPr lvl="2">
              <a:spcBef>
                <a:spcPts val="0"/>
              </a:spcBef>
              <a:spcAft>
                <a:spcPts val="0"/>
              </a:spcAft>
              <a:buSzPts val="5600"/>
              <a:buNone/>
              <a:defRPr sz="2800"/>
            </a:lvl3pPr>
            <a:lvl4pPr lvl="3">
              <a:spcBef>
                <a:spcPts val="0"/>
              </a:spcBef>
              <a:spcAft>
                <a:spcPts val="0"/>
              </a:spcAft>
              <a:buSzPts val="5600"/>
              <a:buNone/>
              <a:defRPr sz="2800"/>
            </a:lvl4pPr>
            <a:lvl5pPr lvl="4">
              <a:spcBef>
                <a:spcPts val="0"/>
              </a:spcBef>
              <a:spcAft>
                <a:spcPts val="0"/>
              </a:spcAft>
              <a:buSzPts val="5600"/>
              <a:buNone/>
              <a:defRPr sz="2800"/>
            </a:lvl5pPr>
            <a:lvl6pPr lvl="5">
              <a:spcBef>
                <a:spcPts val="0"/>
              </a:spcBef>
              <a:spcAft>
                <a:spcPts val="0"/>
              </a:spcAft>
              <a:buSzPts val="5600"/>
              <a:buNone/>
              <a:defRPr sz="2800"/>
            </a:lvl6pPr>
            <a:lvl7pPr lvl="6">
              <a:spcBef>
                <a:spcPts val="0"/>
              </a:spcBef>
              <a:spcAft>
                <a:spcPts val="0"/>
              </a:spcAft>
              <a:buSzPts val="5600"/>
              <a:buNone/>
              <a:defRPr sz="2800"/>
            </a:lvl7pPr>
            <a:lvl8pPr lvl="7">
              <a:spcBef>
                <a:spcPts val="0"/>
              </a:spcBef>
              <a:spcAft>
                <a:spcPts val="0"/>
              </a:spcAft>
              <a:buSzPts val="5600"/>
              <a:buNone/>
              <a:defRPr sz="2800"/>
            </a:lvl8pPr>
            <a:lvl9pPr lvl="8">
              <a:spcBef>
                <a:spcPts val="0"/>
              </a:spcBef>
              <a:spcAft>
                <a:spcPts val="0"/>
              </a:spcAft>
              <a:buSzPts val="5600"/>
              <a:buNone/>
              <a:defRPr sz="2800"/>
            </a:lvl9pPr>
          </a:lstStyle>
          <a:p/>
        </p:txBody>
      </p:sp>
      <p:sp>
        <p:nvSpPr>
          <p:cNvPr id="127" name="Google Shape;127;p25"/>
          <p:cNvSpPr txBox="1"/>
          <p:nvPr>
            <p:ph idx="1" type="body"/>
          </p:nvPr>
        </p:nvSpPr>
        <p:spPr>
          <a:xfrm>
            <a:off x="1247775" y="6884194"/>
            <a:ext cx="15773400" cy="2250600"/>
          </a:xfrm>
          <a:prstGeom prst="rect">
            <a:avLst/>
          </a:prstGeom>
          <a:noFill/>
          <a:ln>
            <a:noFill/>
          </a:ln>
        </p:spPr>
        <p:txBody>
          <a:bodyPr anchorCtr="0" anchor="t" bIns="68550" lIns="137150" spcFirstLastPara="1" rIns="137150" wrap="square" tIns="68550">
            <a:normAutofit/>
          </a:bodyPr>
          <a:lstStyle>
            <a:lvl1pPr indent="-228600" lvl="0" marL="457200" marR="0" algn="l">
              <a:lnSpc>
                <a:spcPct val="90000"/>
              </a:lnSpc>
              <a:spcBef>
                <a:spcPts val="1600"/>
              </a:spcBef>
              <a:spcAft>
                <a:spcPts val="0"/>
              </a:spcAft>
              <a:buClr>
                <a:srgbClr val="888888"/>
              </a:buClr>
              <a:buSzPts val="3600"/>
              <a:buFont typeface="Arial"/>
              <a:buNone/>
              <a:defRPr b="0" i="0" sz="3600" u="none" cap="none" strike="noStrike">
                <a:solidFill>
                  <a:srgbClr val="888888"/>
                </a:solidFill>
                <a:latin typeface="Calibri"/>
                <a:ea typeface="Calibri"/>
                <a:cs typeface="Calibri"/>
                <a:sym typeface="Calibri"/>
              </a:defRPr>
            </a:lvl1pPr>
            <a:lvl2pPr indent="-228600" lvl="1" marL="914400" marR="0" algn="l">
              <a:lnSpc>
                <a:spcPct val="90000"/>
              </a:lnSpc>
              <a:spcBef>
                <a:spcPts val="2400"/>
              </a:spcBef>
              <a:spcAft>
                <a:spcPts val="0"/>
              </a:spcAft>
              <a:buClr>
                <a:srgbClr val="888888"/>
              </a:buClr>
              <a:buSzPts val="3000"/>
              <a:buFont typeface="Arial"/>
              <a:buNone/>
              <a:defRPr b="0" i="0" sz="3000" u="none" cap="none" strike="noStrike">
                <a:solidFill>
                  <a:srgbClr val="888888"/>
                </a:solidFill>
                <a:latin typeface="Calibri"/>
                <a:ea typeface="Calibri"/>
                <a:cs typeface="Calibri"/>
                <a:sym typeface="Calibri"/>
              </a:defRPr>
            </a:lvl2pPr>
            <a:lvl3pPr indent="-228600" lvl="2" marL="1371600" marR="0" algn="l">
              <a:lnSpc>
                <a:spcPct val="90000"/>
              </a:lnSpc>
              <a:spcBef>
                <a:spcPts val="240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3pPr>
            <a:lvl4pPr indent="-228600" lvl="3" marL="18288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4pPr>
            <a:lvl5pPr indent="-228600" lvl="4" marL="22860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5pPr>
            <a:lvl6pPr indent="-228600" lvl="5" marL="27432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6pPr>
            <a:lvl7pPr indent="-228600" lvl="6" marL="32004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7pPr>
            <a:lvl8pPr indent="-228600" lvl="7" marL="36576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8pPr>
            <a:lvl9pPr indent="-228600" lvl="8" marL="4114800" marR="0" algn="l">
              <a:lnSpc>
                <a:spcPct val="90000"/>
              </a:lnSpc>
              <a:spcBef>
                <a:spcPts val="2400"/>
              </a:spcBef>
              <a:spcAft>
                <a:spcPts val="2400"/>
              </a:spcAft>
              <a:buClr>
                <a:srgbClr val="888888"/>
              </a:buClr>
              <a:buSzPts val="2400"/>
              <a:buFont typeface="Arial"/>
              <a:buNone/>
              <a:defRPr b="0" i="0" sz="2400" u="none" cap="none" strike="noStrike">
                <a:solidFill>
                  <a:srgbClr val="888888"/>
                </a:solidFill>
                <a:latin typeface="Calibri"/>
                <a:ea typeface="Calibri"/>
                <a:cs typeface="Calibri"/>
                <a:sym typeface="Calibri"/>
              </a:defRPr>
            </a:lvl9pPr>
          </a:lstStyle>
          <a:p/>
        </p:txBody>
      </p:sp>
      <p:sp>
        <p:nvSpPr>
          <p:cNvPr id="128" name="Google Shape;128;p25"/>
          <p:cNvSpPr txBox="1"/>
          <p:nvPr>
            <p:ph idx="10" type="dt"/>
          </p:nvPr>
        </p:nvSpPr>
        <p:spPr>
          <a:xfrm>
            <a:off x="1257300" y="9534525"/>
            <a:ext cx="4114800" cy="547800"/>
          </a:xfrm>
          <a:prstGeom prst="rect">
            <a:avLst/>
          </a:prstGeom>
          <a:noFill/>
          <a:ln>
            <a:noFill/>
          </a:ln>
        </p:spPr>
        <p:txBody>
          <a:bodyPr anchorCtr="0" anchor="ctr" bIns="68550" lIns="137150" spcFirstLastPara="1" rIns="137150" wrap="square" tIns="68550">
            <a:noAutofit/>
          </a:bodyPr>
          <a:lstStyle>
            <a:lvl1pPr lvl="0" marR="0" algn="l">
              <a:spcBef>
                <a:spcPts val="0"/>
              </a:spcBef>
              <a:spcAft>
                <a:spcPts val="0"/>
              </a:spcAft>
              <a:buSzPts val="2800"/>
              <a:buNone/>
              <a:defRPr sz="1800">
                <a:solidFill>
                  <a:srgbClr val="888888"/>
                </a:solidFill>
                <a:latin typeface="Calibri"/>
                <a:ea typeface="Calibri"/>
                <a:cs typeface="Calibri"/>
                <a:sym typeface="Calibri"/>
              </a:defRPr>
            </a:lvl1pPr>
            <a:lvl2pPr lvl="1"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2pPr>
            <a:lvl3pPr lvl="2"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3pPr>
            <a:lvl4pPr lvl="3"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4pPr>
            <a:lvl5pPr lvl="4"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5pPr>
            <a:lvl6pPr lvl="5"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6pPr>
            <a:lvl7pPr lvl="6"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7pPr>
            <a:lvl8pPr lvl="7"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8pPr>
            <a:lvl9pPr lvl="8"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9pPr>
          </a:lstStyle>
          <a:p/>
        </p:txBody>
      </p:sp>
      <p:sp>
        <p:nvSpPr>
          <p:cNvPr id="129" name="Google Shape;129;p25"/>
          <p:cNvSpPr txBox="1"/>
          <p:nvPr>
            <p:ph idx="11" type="ftr"/>
          </p:nvPr>
        </p:nvSpPr>
        <p:spPr>
          <a:xfrm>
            <a:off x="6057900" y="9534525"/>
            <a:ext cx="6172200" cy="547800"/>
          </a:xfrm>
          <a:prstGeom prst="rect">
            <a:avLst/>
          </a:prstGeom>
          <a:noFill/>
          <a:ln>
            <a:noFill/>
          </a:ln>
        </p:spPr>
        <p:txBody>
          <a:bodyPr anchorCtr="0" anchor="ctr" bIns="68550" lIns="137150" spcFirstLastPara="1" rIns="137150" wrap="square" tIns="68550">
            <a:noAutofit/>
          </a:bodyPr>
          <a:lstStyle>
            <a:lvl1pPr lvl="0" marR="0" algn="ctr">
              <a:spcBef>
                <a:spcPts val="0"/>
              </a:spcBef>
              <a:spcAft>
                <a:spcPts val="0"/>
              </a:spcAft>
              <a:buSzPts val="2800"/>
              <a:buNone/>
              <a:defRPr sz="1800">
                <a:solidFill>
                  <a:srgbClr val="888888"/>
                </a:solidFill>
                <a:latin typeface="Calibri"/>
                <a:ea typeface="Calibri"/>
                <a:cs typeface="Calibri"/>
                <a:sym typeface="Calibri"/>
              </a:defRPr>
            </a:lvl1pPr>
            <a:lvl2pPr lvl="1"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2pPr>
            <a:lvl3pPr lvl="2"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3pPr>
            <a:lvl4pPr lvl="3"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4pPr>
            <a:lvl5pPr lvl="4"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5pPr>
            <a:lvl6pPr lvl="5"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6pPr>
            <a:lvl7pPr lvl="6"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7pPr>
            <a:lvl8pPr lvl="7"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8pPr>
            <a:lvl9pPr lvl="8"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9pPr>
          </a:lstStyle>
          <a:p/>
        </p:txBody>
      </p:sp>
      <p:sp>
        <p:nvSpPr>
          <p:cNvPr id="130" name="Google Shape;130;p25"/>
          <p:cNvSpPr txBox="1"/>
          <p:nvPr>
            <p:ph idx="12" type="sldNum"/>
          </p:nvPr>
        </p:nvSpPr>
        <p:spPr>
          <a:xfrm>
            <a:off x="12915900" y="9534525"/>
            <a:ext cx="4114800" cy="547800"/>
          </a:xfrm>
          <a:prstGeom prst="rect">
            <a:avLst/>
          </a:prstGeom>
          <a:noFill/>
          <a:ln>
            <a:noFill/>
          </a:ln>
        </p:spPr>
        <p:txBody>
          <a:bodyPr anchorCtr="0" anchor="ctr" bIns="68550" lIns="137150" spcFirstLastPara="1" rIns="137150" wrap="square" tIns="68550">
            <a:normAutofit/>
          </a:bodyPr>
          <a:lstStyle>
            <a:lvl1pPr indent="0" lvl="0" marL="0" marR="0" algn="r">
              <a:spcBef>
                <a:spcPts val="0"/>
              </a:spcBef>
              <a:buNone/>
              <a:defRPr sz="1800">
                <a:solidFill>
                  <a:srgbClr val="888888"/>
                </a:solidFill>
                <a:latin typeface="Calibri"/>
                <a:ea typeface="Calibri"/>
                <a:cs typeface="Calibri"/>
                <a:sym typeface="Calibri"/>
              </a:defRPr>
            </a:lvl1pPr>
            <a:lvl2pPr indent="0" lvl="1" marL="0" marR="0" algn="r">
              <a:spcBef>
                <a:spcPts val="0"/>
              </a:spcBef>
              <a:buNone/>
              <a:defRPr sz="1800">
                <a:solidFill>
                  <a:srgbClr val="888888"/>
                </a:solidFill>
                <a:latin typeface="Calibri"/>
                <a:ea typeface="Calibri"/>
                <a:cs typeface="Calibri"/>
                <a:sym typeface="Calibri"/>
              </a:defRPr>
            </a:lvl2pPr>
            <a:lvl3pPr indent="0" lvl="2" marL="0" marR="0" algn="r">
              <a:spcBef>
                <a:spcPts val="0"/>
              </a:spcBef>
              <a:buNone/>
              <a:defRPr sz="1800">
                <a:solidFill>
                  <a:srgbClr val="888888"/>
                </a:solidFill>
                <a:latin typeface="Calibri"/>
                <a:ea typeface="Calibri"/>
                <a:cs typeface="Calibri"/>
                <a:sym typeface="Calibri"/>
              </a:defRPr>
            </a:lvl3pPr>
            <a:lvl4pPr indent="0" lvl="3" marL="0" marR="0" algn="r">
              <a:spcBef>
                <a:spcPts val="0"/>
              </a:spcBef>
              <a:buNone/>
              <a:defRPr sz="1800">
                <a:solidFill>
                  <a:srgbClr val="888888"/>
                </a:solidFill>
                <a:latin typeface="Calibri"/>
                <a:ea typeface="Calibri"/>
                <a:cs typeface="Calibri"/>
                <a:sym typeface="Calibri"/>
              </a:defRPr>
            </a:lvl4pPr>
            <a:lvl5pPr indent="0" lvl="4" marL="0" marR="0" algn="r">
              <a:spcBef>
                <a:spcPts val="0"/>
              </a:spcBef>
              <a:buNone/>
              <a:defRPr sz="1800">
                <a:solidFill>
                  <a:srgbClr val="888888"/>
                </a:solidFill>
                <a:latin typeface="Calibri"/>
                <a:ea typeface="Calibri"/>
                <a:cs typeface="Calibri"/>
                <a:sym typeface="Calibri"/>
              </a:defRPr>
            </a:lvl5pPr>
            <a:lvl6pPr indent="0" lvl="5" marL="0" marR="0" algn="r">
              <a:spcBef>
                <a:spcPts val="0"/>
              </a:spcBef>
              <a:buNone/>
              <a:defRPr sz="1800">
                <a:solidFill>
                  <a:srgbClr val="888888"/>
                </a:solidFill>
                <a:latin typeface="Calibri"/>
                <a:ea typeface="Calibri"/>
                <a:cs typeface="Calibri"/>
                <a:sym typeface="Calibri"/>
              </a:defRPr>
            </a:lvl6pPr>
            <a:lvl7pPr indent="0" lvl="6" marL="0" marR="0" algn="r">
              <a:spcBef>
                <a:spcPts val="0"/>
              </a:spcBef>
              <a:buNone/>
              <a:defRPr sz="1800">
                <a:solidFill>
                  <a:srgbClr val="888888"/>
                </a:solidFill>
                <a:latin typeface="Calibri"/>
                <a:ea typeface="Calibri"/>
                <a:cs typeface="Calibri"/>
                <a:sym typeface="Calibri"/>
              </a:defRPr>
            </a:lvl7pPr>
            <a:lvl8pPr indent="0" lvl="7" marL="0" marR="0" algn="r">
              <a:spcBef>
                <a:spcPts val="0"/>
              </a:spcBef>
              <a:buNone/>
              <a:defRPr sz="1800">
                <a:solidFill>
                  <a:srgbClr val="888888"/>
                </a:solidFill>
                <a:latin typeface="Calibri"/>
                <a:ea typeface="Calibri"/>
                <a:cs typeface="Calibri"/>
                <a:sym typeface="Calibri"/>
              </a:defRPr>
            </a:lvl8pPr>
            <a:lvl9pPr indent="0" lvl="8" marL="0" marR="0" algn="r">
              <a:spcBef>
                <a:spcPts val="0"/>
              </a:spcBef>
              <a:buNone/>
              <a:defRPr sz="18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3" name="Google Shape;23;p4"/>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5" name="Google Shape;35;p6"/>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2" name="Google Shape;42;p7"/>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51" name="Google Shape;51;p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56" name="Google Shape;56;p9"/>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2.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623400" y="890050"/>
            <a:ext cx="17041200" cy="1145400"/>
          </a:xfrm>
          <a:prstGeom prst="rect">
            <a:avLst/>
          </a:prstGeom>
          <a:noFill/>
          <a:ln>
            <a:noFill/>
          </a:ln>
        </p:spPr>
        <p:txBody>
          <a:bodyPr anchorCtr="0" anchor="t" bIns="182850" lIns="182850" spcFirstLastPara="1" rIns="182850" wrap="square" tIns="182850">
            <a:normAutofit/>
          </a:bodyPr>
          <a:lstStyle>
            <a:lvl1pPr lvl="0">
              <a:spcBef>
                <a:spcPts val="0"/>
              </a:spcBef>
              <a:spcAft>
                <a:spcPts val="0"/>
              </a:spcAft>
              <a:buClr>
                <a:schemeClr val="dk1"/>
              </a:buClr>
              <a:buSzPts val="5600"/>
              <a:buNone/>
              <a:defRPr sz="5600">
                <a:solidFill>
                  <a:schemeClr val="dk1"/>
                </a:solidFill>
              </a:defRPr>
            </a:lvl1pPr>
            <a:lvl2pPr lvl="1">
              <a:spcBef>
                <a:spcPts val="0"/>
              </a:spcBef>
              <a:spcAft>
                <a:spcPts val="0"/>
              </a:spcAft>
              <a:buClr>
                <a:schemeClr val="dk1"/>
              </a:buClr>
              <a:buSzPts val="5600"/>
              <a:buNone/>
              <a:defRPr sz="5600">
                <a:solidFill>
                  <a:schemeClr val="dk1"/>
                </a:solidFill>
              </a:defRPr>
            </a:lvl2pPr>
            <a:lvl3pPr lvl="2">
              <a:spcBef>
                <a:spcPts val="0"/>
              </a:spcBef>
              <a:spcAft>
                <a:spcPts val="0"/>
              </a:spcAft>
              <a:buClr>
                <a:schemeClr val="dk1"/>
              </a:buClr>
              <a:buSzPts val="5600"/>
              <a:buNone/>
              <a:defRPr sz="5600">
                <a:solidFill>
                  <a:schemeClr val="dk1"/>
                </a:solidFill>
              </a:defRPr>
            </a:lvl3pPr>
            <a:lvl4pPr lvl="3">
              <a:spcBef>
                <a:spcPts val="0"/>
              </a:spcBef>
              <a:spcAft>
                <a:spcPts val="0"/>
              </a:spcAft>
              <a:buClr>
                <a:schemeClr val="dk1"/>
              </a:buClr>
              <a:buSzPts val="5600"/>
              <a:buNone/>
              <a:defRPr sz="5600">
                <a:solidFill>
                  <a:schemeClr val="dk1"/>
                </a:solidFill>
              </a:defRPr>
            </a:lvl4pPr>
            <a:lvl5pPr lvl="4">
              <a:spcBef>
                <a:spcPts val="0"/>
              </a:spcBef>
              <a:spcAft>
                <a:spcPts val="0"/>
              </a:spcAft>
              <a:buClr>
                <a:schemeClr val="dk1"/>
              </a:buClr>
              <a:buSzPts val="5600"/>
              <a:buNone/>
              <a:defRPr sz="5600">
                <a:solidFill>
                  <a:schemeClr val="dk1"/>
                </a:solidFill>
              </a:defRPr>
            </a:lvl5pPr>
            <a:lvl6pPr lvl="5">
              <a:spcBef>
                <a:spcPts val="0"/>
              </a:spcBef>
              <a:spcAft>
                <a:spcPts val="0"/>
              </a:spcAft>
              <a:buClr>
                <a:schemeClr val="dk1"/>
              </a:buClr>
              <a:buSzPts val="5600"/>
              <a:buNone/>
              <a:defRPr sz="5600">
                <a:solidFill>
                  <a:schemeClr val="dk1"/>
                </a:solidFill>
              </a:defRPr>
            </a:lvl6pPr>
            <a:lvl7pPr lvl="6">
              <a:spcBef>
                <a:spcPts val="0"/>
              </a:spcBef>
              <a:spcAft>
                <a:spcPts val="0"/>
              </a:spcAft>
              <a:buClr>
                <a:schemeClr val="dk1"/>
              </a:buClr>
              <a:buSzPts val="5600"/>
              <a:buNone/>
              <a:defRPr sz="5600">
                <a:solidFill>
                  <a:schemeClr val="dk1"/>
                </a:solidFill>
              </a:defRPr>
            </a:lvl7pPr>
            <a:lvl8pPr lvl="7">
              <a:spcBef>
                <a:spcPts val="0"/>
              </a:spcBef>
              <a:spcAft>
                <a:spcPts val="0"/>
              </a:spcAft>
              <a:buClr>
                <a:schemeClr val="dk1"/>
              </a:buClr>
              <a:buSzPts val="5600"/>
              <a:buNone/>
              <a:defRPr sz="5600">
                <a:solidFill>
                  <a:schemeClr val="dk1"/>
                </a:solidFill>
              </a:defRPr>
            </a:lvl8pPr>
            <a:lvl9pPr lvl="8">
              <a:spcBef>
                <a:spcPts val="0"/>
              </a:spcBef>
              <a:spcAft>
                <a:spcPts val="0"/>
              </a:spcAft>
              <a:buClr>
                <a:schemeClr val="dk1"/>
              </a:buClr>
              <a:buSzPts val="5600"/>
              <a:buNone/>
              <a:defRPr sz="5600">
                <a:solidFill>
                  <a:schemeClr val="dk1"/>
                </a:solidFill>
              </a:defRPr>
            </a:lvl9pPr>
          </a:lstStyle>
          <a:p/>
        </p:txBody>
      </p:sp>
      <p:sp>
        <p:nvSpPr>
          <p:cNvPr id="82" name="Google Shape;82;p13"/>
          <p:cNvSpPr txBox="1"/>
          <p:nvPr>
            <p:ph idx="1" type="body"/>
          </p:nvPr>
        </p:nvSpPr>
        <p:spPr>
          <a:xfrm>
            <a:off x="623400" y="2304950"/>
            <a:ext cx="17041200" cy="6832800"/>
          </a:xfrm>
          <a:prstGeom prst="rect">
            <a:avLst/>
          </a:prstGeom>
          <a:noFill/>
          <a:ln>
            <a:noFill/>
          </a:ln>
        </p:spPr>
        <p:txBody>
          <a:bodyPr anchorCtr="0" anchor="t" bIns="182850" lIns="182850" spcFirstLastPara="1" rIns="182850" wrap="square" tIns="182850">
            <a:normAutofit/>
          </a:bodyPr>
          <a:lstStyle>
            <a:lvl1pPr indent="-457200" lvl="0" marL="457200">
              <a:lnSpc>
                <a:spcPct val="115000"/>
              </a:lnSpc>
              <a:spcBef>
                <a:spcPts val="0"/>
              </a:spcBef>
              <a:spcAft>
                <a:spcPts val="0"/>
              </a:spcAft>
              <a:buClr>
                <a:schemeClr val="dk2"/>
              </a:buClr>
              <a:buSzPts val="3600"/>
              <a:buChar char="●"/>
              <a:defRPr sz="3600">
                <a:solidFill>
                  <a:schemeClr val="dk2"/>
                </a:solidFill>
              </a:defRPr>
            </a:lvl1pPr>
            <a:lvl2pPr indent="-406400" lvl="1" marL="914400">
              <a:lnSpc>
                <a:spcPct val="115000"/>
              </a:lnSpc>
              <a:spcBef>
                <a:spcPts val="0"/>
              </a:spcBef>
              <a:spcAft>
                <a:spcPts val="0"/>
              </a:spcAft>
              <a:buClr>
                <a:schemeClr val="dk2"/>
              </a:buClr>
              <a:buSzPts val="2800"/>
              <a:buChar char="○"/>
              <a:defRPr sz="2800">
                <a:solidFill>
                  <a:schemeClr val="dk2"/>
                </a:solidFill>
              </a:defRPr>
            </a:lvl2pPr>
            <a:lvl3pPr indent="-406400" lvl="2" marL="1371600">
              <a:lnSpc>
                <a:spcPct val="115000"/>
              </a:lnSpc>
              <a:spcBef>
                <a:spcPts val="0"/>
              </a:spcBef>
              <a:spcAft>
                <a:spcPts val="0"/>
              </a:spcAft>
              <a:buClr>
                <a:schemeClr val="dk2"/>
              </a:buClr>
              <a:buSzPts val="2800"/>
              <a:buChar char="■"/>
              <a:defRPr sz="2800">
                <a:solidFill>
                  <a:schemeClr val="dk2"/>
                </a:solidFill>
              </a:defRPr>
            </a:lvl3pPr>
            <a:lvl4pPr indent="-406400" lvl="3" marL="1828800">
              <a:lnSpc>
                <a:spcPct val="115000"/>
              </a:lnSpc>
              <a:spcBef>
                <a:spcPts val="0"/>
              </a:spcBef>
              <a:spcAft>
                <a:spcPts val="0"/>
              </a:spcAft>
              <a:buClr>
                <a:schemeClr val="dk2"/>
              </a:buClr>
              <a:buSzPts val="2800"/>
              <a:buChar char="●"/>
              <a:defRPr sz="2800">
                <a:solidFill>
                  <a:schemeClr val="dk2"/>
                </a:solidFill>
              </a:defRPr>
            </a:lvl4pPr>
            <a:lvl5pPr indent="-406400" lvl="4" marL="2286000">
              <a:lnSpc>
                <a:spcPct val="115000"/>
              </a:lnSpc>
              <a:spcBef>
                <a:spcPts val="0"/>
              </a:spcBef>
              <a:spcAft>
                <a:spcPts val="0"/>
              </a:spcAft>
              <a:buClr>
                <a:schemeClr val="dk2"/>
              </a:buClr>
              <a:buSzPts val="2800"/>
              <a:buChar char="○"/>
              <a:defRPr sz="2800">
                <a:solidFill>
                  <a:schemeClr val="dk2"/>
                </a:solidFill>
              </a:defRPr>
            </a:lvl5pPr>
            <a:lvl6pPr indent="-406400" lvl="5" marL="2743200">
              <a:lnSpc>
                <a:spcPct val="115000"/>
              </a:lnSpc>
              <a:spcBef>
                <a:spcPts val="0"/>
              </a:spcBef>
              <a:spcAft>
                <a:spcPts val="0"/>
              </a:spcAft>
              <a:buClr>
                <a:schemeClr val="dk2"/>
              </a:buClr>
              <a:buSzPts val="2800"/>
              <a:buChar char="■"/>
              <a:defRPr sz="2800">
                <a:solidFill>
                  <a:schemeClr val="dk2"/>
                </a:solidFill>
              </a:defRPr>
            </a:lvl6pPr>
            <a:lvl7pPr indent="-406400" lvl="6" marL="3200400">
              <a:lnSpc>
                <a:spcPct val="115000"/>
              </a:lnSpc>
              <a:spcBef>
                <a:spcPts val="0"/>
              </a:spcBef>
              <a:spcAft>
                <a:spcPts val="0"/>
              </a:spcAft>
              <a:buClr>
                <a:schemeClr val="dk2"/>
              </a:buClr>
              <a:buSzPts val="2800"/>
              <a:buChar char="●"/>
              <a:defRPr sz="2800">
                <a:solidFill>
                  <a:schemeClr val="dk2"/>
                </a:solidFill>
              </a:defRPr>
            </a:lvl7pPr>
            <a:lvl8pPr indent="-406400" lvl="7" marL="3657600">
              <a:lnSpc>
                <a:spcPct val="115000"/>
              </a:lnSpc>
              <a:spcBef>
                <a:spcPts val="0"/>
              </a:spcBef>
              <a:spcAft>
                <a:spcPts val="0"/>
              </a:spcAft>
              <a:buClr>
                <a:schemeClr val="dk2"/>
              </a:buClr>
              <a:buSzPts val="2800"/>
              <a:buChar char="○"/>
              <a:defRPr sz="2800">
                <a:solidFill>
                  <a:schemeClr val="dk2"/>
                </a:solidFill>
              </a:defRPr>
            </a:lvl8pPr>
            <a:lvl9pPr indent="-406400" lvl="8" marL="4114800">
              <a:lnSpc>
                <a:spcPct val="115000"/>
              </a:lnSpc>
              <a:spcBef>
                <a:spcPts val="0"/>
              </a:spcBef>
              <a:spcAft>
                <a:spcPts val="0"/>
              </a:spcAft>
              <a:buClr>
                <a:schemeClr val="dk2"/>
              </a:buClr>
              <a:buSzPts val="2800"/>
              <a:buChar char="■"/>
              <a:defRPr sz="2800">
                <a:solidFill>
                  <a:schemeClr val="dk2"/>
                </a:solidFill>
              </a:defRPr>
            </a:lvl9pPr>
          </a:lstStyle>
          <a:p/>
        </p:txBody>
      </p:sp>
      <p:sp>
        <p:nvSpPr>
          <p:cNvPr id="83" name="Google Shape;83;p13"/>
          <p:cNvSpPr txBox="1"/>
          <p:nvPr>
            <p:ph idx="12" type="sldNum"/>
          </p:nvPr>
        </p:nvSpPr>
        <p:spPr>
          <a:xfrm>
            <a:off x="16944916" y="9326434"/>
            <a:ext cx="1097400" cy="787200"/>
          </a:xfrm>
          <a:prstGeom prst="rect">
            <a:avLst/>
          </a:prstGeom>
          <a:noFill/>
          <a:ln>
            <a:noFill/>
          </a:ln>
        </p:spPr>
        <p:txBody>
          <a:bodyPr anchorCtr="0" anchor="ctr" bIns="182850" lIns="182850" spcFirstLastPara="1" rIns="182850" wrap="square" tIns="182850">
            <a:normAutofit/>
          </a:bodyPr>
          <a:lstStyle>
            <a:lvl1pPr lvl="0" algn="r">
              <a:buNone/>
              <a:defRPr sz="2000">
                <a:solidFill>
                  <a:schemeClr val="dk2"/>
                </a:solidFill>
              </a:defRPr>
            </a:lvl1pPr>
            <a:lvl2pPr lvl="1" algn="r">
              <a:buNone/>
              <a:defRPr sz="2000">
                <a:solidFill>
                  <a:schemeClr val="dk2"/>
                </a:solidFill>
              </a:defRPr>
            </a:lvl2pPr>
            <a:lvl3pPr lvl="2" algn="r">
              <a:buNone/>
              <a:defRPr sz="2000">
                <a:solidFill>
                  <a:schemeClr val="dk2"/>
                </a:solidFill>
              </a:defRPr>
            </a:lvl3pPr>
            <a:lvl4pPr lvl="3" algn="r">
              <a:buNone/>
              <a:defRPr sz="2000">
                <a:solidFill>
                  <a:schemeClr val="dk2"/>
                </a:solidFill>
              </a:defRPr>
            </a:lvl4pPr>
            <a:lvl5pPr lvl="4" algn="r">
              <a:buNone/>
              <a:defRPr sz="2000">
                <a:solidFill>
                  <a:schemeClr val="dk2"/>
                </a:solidFill>
              </a:defRPr>
            </a:lvl5pPr>
            <a:lvl6pPr lvl="5" algn="r">
              <a:buNone/>
              <a:defRPr sz="2000">
                <a:solidFill>
                  <a:schemeClr val="dk2"/>
                </a:solidFill>
              </a:defRPr>
            </a:lvl6pPr>
            <a:lvl7pPr lvl="6" algn="r">
              <a:buNone/>
              <a:defRPr sz="2000">
                <a:solidFill>
                  <a:schemeClr val="dk2"/>
                </a:solidFill>
              </a:defRPr>
            </a:lvl7pPr>
            <a:lvl8pPr lvl="7" algn="r">
              <a:buNone/>
              <a:defRPr sz="2000">
                <a:solidFill>
                  <a:schemeClr val="dk2"/>
                </a:solidFill>
              </a:defRPr>
            </a:lvl8pPr>
            <a:lvl9pPr lvl="8" algn="r">
              <a:buNone/>
              <a:defRPr sz="20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grpSp>
        <p:nvGrpSpPr>
          <p:cNvPr id="135" name="Google Shape;135;p26"/>
          <p:cNvGrpSpPr/>
          <p:nvPr/>
        </p:nvGrpSpPr>
        <p:grpSpPr>
          <a:xfrm>
            <a:off x="-31071" y="-180826"/>
            <a:ext cx="4239337" cy="10467984"/>
            <a:chOff x="0" y="-241102"/>
            <a:chExt cx="5652450" cy="13957313"/>
          </a:xfrm>
        </p:grpSpPr>
        <p:grpSp>
          <p:nvGrpSpPr>
            <p:cNvPr id="136" name="Google Shape;136;p26"/>
            <p:cNvGrpSpPr/>
            <p:nvPr/>
          </p:nvGrpSpPr>
          <p:grpSpPr>
            <a:xfrm>
              <a:off x="2826056" y="-241102"/>
              <a:ext cx="2826394" cy="13957313"/>
              <a:chOff x="0" y="-47625"/>
              <a:chExt cx="558300" cy="2757000"/>
            </a:xfrm>
          </p:grpSpPr>
          <p:sp>
            <p:nvSpPr>
              <p:cNvPr id="137" name="Google Shape;137;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38" name="Google Shape;138;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39" name="Google Shape;139;p26"/>
            <p:cNvGrpSpPr/>
            <p:nvPr/>
          </p:nvGrpSpPr>
          <p:grpSpPr>
            <a:xfrm>
              <a:off x="1413028" y="-241102"/>
              <a:ext cx="2826394" cy="13957313"/>
              <a:chOff x="0" y="-47625"/>
              <a:chExt cx="558300" cy="2757000"/>
            </a:xfrm>
          </p:grpSpPr>
          <p:sp>
            <p:nvSpPr>
              <p:cNvPr id="140" name="Google Shape;140;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41" name="Google Shape;141;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42" name="Google Shape;142;p26"/>
            <p:cNvGrpSpPr/>
            <p:nvPr/>
          </p:nvGrpSpPr>
          <p:grpSpPr>
            <a:xfrm>
              <a:off x="0" y="-241102"/>
              <a:ext cx="2826394" cy="13957313"/>
              <a:chOff x="0" y="-47625"/>
              <a:chExt cx="558300" cy="2757000"/>
            </a:xfrm>
          </p:grpSpPr>
          <p:sp>
            <p:nvSpPr>
              <p:cNvPr id="143" name="Google Shape;143;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44" name="Google Shape;144;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45" name="Google Shape;145;p26"/>
          <p:cNvSpPr txBox="1"/>
          <p:nvPr/>
        </p:nvSpPr>
        <p:spPr>
          <a:xfrm>
            <a:off x="4125288" y="3329203"/>
            <a:ext cx="14079900" cy="2647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600">
                <a:solidFill>
                  <a:srgbClr val="231F20"/>
                </a:solidFill>
                <a:latin typeface="Halant"/>
                <a:ea typeface="Halant"/>
                <a:cs typeface="Halant"/>
                <a:sym typeface="Halant"/>
              </a:rPr>
              <a:t>LABOR REFORM</a:t>
            </a:r>
            <a:endParaRPr b="1" sz="8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8600">
                <a:solidFill>
                  <a:srgbClr val="231F20"/>
                </a:solidFill>
                <a:latin typeface="Halant"/>
                <a:ea typeface="Halant"/>
                <a:cs typeface="Halant"/>
                <a:sym typeface="Halant"/>
              </a:rPr>
              <a:t>STATIONS PREVIEW</a:t>
            </a:r>
            <a:endParaRPr sz="8600">
              <a:latin typeface="Halant"/>
              <a:ea typeface="Halant"/>
              <a:cs typeface="Halant"/>
              <a:sym typeface="Halant"/>
            </a:endParaRPr>
          </a:p>
        </p:txBody>
      </p:sp>
      <p:sp>
        <p:nvSpPr>
          <p:cNvPr id="146" name="Google Shape;146;p26"/>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47" name="Google Shape;147;p26"/>
          <p:cNvSpPr txBox="1"/>
          <p:nvPr/>
        </p:nvSpPr>
        <p:spPr>
          <a:xfrm>
            <a:off x="4025750" y="6205300"/>
            <a:ext cx="14079900" cy="800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0" i="0" lang="en-US" sz="5200" u="none" cap="none" strike="noStrike">
                <a:solidFill>
                  <a:srgbClr val="231F20"/>
                </a:solidFill>
                <a:latin typeface="Inter"/>
                <a:ea typeface="Inter"/>
                <a:cs typeface="Inter"/>
                <a:sym typeface="Inter"/>
              </a:rPr>
              <a:t>Unit </a:t>
            </a:r>
            <a:r>
              <a:rPr lang="en-US" sz="5200">
                <a:solidFill>
                  <a:srgbClr val="231F20"/>
                </a:solidFill>
                <a:latin typeface="Inter"/>
                <a:ea typeface="Inter"/>
                <a:cs typeface="Inter"/>
                <a:sym typeface="Inter"/>
              </a:rPr>
              <a:t>7</a:t>
            </a:r>
            <a:r>
              <a:rPr lang="en-US" sz="5200">
                <a:solidFill>
                  <a:srgbClr val="231F20"/>
                </a:solidFill>
                <a:latin typeface="Inter"/>
                <a:ea typeface="Inter"/>
                <a:cs typeface="Inter"/>
                <a:sym typeface="Inter"/>
              </a:rPr>
              <a:t>:</a:t>
            </a:r>
            <a:r>
              <a:rPr b="0" i="0" lang="en-US" sz="5200" u="none" cap="none" strike="noStrike">
                <a:solidFill>
                  <a:srgbClr val="231F20"/>
                </a:solidFill>
                <a:latin typeface="Inter"/>
                <a:ea typeface="Inter"/>
                <a:cs typeface="Inter"/>
                <a:sym typeface="Inter"/>
              </a:rPr>
              <a:t> </a:t>
            </a:r>
            <a:r>
              <a:rPr lang="en-US" sz="5200">
                <a:solidFill>
                  <a:srgbClr val="231F20"/>
                </a:solidFill>
                <a:latin typeface="Inter"/>
                <a:ea typeface="Inter"/>
                <a:cs typeface="Inter"/>
                <a:sym typeface="Inter"/>
              </a:rPr>
              <a:t>Antebellum Reform</a:t>
            </a:r>
            <a:endParaRPr sz="5200"/>
          </a:p>
        </p:txBody>
      </p:sp>
      <p:sp>
        <p:nvSpPr>
          <p:cNvPr id="148" name="Google Shape;148;p26"/>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49" name="Google Shape;149;p26"/>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50" name="Google Shape;150;p26"/>
          <p:cNvCxnSpPr/>
          <p:nvPr/>
        </p:nvCxnSpPr>
        <p:spPr>
          <a:xfrm rot="10800000">
            <a:off x="653933" y="7531"/>
            <a:ext cx="0" cy="2885400"/>
          </a:xfrm>
          <a:prstGeom prst="straightConnector1">
            <a:avLst/>
          </a:prstGeom>
          <a:noFill/>
          <a:ln cap="flat" cmpd="sng" w="114300">
            <a:solidFill>
              <a:srgbClr val="000000"/>
            </a:solidFill>
            <a:prstDash val="solid"/>
            <a:round/>
            <a:headEnd len="sm" w="sm" type="none"/>
            <a:tailEnd len="sm" w="sm" type="none"/>
          </a:ln>
        </p:spPr>
      </p:cxnSp>
      <p:cxnSp>
        <p:nvCxnSpPr>
          <p:cNvPr id="151" name="Google Shape;151;p26"/>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7"/>
          <p:cNvSpPr txBox="1"/>
          <p:nvPr/>
        </p:nvSpPr>
        <p:spPr>
          <a:xfrm>
            <a:off x="1791375" y="3566926"/>
            <a:ext cx="14705400" cy="29946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Clr>
                <a:schemeClr val="dk1"/>
              </a:buClr>
              <a:buSzPts val="1100"/>
              <a:buFont typeface="Arial"/>
              <a:buNone/>
            </a:pPr>
            <a:r>
              <a:rPr i="1" lang="en-US" sz="4700">
                <a:solidFill>
                  <a:schemeClr val="dk1"/>
                </a:solidFill>
                <a:latin typeface="Inter"/>
                <a:ea typeface="Inter"/>
                <a:cs typeface="Inter"/>
                <a:sym typeface="Inter"/>
              </a:rPr>
              <a:t>How did early reformers try to improve life for workers?</a:t>
            </a:r>
            <a:endParaRPr i="1" sz="4700">
              <a:solidFill>
                <a:srgbClr val="231F20"/>
              </a:solidFill>
              <a:latin typeface="Inter"/>
              <a:ea typeface="Inter"/>
              <a:cs typeface="Inter"/>
              <a:sym typeface="Inter"/>
            </a:endParaRPr>
          </a:p>
        </p:txBody>
      </p:sp>
      <p:sp>
        <p:nvSpPr>
          <p:cNvPr id="157" name="Google Shape;157;p27"/>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8" name="Google Shape;158;p27"/>
          <p:cNvGrpSpPr/>
          <p:nvPr/>
        </p:nvGrpSpPr>
        <p:grpSpPr>
          <a:xfrm>
            <a:off x="-254016" y="9230009"/>
            <a:ext cx="18796043" cy="937448"/>
            <a:chOff x="204" y="0"/>
            <a:chExt cx="25061391" cy="1249931"/>
          </a:xfrm>
        </p:grpSpPr>
        <p:grpSp>
          <p:nvGrpSpPr>
            <p:cNvPr id="159" name="Google Shape;159;p27"/>
            <p:cNvGrpSpPr/>
            <p:nvPr/>
          </p:nvGrpSpPr>
          <p:grpSpPr>
            <a:xfrm rot="5400000">
              <a:off x="12002369" y="-11663474"/>
              <a:ext cx="1249931" cy="24576878"/>
              <a:chOff x="0" y="-38100"/>
              <a:chExt cx="246900" cy="4854692"/>
            </a:xfrm>
          </p:grpSpPr>
          <p:sp>
            <p:nvSpPr>
              <p:cNvPr id="160" name="Google Shape;160;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1" name="Google Shape;161;p2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62" name="Google Shape;162;p2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163" name="Google Shape;163;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64" name="Google Shape;164;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65" name="Google Shape;165;p27"/>
          <p:cNvSpPr txBox="1"/>
          <p:nvPr/>
        </p:nvSpPr>
        <p:spPr>
          <a:xfrm>
            <a:off x="2553980" y="1943100"/>
            <a:ext cx="13180200" cy="12930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00">
                <a:solidFill>
                  <a:srgbClr val="231F20"/>
                </a:solidFill>
                <a:latin typeface="Halant"/>
                <a:ea typeface="Halant"/>
                <a:cs typeface="Halant"/>
                <a:sym typeface="Halant"/>
              </a:rPr>
              <a:t>SUPPORTING QUESTION</a:t>
            </a:r>
            <a:endParaRPr sz="1400"/>
          </a:p>
        </p:txBody>
      </p:sp>
      <p:grpSp>
        <p:nvGrpSpPr>
          <p:cNvPr id="166" name="Google Shape;166;p27"/>
          <p:cNvGrpSpPr/>
          <p:nvPr/>
        </p:nvGrpSpPr>
        <p:grpSpPr>
          <a:xfrm>
            <a:off x="15859155" y="-98041"/>
            <a:ext cx="1562625" cy="1771271"/>
            <a:chOff x="0" y="-130721"/>
            <a:chExt cx="2083500" cy="2361695"/>
          </a:xfrm>
        </p:grpSpPr>
        <p:grpSp>
          <p:nvGrpSpPr>
            <p:cNvPr id="167" name="Google Shape;167;p27"/>
            <p:cNvGrpSpPr/>
            <p:nvPr/>
          </p:nvGrpSpPr>
          <p:grpSpPr>
            <a:xfrm>
              <a:off x="75599" y="-130721"/>
              <a:ext cx="1932614" cy="2361695"/>
              <a:chOff x="0" y="-47625"/>
              <a:chExt cx="704100" cy="860425"/>
            </a:xfrm>
          </p:grpSpPr>
          <p:sp>
            <p:nvSpPr>
              <p:cNvPr id="168" name="Google Shape;168;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169" name="Google Shape;169;p2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0" name="Google Shape;170;p2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1</a:t>
              </a:r>
              <a:endParaRPr sz="1400">
                <a:solidFill>
                  <a:schemeClr val="lt1"/>
                </a:solidFill>
              </a:endParaRPr>
            </a:p>
          </p:txBody>
        </p:sp>
      </p:grpSp>
      <p:sp>
        <p:nvSpPr>
          <p:cNvPr id="171" name="Google Shape;171;p27"/>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8"/>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77" name="Google Shape;177;p28"/>
          <p:cNvGrpSpPr/>
          <p:nvPr/>
        </p:nvGrpSpPr>
        <p:grpSpPr>
          <a:xfrm>
            <a:off x="-254016" y="9230009"/>
            <a:ext cx="18796043" cy="937448"/>
            <a:chOff x="204" y="0"/>
            <a:chExt cx="25061391" cy="1249931"/>
          </a:xfrm>
        </p:grpSpPr>
        <p:grpSp>
          <p:nvGrpSpPr>
            <p:cNvPr id="178" name="Google Shape;178;p28"/>
            <p:cNvGrpSpPr/>
            <p:nvPr/>
          </p:nvGrpSpPr>
          <p:grpSpPr>
            <a:xfrm rot="5400000">
              <a:off x="12002369" y="-11663474"/>
              <a:ext cx="1249931" cy="24576878"/>
              <a:chOff x="0" y="-38100"/>
              <a:chExt cx="246900" cy="4854692"/>
            </a:xfrm>
          </p:grpSpPr>
          <p:sp>
            <p:nvSpPr>
              <p:cNvPr id="179" name="Google Shape;179;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0" name="Google Shape;180;p2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1" name="Google Shape;181;p2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182" name="Google Shape;182;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3" name="Google Shape;183;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4" name="Google Shape;184;p28"/>
          <p:cNvSpPr txBox="1"/>
          <p:nvPr/>
        </p:nvSpPr>
        <p:spPr>
          <a:xfrm>
            <a:off x="2553980" y="495300"/>
            <a:ext cx="13180200" cy="12930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00">
                <a:solidFill>
                  <a:srgbClr val="231F20"/>
                </a:solidFill>
                <a:latin typeface="Halant"/>
                <a:ea typeface="Halant"/>
                <a:cs typeface="Halant"/>
                <a:sym typeface="Halant"/>
              </a:rPr>
              <a:t>STATION CHOICES</a:t>
            </a:r>
            <a:endParaRPr sz="1400"/>
          </a:p>
        </p:txBody>
      </p:sp>
      <p:grpSp>
        <p:nvGrpSpPr>
          <p:cNvPr id="185" name="Google Shape;185;p28"/>
          <p:cNvGrpSpPr/>
          <p:nvPr/>
        </p:nvGrpSpPr>
        <p:grpSpPr>
          <a:xfrm>
            <a:off x="15859155" y="-98041"/>
            <a:ext cx="1562625" cy="1771271"/>
            <a:chOff x="0" y="-130721"/>
            <a:chExt cx="2083500" cy="2361695"/>
          </a:xfrm>
        </p:grpSpPr>
        <p:grpSp>
          <p:nvGrpSpPr>
            <p:cNvPr id="186" name="Google Shape;186;p28"/>
            <p:cNvGrpSpPr/>
            <p:nvPr/>
          </p:nvGrpSpPr>
          <p:grpSpPr>
            <a:xfrm>
              <a:off x="75599" y="-130721"/>
              <a:ext cx="1932614" cy="2361695"/>
              <a:chOff x="0" y="-47625"/>
              <a:chExt cx="704100" cy="860425"/>
            </a:xfrm>
          </p:grpSpPr>
          <p:sp>
            <p:nvSpPr>
              <p:cNvPr id="187" name="Google Shape;187;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188" name="Google Shape;188;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9" name="Google Shape;189;p2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2</a:t>
              </a:r>
              <a:endParaRPr sz="1400">
                <a:solidFill>
                  <a:schemeClr val="lt1"/>
                </a:solidFill>
              </a:endParaRPr>
            </a:p>
          </p:txBody>
        </p:sp>
      </p:grpSp>
      <p:sp>
        <p:nvSpPr>
          <p:cNvPr id="190" name="Google Shape;190;p28"/>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aphicFrame>
        <p:nvGraphicFramePr>
          <p:cNvPr id="191" name="Google Shape;191;p28"/>
          <p:cNvGraphicFramePr/>
          <p:nvPr/>
        </p:nvGraphicFramePr>
        <p:xfrm>
          <a:off x="952500" y="2019300"/>
          <a:ext cx="3000000" cy="3000000"/>
        </p:xfrm>
        <a:graphic>
          <a:graphicData uri="http://schemas.openxmlformats.org/drawingml/2006/table">
            <a:tbl>
              <a:tblPr>
                <a:noFill/>
                <a:tableStyleId>{97D0D1ED-278C-4B52-9FFF-935CDAD0B6DA}</a:tableStyleId>
              </a:tblPr>
              <a:tblGrid>
                <a:gridCol w="4095750"/>
                <a:gridCol w="4095750"/>
                <a:gridCol w="4095750"/>
                <a:gridCol w="4095750"/>
              </a:tblGrid>
              <a:tr h="381000">
                <a:tc>
                  <a:txBody>
                    <a:bodyPr/>
                    <a:lstStyle/>
                    <a:p>
                      <a:pPr indent="0" lvl="0" marL="0" rtl="0" algn="ctr">
                        <a:spcBef>
                          <a:spcPts val="0"/>
                        </a:spcBef>
                        <a:spcAft>
                          <a:spcPts val="0"/>
                        </a:spcAft>
                        <a:buNone/>
                      </a:pPr>
                      <a:r>
                        <a:rPr b="1" lang="en-US" sz="2000">
                          <a:latin typeface="Inter"/>
                          <a:ea typeface="Inter"/>
                          <a:cs typeface="Inter"/>
                          <a:sym typeface="Inter"/>
                        </a:rPr>
                        <a:t>Station 1: The Lowell Girls</a:t>
                      </a:r>
                      <a:endParaRPr b="1" sz="2000">
                        <a:latin typeface="Inter"/>
                        <a:ea typeface="Inter"/>
                        <a:cs typeface="Inter"/>
                        <a:sym typeface="Inter"/>
                      </a:endParaRPr>
                    </a:p>
                  </a:txBody>
                  <a:tcPr marT="91425" marB="91425" marR="91425" marL="91425" anchor="ctr">
                    <a:solidFill>
                      <a:srgbClr val="EFFEF9"/>
                    </a:solidFill>
                  </a:tcPr>
                </a:tc>
                <a:tc>
                  <a:txBody>
                    <a:bodyPr/>
                    <a:lstStyle/>
                    <a:p>
                      <a:pPr indent="0" lvl="0" marL="0" rtl="0" algn="ctr">
                        <a:spcBef>
                          <a:spcPts val="0"/>
                        </a:spcBef>
                        <a:spcAft>
                          <a:spcPts val="0"/>
                        </a:spcAft>
                        <a:buNone/>
                      </a:pPr>
                      <a:r>
                        <a:rPr b="1" lang="en-US" sz="2000">
                          <a:latin typeface="Inter"/>
                          <a:ea typeface="Inter"/>
                          <a:cs typeface="Inter"/>
                          <a:sym typeface="Inter"/>
                        </a:rPr>
                        <a:t>Station 2: Mill Girl Morning Routine</a:t>
                      </a:r>
                      <a:endParaRPr b="1" sz="2000">
                        <a:latin typeface="Inter"/>
                        <a:ea typeface="Inter"/>
                        <a:cs typeface="Inter"/>
                        <a:sym typeface="Inter"/>
                      </a:endParaRPr>
                    </a:p>
                  </a:txBody>
                  <a:tcPr marT="91425" marB="91425" marR="91425" marL="91425" anchor="ctr">
                    <a:solidFill>
                      <a:srgbClr val="EFFEF9"/>
                    </a:solidFill>
                  </a:tcPr>
                </a:tc>
                <a:tc>
                  <a:txBody>
                    <a:bodyPr/>
                    <a:lstStyle/>
                    <a:p>
                      <a:pPr indent="0" lvl="0" marL="0" rtl="0" algn="ctr">
                        <a:spcBef>
                          <a:spcPts val="0"/>
                        </a:spcBef>
                        <a:spcAft>
                          <a:spcPts val="0"/>
                        </a:spcAft>
                        <a:buNone/>
                      </a:pPr>
                      <a:r>
                        <a:rPr b="1" lang="en-US" sz="2000">
                          <a:latin typeface="Inter"/>
                          <a:ea typeface="Inter"/>
                          <a:cs typeface="Inter"/>
                          <a:sym typeface="Inter"/>
                        </a:rPr>
                        <a:t>Station 3: Time Table for Lowell Mills</a:t>
                      </a:r>
                      <a:endParaRPr b="1" sz="2000">
                        <a:latin typeface="Inter"/>
                        <a:ea typeface="Inter"/>
                        <a:cs typeface="Inter"/>
                        <a:sym typeface="Inter"/>
                      </a:endParaRPr>
                    </a:p>
                  </a:txBody>
                  <a:tcPr marT="91425" marB="91425" marR="91425" marL="91425" anchor="ctr">
                    <a:solidFill>
                      <a:srgbClr val="EFFEF9"/>
                    </a:solidFill>
                  </a:tcPr>
                </a:tc>
                <a:tc>
                  <a:txBody>
                    <a:bodyPr/>
                    <a:lstStyle/>
                    <a:p>
                      <a:pPr indent="0" lvl="0" marL="0" rtl="0" algn="ctr">
                        <a:spcBef>
                          <a:spcPts val="0"/>
                        </a:spcBef>
                        <a:spcAft>
                          <a:spcPts val="0"/>
                        </a:spcAft>
                        <a:buNone/>
                      </a:pPr>
                      <a:r>
                        <a:rPr b="1" lang="en-US" sz="2000">
                          <a:latin typeface="Inter"/>
                          <a:ea typeface="Inter"/>
                          <a:cs typeface="Inter"/>
                          <a:sym typeface="Inter"/>
                        </a:rPr>
                        <a:t>Station 4: “Union is Power.”</a:t>
                      </a:r>
                      <a:endParaRPr b="1" sz="2000">
                        <a:latin typeface="Inter"/>
                        <a:ea typeface="Inter"/>
                        <a:cs typeface="Inter"/>
                        <a:sym typeface="Inter"/>
                      </a:endParaRPr>
                    </a:p>
                  </a:txBody>
                  <a:tcPr marT="91425" marB="91425" marR="91425" marL="91425" anchor="ctr">
                    <a:solidFill>
                      <a:srgbClr val="EFFEF9"/>
                    </a:solidFill>
                  </a:tcPr>
                </a:tc>
              </a:tr>
              <a:tr h="381000">
                <a:tc>
                  <a:txBody>
                    <a:bodyPr/>
                    <a:lstStyle/>
                    <a:p>
                      <a:pPr indent="0" lvl="0" marL="0" rtl="0" algn="l">
                        <a:lnSpc>
                          <a:spcPct val="115000"/>
                        </a:lnSpc>
                        <a:spcBef>
                          <a:spcPts val="1200"/>
                        </a:spcBef>
                        <a:spcAft>
                          <a:spcPts val="1200"/>
                        </a:spcAft>
                        <a:buNone/>
                      </a:pPr>
                      <a:r>
                        <a:rPr lang="en-US" sz="2000">
                          <a:latin typeface="Inter"/>
                          <a:ea typeface="Inter"/>
                          <a:cs typeface="Inter"/>
                          <a:sym typeface="Inter"/>
                        </a:rPr>
                        <a:t>Hear what it was like to live and work as a “mill girl” in Lowell, Massachusetts. This firsthand account shares the challenges and opportunities young women experienced in the early factories.</a:t>
                      </a:r>
                      <a:endParaRPr sz="2000">
                        <a:latin typeface="Inter"/>
                        <a:ea typeface="Inter"/>
                        <a:cs typeface="Inter"/>
                        <a:sym typeface="Inter"/>
                      </a:endParaRPr>
                    </a:p>
                  </a:txBody>
                  <a:tcPr marT="91425" marB="91425" marR="91425" marL="91425"/>
                </a:tc>
                <a:tc>
                  <a:txBody>
                    <a:bodyPr/>
                    <a:lstStyle/>
                    <a:p>
                      <a:pPr indent="0" lvl="0" marL="0" rtl="0" algn="l">
                        <a:lnSpc>
                          <a:spcPct val="115000"/>
                        </a:lnSpc>
                        <a:spcBef>
                          <a:spcPts val="1200"/>
                        </a:spcBef>
                        <a:spcAft>
                          <a:spcPts val="1200"/>
                        </a:spcAft>
                        <a:buNone/>
                      </a:pPr>
                      <a:r>
                        <a:rPr lang="en-US" sz="2000">
                          <a:latin typeface="Inter"/>
                          <a:ea typeface="Inter"/>
                          <a:cs typeface="Inter"/>
                          <a:sym typeface="Inter"/>
                        </a:rPr>
                        <a:t>Read a fictionalized letter describing a typical day in a mill girl’s life. It highlights the structure, pride, and exhaustion of factory work during the Industrial Revolution.</a:t>
                      </a:r>
                      <a:endParaRPr sz="2000">
                        <a:latin typeface="Inter"/>
                        <a:ea typeface="Inter"/>
                        <a:cs typeface="Inter"/>
                        <a:sym typeface="Inter"/>
                      </a:endParaRPr>
                    </a:p>
                  </a:txBody>
                  <a:tcPr marT="91425" marB="91425" marR="91425" marL="91425"/>
                </a:tc>
                <a:tc>
                  <a:txBody>
                    <a:bodyPr/>
                    <a:lstStyle/>
                    <a:p>
                      <a:pPr indent="0" lvl="0" marL="0" rtl="0" algn="l">
                        <a:lnSpc>
                          <a:spcPct val="115000"/>
                        </a:lnSpc>
                        <a:spcBef>
                          <a:spcPts val="1200"/>
                        </a:spcBef>
                        <a:spcAft>
                          <a:spcPts val="1200"/>
                        </a:spcAft>
                        <a:buNone/>
                      </a:pPr>
                      <a:r>
                        <a:rPr lang="en-US" sz="2000">
                          <a:latin typeface="Inter"/>
                          <a:ea typeface="Inter"/>
                          <a:cs typeface="Inter"/>
                          <a:sym typeface="Inter"/>
                        </a:rPr>
                        <a:t>See the strict daily schedule mill workers followed, from morning bells to meal breaks. This chart reveals how every moment of a worker’s day was controlled in factory life.</a:t>
                      </a:r>
                      <a:endParaRPr sz="2000">
                        <a:latin typeface="Inter"/>
                        <a:ea typeface="Inter"/>
                        <a:cs typeface="Inter"/>
                        <a:sym typeface="Inter"/>
                      </a:endParaRPr>
                    </a:p>
                  </a:txBody>
                  <a:tcPr marT="91425" marB="91425" marR="91425" marL="91425"/>
                </a:tc>
                <a:tc>
                  <a:txBody>
                    <a:bodyPr/>
                    <a:lstStyle/>
                    <a:p>
                      <a:pPr indent="0" lvl="0" marL="0" rtl="0" algn="l">
                        <a:lnSpc>
                          <a:spcPct val="115000"/>
                        </a:lnSpc>
                        <a:spcBef>
                          <a:spcPts val="1200"/>
                        </a:spcBef>
                        <a:spcAft>
                          <a:spcPts val="1200"/>
                        </a:spcAft>
                        <a:buNone/>
                      </a:pPr>
                      <a:r>
                        <a:rPr lang="en-US" sz="2000">
                          <a:latin typeface="Inter"/>
                          <a:ea typeface="Inter"/>
                          <a:cs typeface="Inter"/>
                          <a:sym typeface="Inter"/>
                        </a:rPr>
                        <a:t>Explore a powerful call for worker unity, likely from a strike at the Lowell Mills in 1834. This broadside shows how workers used patriotic language to demand fair treatment and wages.</a:t>
                      </a:r>
                      <a:endParaRPr sz="20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US" sz="2000">
                          <a:latin typeface="Inter"/>
                          <a:ea typeface="Inter"/>
                          <a:cs typeface="Inter"/>
                          <a:sym typeface="Inter"/>
                        </a:rPr>
                        <a:t>Station 5: Robinson, </a:t>
                      </a:r>
                      <a:r>
                        <a:rPr b="1" i="1" lang="en-US" sz="2000">
                          <a:latin typeface="Inter"/>
                          <a:ea typeface="Inter"/>
                          <a:cs typeface="Inter"/>
                          <a:sym typeface="Inter"/>
                        </a:rPr>
                        <a:t>Loom and Spindle</a:t>
                      </a:r>
                      <a:endParaRPr b="1" i="1" sz="2000">
                        <a:latin typeface="Inter"/>
                        <a:ea typeface="Inter"/>
                        <a:cs typeface="Inter"/>
                        <a:sym typeface="Inter"/>
                      </a:endParaRPr>
                    </a:p>
                  </a:txBody>
                  <a:tcPr marT="91425" marB="91425" marR="91425" marL="91425" anchor="ctr">
                    <a:solidFill>
                      <a:srgbClr val="EFFEF9"/>
                    </a:solidFill>
                  </a:tcPr>
                </a:tc>
                <a:tc>
                  <a:txBody>
                    <a:bodyPr/>
                    <a:lstStyle/>
                    <a:p>
                      <a:pPr indent="0" lvl="0" marL="0" rtl="0" algn="ctr">
                        <a:spcBef>
                          <a:spcPts val="0"/>
                        </a:spcBef>
                        <a:spcAft>
                          <a:spcPts val="0"/>
                        </a:spcAft>
                        <a:buNone/>
                      </a:pPr>
                      <a:r>
                        <a:rPr b="1" lang="en-US" sz="2000">
                          <a:latin typeface="Inter"/>
                          <a:ea typeface="Inter"/>
                          <a:cs typeface="Inter"/>
                          <a:sym typeface="Inter"/>
                        </a:rPr>
                        <a:t>Station 6: Washington Navy Yard Strike</a:t>
                      </a:r>
                      <a:endParaRPr b="1" sz="2000">
                        <a:latin typeface="Inter"/>
                        <a:ea typeface="Inter"/>
                        <a:cs typeface="Inter"/>
                        <a:sym typeface="Inter"/>
                      </a:endParaRPr>
                    </a:p>
                  </a:txBody>
                  <a:tcPr marT="91425" marB="91425" marR="91425" marL="91425" anchor="ctr">
                    <a:solidFill>
                      <a:srgbClr val="EFFEF9"/>
                    </a:solidFill>
                  </a:tcPr>
                </a:tc>
                <a:tc>
                  <a:txBody>
                    <a:bodyPr/>
                    <a:lstStyle/>
                    <a:p>
                      <a:pPr indent="0" lvl="0" marL="0" rtl="0" algn="ctr">
                        <a:spcBef>
                          <a:spcPts val="0"/>
                        </a:spcBef>
                        <a:spcAft>
                          <a:spcPts val="0"/>
                        </a:spcAft>
                        <a:buNone/>
                      </a:pPr>
                      <a:r>
                        <a:rPr b="1" lang="en-US" sz="2000">
                          <a:latin typeface="Inter"/>
                          <a:ea typeface="Inter"/>
                          <a:cs typeface="Inter"/>
                          <a:sym typeface="Inter"/>
                        </a:rPr>
                        <a:t>Station 7: Cordwainers Strike and Trial</a:t>
                      </a:r>
                      <a:endParaRPr b="1" sz="2000">
                        <a:latin typeface="Inter"/>
                        <a:ea typeface="Inter"/>
                        <a:cs typeface="Inter"/>
                        <a:sym typeface="Inter"/>
                      </a:endParaRPr>
                    </a:p>
                  </a:txBody>
                  <a:tcPr marT="91425" marB="91425" marR="91425" marL="91425" anchor="ctr">
                    <a:solidFill>
                      <a:srgbClr val="EFFEF9"/>
                    </a:solidFill>
                  </a:tcPr>
                </a:tc>
                <a:tc>
                  <a:txBody>
                    <a:bodyPr/>
                    <a:lstStyle/>
                    <a:p>
                      <a:pPr indent="0" lvl="0" marL="0" rtl="0" algn="ctr">
                        <a:spcBef>
                          <a:spcPts val="0"/>
                        </a:spcBef>
                        <a:spcAft>
                          <a:spcPts val="0"/>
                        </a:spcAft>
                        <a:buNone/>
                      </a:pPr>
                      <a:r>
                        <a:rPr b="1" lang="en-US" sz="2000">
                          <a:latin typeface="Inter"/>
                          <a:ea typeface="Inter"/>
                          <a:cs typeface="Inter"/>
                          <a:sym typeface="Inter"/>
                        </a:rPr>
                        <a:t>Station 8: Address to the Journeymen Cordwainers</a:t>
                      </a:r>
                      <a:endParaRPr b="1" sz="2000">
                        <a:latin typeface="Inter"/>
                        <a:ea typeface="Inter"/>
                        <a:cs typeface="Inter"/>
                        <a:sym typeface="Inter"/>
                      </a:endParaRPr>
                    </a:p>
                  </a:txBody>
                  <a:tcPr marT="91425" marB="91425" marR="91425" marL="91425" anchor="ctr">
                    <a:solidFill>
                      <a:srgbClr val="EFFEF9"/>
                    </a:solidFill>
                  </a:tcPr>
                </a:tc>
              </a:tr>
              <a:tr h="381000">
                <a:tc>
                  <a:txBody>
                    <a:bodyPr/>
                    <a:lstStyle/>
                    <a:p>
                      <a:pPr indent="0" lvl="0" marL="0" rtl="0" algn="l">
                        <a:lnSpc>
                          <a:spcPct val="115000"/>
                        </a:lnSpc>
                        <a:spcBef>
                          <a:spcPts val="1200"/>
                        </a:spcBef>
                        <a:spcAft>
                          <a:spcPts val="1200"/>
                        </a:spcAft>
                        <a:buNone/>
                      </a:pPr>
                      <a:r>
                        <a:rPr lang="en-US" sz="2000">
                          <a:latin typeface="Inter"/>
                          <a:ea typeface="Inter"/>
                          <a:cs typeface="Inter"/>
                          <a:sym typeface="Inter"/>
                        </a:rPr>
                        <a:t>This memoir tells the story of a young girl who boldly joined a strike in 1836. It offers insight into youth activism and growing labor resistance in the mills.</a:t>
                      </a:r>
                      <a:endParaRPr sz="2000">
                        <a:latin typeface="Inter"/>
                        <a:ea typeface="Inter"/>
                        <a:cs typeface="Inter"/>
                        <a:sym typeface="Inter"/>
                      </a:endParaRPr>
                    </a:p>
                  </a:txBody>
                  <a:tcPr marT="91425" marB="91425" marR="91425" marL="91425"/>
                </a:tc>
                <a:tc>
                  <a:txBody>
                    <a:bodyPr/>
                    <a:lstStyle/>
                    <a:p>
                      <a:pPr indent="0" lvl="0" marL="0" rtl="0" algn="l">
                        <a:lnSpc>
                          <a:spcPct val="115000"/>
                        </a:lnSpc>
                        <a:spcBef>
                          <a:spcPts val="1200"/>
                        </a:spcBef>
                        <a:spcAft>
                          <a:spcPts val="1200"/>
                        </a:spcAft>
                        <a:buNone/>
                      </a:pPr>
                      <a:r>
                        <a:rPr lang="en-US" sz="2000">
                          <a:latin typeface="Inter"/>
                          <a:ea typeface="Inter"/>
                          <a:cs typeface="Inter"/>
                          <a:sym typeface="Inter"/>
                        </a:rPr>
                        <a:t>Learn about one of the earliest interracial labor strikes in the U.S., where Black and white workers demanded better hours. This event shows how diverse groups sometimes joined forces for change.</a:t>
                      </a:r>
                      <a:endParaRPr sz="2000">
                        <a:latin typeface="Inter"/>
                        <a:ea typeface="Inter"/>
                        <a:cs typeface="Inter"/>
                        <a:sym typeface="Inter"/>
                      </a:endParaRPr>
                    </a:p>
                  </a:txBody>
                  <a:tcPr marT="91425" marB="91425" marR="91425" marL="91425"/>
                </a:tc>
                <a:tc>
                  <a:txBody>
                    <a:bodyPr/>
                    <a:lstStyle/>
                    <a:p>
                      <a:pPr indent="0" lvl="0" marL="0" rtl="0" algn="l">
                        <a:lnSpc>
                          <a:spcPct val="115000"/>
                        </a:lnSpc>
                        <a:spcBef>
                          <a:spcPts val="1200"/>
                        </a:spcBef>
                        <a:spcAft>
                          <a:spcPts val="1200"/>
                        </a:spcAft>
                        <a:buNone/>
                      </a:pPr>
                      <a:r>
                        <a:rPr lang="en-US" sz="2000">
                          <a:latin typeface="Inter"/>
                          <a:ea typeface="Inter"/>
                          <a:cs typeface="Inter"/>
                          <a:sym typeface="Inter"/>
                        </a:rPr>
                        <a:t>Read about one of the first legal challenges to labor organizing in U.S. history. This trial shows how early unions were treated as illegal and how hard it was for workers to fight for fair wages.</a:t>
                      </a:r>
                      <a:endParaRPr sz="2000">
                        <a:latin typeface="Inter"/>
                        <a:ea typeface="Inter"/>
                        <a:cs typeface="Inter"/>
                        <a:sym typeface="Inter"/>
                      </a:endParaRPr>
                    </a:p>
                  </a:txBody>
                  <a:tcPr marT="91425" marB="91425" marR="91425" marL="91425"/>
                </a:tc>
                <a:tc>
                  <a:txBody>
                    <a:bodyPr/>
                    <a:lstStyle/>
                    <a:p>
                      <a:pPr indent="0" lvl="0" marL="0" rtl="0" algn="l">
                        <a:lnSpc>
                          <a:spcPct val="115000"/>
                        </a:lnSpc>
                        <a:spcBef>
                          <a:spcPts val="1200"/>
                        </a:spcBef>
                        <a:spcAft>
                          <a:spcPts val="1200"/>
                        </a:spcAft>
                        <a:buNone/>
                      </a:pPr>
                      <a:r>
                        <a:rPr lang="en-US" sz="2000">
                          <a:latin typeface="Inter"/>
                          <a:ea typeface="Inter"/>
                          <a:cs typeface="Inter"/>
                          <a:sym typeface="Inter"/>
                        </a:rPr>
                        <a:t>This poetic broadside urged shoemakers to form a union. It reflects renewed labor organizing after unions became legal and emphasizes brotherhood and collective strength.</a:t>
                      </a:r>
                      <a:endParaRPr sz="20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