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A4A3A4"/>
          </p15:clr>
        </p15:guide>
        <p15:guide id="2" pos="3168">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8F9C5397-2FAA-4580-84EC-6BCDF52E3722}">
  <a:tblStyle styleId="{8F9C5397-2FAA-4580-84EC-6BCDF52E3722}"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043551cf01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043551cf0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25d06efdff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25d06efdff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043551cf01_0_11: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043551cf01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tyra</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900" cy="3101700"/>
          </a:xfrm>
          <a:prstGeom prst="rect">
            <a:avLst/>
          </a:prstGeom>
        </p:spPr>
        <p:txBody>
          <a:bodyPr anchorCtr="0" anchor="b" bIns="96675" lIns="96675" spcFirstLastPara="1" rIns="96675" wrap="square" tIns="96675">
            <a:noAutofit/>
          </a:bodyPr>
          <a:lstStyle>
            <a:lvl1pPr lvl="0" algn="ctr">
              <a:spcBef>
                <a:spcPts val="0"/>
              </a:spcBef>
              <a:spcAft>
                <a:spcPts val="0"/>
              </a:spcAft>
              <a:buSzPts val="5500"/>
              <a:buNone/>
              <a:defRPr sz="5500"/>
            </a:lvl1pPr>
            <a:lvl2pPr lvl="1" algn="ctr">
              <a:spcBef>
                <a:spcPts val="0"/>
              </a:spcBef>
              <a:spcAft>
                <a:spcPts val="0"/>
              </a:spcAft>
              <a:buSzPts val="5500"/>
              <a:buNone/>
              <a:defRPr sz="5500"/>
            </a:lvl2pPr>
            <a:lvl3pPr lvl="2" algn="ctr">
              <a:spcBef>
                <a:spcPts val="0"/>
              </a:spcBef>
              <a:spcAft>
                <a:spcPts val="0"/>
              </a:spcAft>
              <a:buSzPts val="5500"/>
              <a:buNone/>
              <a:defRPr sz="5500"/>
            </a:lvl3pPr>
            <a:lvl4pPr lvl="3" algn="ctr">
              <a:spcBef>
                <a:spcPts val="0"/>
              </a:spcBef>
              <a:spcAft>
                <a:spcPts val="0"/>
              </a:spcAft>
              <a:buSzPts val="5500"/>
              <a:buNone/>
              <a:defRPr sz="5500"/>
            </a:lvl4pPr>
            <a:lvl5pPr lvl="4" algn="ctr">
              <a:spcBef>
                <a:spcPts val="0"/>
              </a:spcBef>
              <a:spcAft>
                <a:spcPts val="0"/>
              </a:spcAft>
              <a:buSzPts val="5500"/>
              <a:buNone/>
              <a:defRPr sz="5500"/>
            </a:lvl5pPr>
            <a:lvl6pPr lvl="5" algn="ctr">
              <a:spcBef>
                <a:spcPts val="0"/>
              </a:spcBef>
              <a:spcAft>
                <a:spcPts val="0"/>
              </a:spcAft>
              <a:buSzPts val="5500"/>
              <a:buNone/>
              <a:defRPr sz="5500"/>
            </a:lvl6pPr>
            <a:lvl7pPr lvl="6" algn="ctr">
              <a:spcBef>
                <a:spcPts val="0"/>
              </a:spcBef>
              <a:spcAft>
                <a:spcPts val="0"/>
              </a:spcAft>
              <a:buSzPts val="5500"/>
              <a:buNone/>
              <a:defRPr sz="5500"/>
            </a:lvl7pPr>
            <a:lvl8pPr lvl="7" algn="ctr">
              <a:spcBef>
                <a:spcPts val="0"/>
              </a:spcBef>
              <a:spcAft>
                <a:spcPts val="0"/>
              </a:spcAft>
              <a:buSzPts val="5500"/>
              <a:buNone/>
              <a:defRPr sz="5500"/>
            </a:lvl8pPr>
            <a:lvl9pPr lvl="8" algn="ctr">
              <a:spcBef>
                <a:spcPts val="0"/>
              </a:spcBef>
              <a:spcAft>
                <a:spcPts val="0"/>
              </a:spcAft>
              <a:buSzPts val="5500"/>
              <a:buNone/>
              <a:defRPr sz="5500"/>
            </a:lvl9pPr>
          </a:lstStyle>
          <a:p/>
        </p:txBody>
      </p:sp>
      <p:sp>
        <p:nvSpPr>
          <p:cNvPr id="11" name="Google Shape;11;p2"/>
          <p:cNvSpPr txBox="1"/>
          <p:nvPr>
            <p:ph idx="1" type="subTitle"/>
          </p:nvPr>
        </p:nvSpPr>
        <p:spPr>
          <a:xfrm>
            <a:off x="342870" y="4282678"/>
            <a:ext cx="9372900" cy="11979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3000"/>
              <a:buNone/>
              <a:defRPr sz="3000"/>
            </a:lvl1pPr>
            <a:lvl2pPr lvl="1" algn="ctr">
              <a:lnSpc>
                <a:spcPct val="100000"/>
              </a:lnSpc>
              <a:spcBef>
                <a:spcPts val="0"/>
              </a:spcBef>
              <a:spcAft>
                <a:spcPts val="0"/>
              </a:spcAft>
              <a:buSzPts val="3000"/>
              <a:buNone/>
              <a:defRPr sz="3000"/>
            </a:lvl2pPr>
            <a:lvl3pPr lvl="2" algn="ctr">
              <a:lnSpc>
                <a:spcPct val="100000"/>
              </a:lnSpc>
              <a:spcBef>
                <a:spcPts val="0"/>
              </a:spcBef>
              <a:spcAft>
                <a:spcPts val="0"/>
              </a:spcAft>
              <a:buSzPts val="3000"/>
              <a:buNone/>
              <a:defRPr sz="3000"/>
            </a:lvl3pPr>
            <a:lvl4pPr lvl="3" algn="ctr">
              <a:lnSpc>
                <a:spcPct val="100000"/>
              </a:lnSpc>
              <a:spcBef>
                <a:spcPts val="0"/>
              </a:spcBef>
              <a:spcAft>
                <a:spcPts val="0"/>
              </a:spcAft>
              <a:buSzPts val="3000"/>
              <a:buNone/>
              <a:defRPr sz="3000"/>
            </a:lvl4pPr>
            <a:lvl5pPr lvl="4" algn="ctr">
              <a:lnSpc>
                <a:spcPct val="100000"/>
              </a:lnSpc>
              <a:spcBef>
                <a:spcPts val="0"/>
              </a:spcBef>
              <a:spcAft>
                <a:spcPts val="0"/>
              </a:spcAft>
              <a:buSzPts val="3000"/>
              <a:buNone/>
              <a:defRPr sz="3000"/>
            </a:lvl5pPr>
            <a:lvl6pPr lvl="5" algn="ctr">
              <a:lnSpc>
                <a:spcPct val="100000"/>
              </a:lnSpc>
              <a:spcBef>
                <a:spcPts val="0"/>
              </a:spcBef>
              <a:spcAft>
                <a:spcPts val="0"/>
              </a:spcAft>
              <a:buSzPts val="3000"/>
              <a:buNone/>
              <a:defRPr sz="3000"/>
            </a:lvl6pPr>
            <a:lvl7pPr lvl="6" algn="ctr">
              <a:lnSpc>
                <a:spcPct val="100000"/>
              </a:lnSpc>
              <a:spcBef>
                <a:spcPts val="0"/>
              </a:spcBef>
              <a:spcAft>
                <a:spcPts val="0"/>
              </a:spcAft>
              <a:buSzPts val="3000"/>
              <a:buNone/>
              <a:defRPr sz="3000"/>
            </a:lvl7pPr>
            <a:lvl8pPr lvl="7" algn="ctr">
              <a:lnSpc>
                <a:spcPct val="100000"/>
              </a:lnSpc>
              <a:spcBef>
                <a:spcPts val="0"/>
              </a:spcBef>
              <a:spcAft>
                <a:spcPts val="0"/>
              </a:spcAft>
              <a:buSzPts val="3000"/>
              <a:buNone/>
              <a:defRPr sz="3000"/>
            </a:lvl8pPr>
            <a:lvl9pPr lvl="8" algn="ctr">
              <a:lnSpc>
                <a:spcPct val="100000"/>
              </a:lnSpc>
              <a:spcBef>
                <a:spcPts val="0"/>
              </a:spcBef>
              <a:spcAft>
                <a:spcPts val="0"/>
              </a:spcAft>
              <a:buSzPts val="3000"/>
              <a:buNone/>
              <a:defRPr sz="3000"/>
            </a:lvl9pPr>
          </a:lstStyle>
          <a:p/>
        </p:txBody>
      </p:sp>
      <p:sp>
        <p:nvSpPr>
          <p:cNvPr id="12" name="Google Shape;12;p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900" cy="2967000"/>
          </a:xfrm>
          <a:prstGeom prst="rect">
            <a:avLst/>
          </a:prstGeom>
        </p:spPr>
        <p:txBody>
          <a:bodyPr anchorCtr="0" anchor="b" bIns="96675" lIns="96675" spcFirstLastPara="1" rIns="96675" wrap="square" tIns="96675">
            <a:noAutofit/>
          </a:bodyPr>
          <a:lstStyle>
            <a:lvl1pPr lvl="0" algn="ctr">
              <a:spcBef>
                <a:spcPts val="0"/>
              </a:spcBef>
              <a:spcAft>
                <a:spcPts val="0"/>
              </a:spcAft>
              <a:buSzPts val="12700"/>
              <a:buNone/>
              <a:defRPr sz="12700"/>
            </a:lvl1pPr>
            <a:lvl2pPr lvl="1" algn="ctr">
              <a:spcBef>
                <a:spcPts val="0"/>
              </a:spcBef>
              <a:spcAft>
                <a:spcPts val="0"/>
              </a:spcAft>
              <a:buSzPts val="12700"/>
              <a:buNone/>
              <a:defRPr sz="12700"/>
            </a:lvl2pPr>
            <a:lvl3pPr lvl="2" algn="ctr">
              <a:spcBef>
                <a:spcPts val="0"/>
              </a:spcBef>
              <a:spcAft>
                <a:spcPts val="0"/>
              </a:spcAft>
              <a:buSzPts val="12700"/>
              <a:buNone/>
              <a:defRPr sz="12700"/>
            </a:lvl3pPr>
            <a:lvl4pPr lvl="3" algn="ctr">
              <a:spcBef>
                <a:spcPts val="0"/>
              </a:spcBef>
              <a:spcAft>
                <a:spcPts val="0"/>
              </a:spcAft>
              <a:buSzPts val="12700"/>
              <a:buNone/>
              <a:defRPr sz="12700"/>
            </a:lvl4pPr>
            <a:lvl5pPr lvl="4" algn="ctr">
              <a:spcBef>
                <a:spcPts val="0"/>
              </a:spcBef>
              <a:spcAft>
                <a:spcPts val="0"/>
              </a:spcAft>
              <a:buSzPts val="12700"/>
              <a:buNone/>
              <a:defRPr sz="12700"/>
            </a:lvl5pPr>
            <a:lvl6pPr lvl="5" algn="ctr">
              <a:spcBef>
                <a:spcPts val="0"/>
              </a:spcBef>
              <a:spcAft>
                <a:spcPts val="0"/>
              </a:spcAft>
              <a:buSzPts val="12700"/>
              <a:buNone/>
              <a:defRPr sz="12700"/>
            </a:lvl6pPr>
            <a:lvl7pPr lvl="6" algn="ctr">
              <a:spcBef>
                <a:spcPts val="0"/>
              </a:spcBef>
              <a:spcAft>
                <a:spcPts val="0"/>
              </a:spcAft>
              <a:buSzPts val="12700"/>
              <a:buNone/>
              <a:defRPr sz="12700"/>
            </a:lvl7pPr>
            <a:lvl8pPr lvl="7" algn="ctr">
              <a:spcBef>
                <a:spcPts val="0"/>
              </a:spcBef>
              <a:spcAft>
                <a:spcPts val="0"/>
              </a:spcAft>
              <a:buSzPts val="12700"/>
              <a:buNone/>
              <a:defRPr sz="12700"/>
            </a:lvl8pPr>
            <a:lvl9pPr lvl="8" algn="ctr">
              <a:spcBef>
                <a:spcPts val="0"/>
              </a:spcBef>
              <a:spcAft>
                <a:spcPts val="0"/>
              </a:spcAft>
              <a:buSzPts val="12700"/>
              <a:buNone/>
              <a:defRPr sz="12700"/>
            </a:lvl9pPr>
          </a:lstStyle>
          <a:p>
            <a:r>
              <a:t>xx%</a:t>
            </a:r>
          </a:p>
        </p:txBody>
      </p:sp>
      <p:sp>
        <p:nvSpPr>
          <p:cNvPr id="46" name="Google Shape;46;p11"/>
          <p:cNvSpPr txBox="1"/>
          <p:nvPr>
            <p:ph idx="1" type="body"/>
          </p:nvPr>
        </p:nvSpPr>
        <p:spPr>
          <a:xfrm>
            <a:off x="342870" y="4763362"/>
            <a:ext cx="9372900" cy="1965600"/>
          </a:xfrm>
          <a:prstGeom prst="rect">
            <a:avLst/>
          </a:prstGeom>
        </p:spPr>
        <p:txBody>
          <a:bodyPr anchorCtr="0" anchor="t" bIns="96675" lIns="96675" spcFirstLastPara="1" rIns="96675" wrap="square" tIns="96675">
            <a:noAutofit/>
          </a:bodyPr>
          <a:lstStyle>
            <a:lvl1pPr indent="-349250" lvl="0" marL="457200" algn="ctr">
              <a:spcBef>
                <a:spcPts val="0"/>
              </a:spcBef>
              <a:spcAft>
                <a:spcPts val="0"/>
              </a:spcAft>
              <a:buSzPts val="1900"/>
              <a:buChar char="●"/>
              <a:defRPr/>
            </a:lvl1pPr>
            <a:lvl2pPr indent="-323850" lvl="1" marL="914400" algn="ctr">
              <a:spcBef>
                <a:spcPts val="1700"/>
              </a:spcBef>
              <a:spcAft>
                <a:spcPts val="0"/>
              </a:spcAft>
              <a:buSzPts val="1500"/>
              <a:buChar char="○"/>
              <a:defRPr/>
            </a:lvl2pPr>
            <a:lvl3pPr indent="-323850" lvl="2" marL="1371600" algn="ctr">
              <a:spcBef>
                <a:spcPts val="1700"/>
              </a:spcBef>
              <a:spcAft>
                <a:spcPts val="0"/>
              </a:spcAft>
              <a:buSzPts val="1500"/>
              <a:buChar char="■"/>
              <a:defRPr/>
            </a:lvl3pPr>
            <a:lvl4pPr indent="-323850" lvl="3" marL="1828800" algn="ctr">
              <a:spcBef>
                <a:spcPts val="1700"/>
              </a:spcBef>
              <a:spcAft>
                <a:spcPts val="0"/>
              </a:spcAft>
              <a:buSzPts val="1500"/>
              <a:buChar char="●"/>
              <a:defRPr/>
            </a:lvl4pPr>
            <a:lvl5pPr indent="-323850" lvl="4" marL="2286000" algn="ctr">
              <a:spcBef>
                <a:spcPts val="1700"/>
              </a:spcBef>
              <a:spcAft>
                <a:spcPts val="0"/>
              </a:spcAft>
              <a:buSzPts val="1500"/>
              <a:buChar char="○"/>
              <a:defRPr/>
            </a:lvl5pPr>
            <a:lvl6pPr indent="-323850" lvl="5" marL="2743200" algn="ctr">
              <a:spcBef>
                <a:spcPts val="1700"/>
              </a:spcBef>
              <a:spcAft>
                <a:spcPts val="0"/>
              </a:spcAft>
              <a:buSzPts val="1500"/>
              <a:buChar char="■"/>
              <a:defRPr/>
            </a:lvl6pPr>
            <a:lvl7pPr indent="-323850" lvl="6" marL="3200400" algn="ctr">
              <a:spcBef>
                <a:spcPts val="1700"/>
              </a:spcBef>
              <a:spcAft>
                <a:spcPts val="0"/>
              </a:spcAft>
              <a:buSzPts val="1500"/>
              <a:buChar char="●"/>
              <a:defRPr/>
            </a:lvl7pPr>
            <a:lvl8pPr indent="-323850" lvl="7" marL="3657600" algn="ctr">
              <a:spcBef>
                <a:spcPts val="1700"/>
              </a:spcBef>
              <a:spcAft>
                <a:spcPts val="0"/>
              </a:spcAft>
              <a:buSzPts val="1500"/>
              <a:buChar char="○"/>
              <a:defRPr/>
            </a:lvl8pPr>
            <a:lvl9pPr indent="-323850" lvl="8" marL="4114800" algn="ctr">
              <a:spcBef>
                <a:spcPts val="1700"/>
              </a:spcBef>
              <a:spcAft>
                <a:spcPts val="1700"/>
              </a:spcAft>
              <a:buSzPts val="1500"/>
              <a:buChar char="■"/>
              <a:defRPr/>
            </a:lvl9pPr>
          </a:lstStyle>
          <a:p/>
        </p:txBody>
      </p:sp>
      <p:sp>
        <p:nvSpPr>
          <p:cNvPr id="47" name="Google Shape;47;p11"/>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900" cy="1272000"/>
          </a:xfrm>
          <a:prstGeom prst="rect">
            <a:avLst/>
          </a:prstGeom>
        </p:spPr>
        <p:txBody>
          <a:bodyPr anchorCtr="0" anchor="ctr" bIns="96675" lIns="96675" spcFirstLastPara="1" rIns="96675" wrap="square" tIns="96675">
            <a:no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p:txBody>
      </p:sp>
      <p:sp>
        <p:nvSpPr>
          <p:cNvPr id="15" name="Google Shape;15;p3"/>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18" name="Google Shape;18;p4"/>
          <p:cNvSpPr txBox="1"/>
          <p:nvPr>
            <p:ph idx="1" type="body"/>
          </p:nvPr>
        </p:nvSpPr>
        <p:spPr>
          <a:xfrm>
            <a:off x="342870" y="1741518"/>
            <a:ext cx="9372900" cy="5162700"/>
          </a:xfrm>
          <a:prstGeom prst="rect">
            <a:avLst/>
          </a:prstGeom>
        </p:spPr>
        <p:txBody>
          <a:bodyPr anchorCtr="0" anchor="t"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19" name="Google Shape;19;p4"/>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96675" lIns="96675" spcFirstLastPara="1" rIns="96675" wrap="square" tIns="96675">
            <a:noAutofit/>
          </a:bodyPr>
          <a:lstStyle>
            <a:lvl1pPr indent="-323850" lvl="0" marL="457200">
              <a:spcBef>
                <a:spcPts val="0"/>
              </a:spcBef>
              <a:spcAft>
                <a:spcPts val="0"/>
              </a:spcAft>
              <a:buSzPts val="1500"/>
              <a:buChar char="●"/>
              <a:defRPr sz="15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24" name="Google Shape;24;p5"/>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900" cy="865500"/>
          </a:xfrm>
          <a:prstGeom prst="rect">
            <a:avLst/>
          </a:prstGeom>
        </p:spPr>
        <p:txBody>
          <a:bodyPr anchorCtr="0" anchor="t" bIns="96675" lIns="96675" spcFirstLastPara="1" rIns="96675" wrap="square" tIns="96675">
            <a:no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7" name="Google Shape;27;p6"/>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96675" lIns="96675" spcFirstLastPara="1" rIns="96675" wrap="square" tIns="96675">
            <a:noAutofit/>
          </a:bodyPr>
          <a:lstStyle>
            <a:lvl1pPr lvl="0">
              <a:spcBef>
                <a:spcPts val="0"/>
              </a:spcBef>
              <a:spcAft>
                <a:spcPts val="0"/>
              </a:spcAft>
              <a:buSzPts val="2500"/>
              <a:buNone/>
              <a:defRPr sz="2500"/>
            </a:lvl1pPr>
            <a:lvl2pPr lvl="1">
              <a:spcBef>
                <a:spcPts val="0"/>
              </a:spcBef>
              <a:spcAft>
                <a:spcPts val="0"/>
              </a:spcAft>
              <a:buSzPts val="2500"/>
              <a:buNone/>
              <a:defRPr sz="2500"/>
            </a:lvl2pPr>
            <a:lvl3pPr lvl="2">
              <a:spcBef>
                <a:spcPts val="0"/>
              </a:spcBef>
              <a:spcAft>
                <a:spcPts val="0"/>
              </a:spcAft>
              <a:buSzPts val="2500"/>
              <a:buNone/>
              <a:defRPr sz="2500"/>
            </a:lvl3pPr>
            <a:lvl4pPr lvl="3">
              <a:spcBef>
                <a:spcPts val="0"/>
              </a:spcBef>
              <a:spcAft>
                <a:spcPts val="0"/>
              </a:spcAft>
              <a:buSzPts val="2500"/>
              <a:buNone/>
              <a:defRPr sz="2500"/>
            </a:lvl4pPr>
            <a:lvl5pPr lvl="4">
              <a:spcBef>
                <a:spcPts val="0"/>
              </a:spcBef>
              <a:spcAft>
                <a:spcPts val="0"/>
              </a:spcAft>
              <a:buSzPts val="2500"/>
              <a:buNone/>
              <a:defRPr sz="2500"/>
            </a:lvl5pPr>
            <a:lvl6pPr lvl="5">
              <a:spcBef>
                <a:spcPts val="0"/>
              </a:spcBef>
              <a:spcAft>
                <a:spcPts val="0"/>
              </a:spcAft>
              <a:buSzPts val="2500"/>
              <a:buNone/>
              <a:defRPr sz="2500"/>
            </a:lvl6pPr>
            <a:lvl7pPr lvl="6">
              <a:spcBef>
                <a:spcPts val="0"/>
              </a:spcBef>
              <a:spcAft>
                <a:spcPts val="0"/>
              </a:spcAft>
              <a:buSzPts val="2500"/>
              <a:buNone/>
              <a:defRPr sz="2500"/>
            </a:lvl7pPr>
            <a:lvl8pPr lvl="7">
              <a:spcBef>
                <a:spcPts val="0"/>
              </a:spcBef>
              <a:spcAft>
                <a:spcPts val="0"/>
              </a:spcAft>
              <a:buSzPts val="2500"/>
              <a:buNone/>
              <a:defRPr sz="2500"/>
            </a:lvl8pPr>
            <a:lvl9pPr lvl="8">
              <a:spcBef>
                <a:spcPts val="0"/>
              </a:spcBef>
              <a:spcAft>
                <a:spcPts val="0"/>
              </a:spcAft>
              <a:buSzPts val="2500"/>
              <a:buNone/>
              <a:defRPr sz="25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96675" lIns="96675" spcFirstLastPara="1" rIns="96675" wrap="square" tIns="96675">
            <a:noAutofit/>
          </a:bodyPr>
          <a:lstStyle>
            <a:lvl1pPr indent="-311150" lvl="0" marL="457200">
              <a:spcBef>
                <a:spcPts val="0"/>
              </a:spcBef>
              <a:spcAft>
                <a:spcPts val="0"/>
              </a:spcAft>
              <a:buSzPts val="1300"/>
              <a:buChar char="●"/>
              <a:defRPr sz="1300"/>
            </a:lvl1pPr>
            <a:lvl2pPr indent="-311150" lvl="1" marL="914400">
              <a:spcBef>
                <a:spcPts val="1700"/>
              </a:spcBef>
              <a:spcAft>
                <a:spcPts val="0"/>
              </a:spcAft>
              <a:buSzPts val="1300"/>
              <a:buChar char="○"/>
              <a:defRPr sz="1300"/>
            </a:lvl2pPr>
            <a:lvl3pPr indent="-311150" lvl="2" marL="1371600">
              <a:spcBef>
                <a:spcPts val="1700"/>
              </a:spcBef>
              <a:spcAft>
                <a:spcPts val="0"/>
              </a:spcAft>
              <a:buSzPts val="1300"/>
              <a:buChar char="■"/>
              <a:defRPr sz="1300"/>
            </a:lvl3pPr>
            <a:lvl4pPr indent="-311150" lvl="3" marL="1828800">
              <a:spcBef>
                <a:spcPts val="1700"/>
              </a:spcBef>
              <a:spcAft>
                <a:spcPts val="0"/>
              </a:spcAft>
              <a:buSzPts val="1300"/>
              <a:buChar char="●"/>
              <a:defRPr sz="1300"/>
            </a:lvl4pPr>
            <a:lvl5pPr indent="-311150" lvl="4" marL="2286000">
              <a:spcBef>
                <a:spcPts val="1700"/>
              </a:spcBef>
              <a:spcAft>
                <a:spcPts val="0"/>
              </a:spcAft>
              <a:buSzPts val="1300"/>
              <a:buChar char="○"/>
              <a:defRPr sz="1300"/>
            </a:lvl5pPr>
            <a:lvl6pPr indent="-311150" lvl="5" marL="2743200">
              <a:spcBef>
                <a:spcPts val="1700"/>
              </a:spcBef>
              <a:spcAft>
                <a:spcPts val="0"/>
              </a:spcAft>
              <a:buSzPts val="1300"/>
              <a:buChar char="■"/>
              <a:defRPr sz="1300"/>
            </a:lvl6pPr>
            <a:lvl7pPr indent="-311150" lvl="6" marL="3200400">
              <a:spcBef>
                <a:spcPts val="1700"/>
              </a:spcBef>
              <a:spcAft>
                <a:spcPts val="0"/>
              </a:spcAft>
              <a:buSzPts val="1300"/>
              <a:buChar char="●"/>
              <a:defRPr sz="1300"/>
            </a:lvl7pPr>
            <a:lvl8pPr indent="-311150" lvl="7" marL="3657600">
              <a:spcBef>
                <a:spcPts val="1700"/>
              </a:spcBef>
              <a:spcAft>
                <a:spcPts val="0"/>
              </a:spcAft>
              <a:buSzPts val="1300"/>
              <a:buChar char="○"/>
              <a:defRPr sz="1300"/>
            </a:lvl8pPr>
            <a:lvl9pPr indent="-311150" lvl="8" marL="4114800">
              <a:spcBef>
                <a:spcPts val="1700"/>
              </a:spcBef>
              <a:spcAft>
                <a:spcPts val="1700"/>
              </a:spcAft>
              <a:buSzPts val="1300"/>
              <a:buChar char="■"/>
              <a:defRPr sz="1300"/>
            </a:lvl9pPr>
          </a:lstStyle>
          <a:p/>
        </p:txBody>
      </p:sp>
      <p:sp>
        <p:nvSpPr>
          <p:cNvPr id="31" name="Google Shape;31;p7"/>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400" cy="6181800"/>
          </a:xfrm>
          <a:prstGeom prst="rect">
            <a:avLst/>
          </a:prstGeom>
        </p:spPr>
        <p:txBody>
          <a:bodyPr anchorCtr="0" anchor="ctr" bIns="96675" lIns="96675" spcFirstLastPara="1" rIns="96675" wrap="square" tIns="96675">
            <a:noAutofit/>
          </a:bodyPr>
          <a:lstStyle>
            <a:lvl1pPr lvl="0">
              <a:spcBef>
                <a:spcPts val="0"/>
              </a:spcBef>
              <a:spcAft>
                <a:spcPts val="0"/>
              </a:spcAft>
              <a:buSzPts val="5100"/>
              <a:buNone/>
              <a:defRPr sz="5100"/>
            </a:lvl1pPr>
            <a:lvl2pPr lvl="1">
              <a:spcBef>
                <a:spcPts val="0"/>
              </a:spcBef>
              <a:spcAft>
                <a:spcPts val="0"/>
              </a:spcAft>
              <a:buSzPts val="5100"/>
              <a:buNone/>
              <a:defRPr sz="5100"/>
            </a:lvl2pPr>
            <a:lvl3pPr lvl="2">
              <a:spcBef>
                <a:spcPts val="0"/>
              </a:spcBef>
              <a:spcAft>
                <a:spcPts val="0"/>
              </a:spcAft>
              <a:buSzPts val="5100"/>
              <a:buNone/>
              <a:defRPr sz="5100"/>
            </a:lvl3pPr>
            <a:lvl4pPr lvl="3">
              <a:spcBef>
                <a:spcPts val="0"/>
              </a:spcBef>
              <a:spcAft>
                <a:spcPts val="0"/>
              </a:spcAft>
              <a:buSzPts val="5100"/>
              <a:buNone/>
              <a:defRPr sz="5100"/>
            </a:lvl4pPr>
            <a:lvl5pPr lvl="4">
              <a:spcBef>
                <a:spcPts val="0"/>
              </a:spcBef>
              <a:spcAft>
                <a:spcPts val="0"/>
              </a:spcAft>
              <a:buSzPts val="5100"/>
              <a:buNone/>
              <a:defRPr sz="5100"/>
            </a:lvl5pPr>
            <a:lvl6pPr lvl="5">
              <a:spcBef>
                <a:spcPts val="0"/>
              </a:spcBef>
              <a:spcAft>
                <a:spcPts val="0"/>
              </a:spcAft>
              <a:buSzPts val="5100"/>
              <a:buNone/>
              <a:defRPr sz="5100"/>
            </a:lvl6pPr>
            <a:lvl7pPr lvl="6">
              <a:spcBef>
                <a:spcPts val="0"/>
              </a:spcBef>
              <a:spcAft>
                <a:spcPts val="0"/>
              </a:spcAft>
              <a:buSzPts val="5100"/>
              <a:buNone/>
              <a:defRPr sz="5100"/>
            </a:lvl7pPr>
            <a:lvl8pPr lvl="7">
              <a:spcBef>
                <a:spcPts val="0"/>
              </a:spcBef>
              <a:spcAft>
                <a:spcPts val="0"/>
              </a:spcAft>
              <a:buSzPts val="5100"/>
              <a:buNone/>
              <a:defRPr sz="5100"/>
            </a:lvl8pPr>
            <a:lvl9pPr lvl="8">
              <a:spcBef>
                <a:spcPts val="0"/>
              </a:spcBef>
              <a:spcAft>
                <a:spcPts val="0"/>
              </a:spcAft>
              <a:buSzPts val="5100"/>
              <a:buNone/>
              <a:defRPr sz="5100"/>
            </a:lvl9pPr>
          </a:lstStyle>
          <a:p/>
        </p:txBody>
      </p:sp>
      <p:sp>
        <p:nvSpPr>
          <p:cNvPr id="34" name="Google Shape;34;p8"/>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96675" lIns="96675" spcFirstLastPara="1" rIns="96675" wrap="square" tIns="9667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96675" lIns="96675" spcFirstLastPara="1" rIns="96675" wrap="square" tIns="96675">
            <a:no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96675" lIns="96675" spcFirstLastPara="1" rIns="96675" wrap="square" tIns="96675">
            <a:noAutofit/>
          </a:bodyPr>
          <a:lstStyle>
            <a:lvl1pPr lvl="0" algn="ctr">
              <a:lnSpc>
                <a:spcPct val="100000"/>
              </a:lnSpc>
              <a:spcBef>
                <a:spcPts val="0"/>
              </a:spcBef>
              <a:spcAft>
                <a:spcPts val="0"/>
              </a:spcAft>
              <a:buSzPts val="2200"/>
              <a:buNone/>
              <a:defRPr sz="2200"/>
            </a:lvl1pPr>
            <a:lvl2pPr lvl="1" algn="ctr">
              <a:lnSpc>
                <a:spcPct val="100000"/>
              </a:lnSpc>
              <a:spcBef>
                <a:spcPts val="0"/>
              </a:spcBef>
              <a:spcAft>
                <a:spcPts val="0"/>
              </a:spcAft>
              <a:buSzPts val="2200"/>
              <a:buNone/>
              <a:defRPr sz="2200"/>
            </a:lvl2pPr>
            <a:lvl3pPr lvl="2" algn="ctr">
              <a:lnSpc>
                <a:spcPct val="100000"/>
              </a:lnSpc>
              <a:spcBef>
                <a:spcPts val="0"/>
              </a:spcBef>
              <a:spcAft>
                <a:spcPts val="0"/>
              </a:spcAft>
              <a:buSzPts val="2200"/>
              <a:buNone/>
              <a:defRPr sz="2200"/>
            </a:lvl3pPr>
            <a:lvl4pPr lvl="3" algn="ctr">
              <a:lnSpc>
                <a:spcPct val="100000"/>
              </a:lnSpc>
              <a:spcBef>
                <a:spcPts val="0"/>
              </a:spcBef>
              <a:spcAft>
                <a:spcPts val="0"/>
              </a:spcAft>
              <a:buSzPts val="2200"/>
              <a:buNone/>
              <a:defRPr sz="2200"/>
            </a:lvl4pPr>
            <a:lvl5pPr lvl="4" algn="ctr">
              <a:lnSpc>
                <a:spcPct val="100000"/>
              </a:lnSpc>
              <a:spcBef>
                <a:spcPts val="0"/>
              </a:spcBef>
              <a:spcAft>
                <a:spcPts val="0"/>
              </a:spcAft>
              <a:buSzPts val="2200"/>
              <a:buNone/>
              <a:defRPr sz="2200"/>
            </a:lvl5pPr>
            <a:lvl6pPr lvl="5" algn="ctr">
              <a:lnSpc>
                <a:spcPct val="100000"/>
              </a:lnSpc>
              <a:spcBef>
                <a:spcPts val="0"/>
              </a:spcBef>
              <a:spcAft>
                <a:spcPts val="0"/>
              </a:spcAft>
              <a:buSzPts val="2200"/>
              <a:buNone/>
              <a:defRPr sz="2200"/>
            </a:lvl6pPr>
            <a:lvl7pPr lvl="6" algn="ctr">
              <a:lnSpc>
                <a:spcPct val="100000"/>
              </a:lnSpc>
              <a:spcBef>
                <a:spcPts val="0"/>
              </a:spcBef>
              <a:spcAft>
                <a:spcPts val="0"/>
              </a:spcAft>
              <a:buSzPts val="2200"/>
              <a:buNone/>
              <a:defRPr sz="2200"/>
            </a:lvl7pPr>
            <a:lvl8pPr lvl="7" algn="ctr">
              <a:lnSpc>
                <a:spcPct val="100000"/>
              </a:lnSpc>
              <a:spcBef>
                <a:spcPts val="0"/>
              </a:spcBef>
              <a:spcAft>
                <a:spcPts val="0"/>
              </a:spcAft>
              <a:buSzPts val="2200"/>
              <a:buNone/>
              <a:defRPr sz="2200"/>
            </a:lvl8pPr>
            <a:lvl9pPr lvl="8" algn="ctr">
              <a:lnSpc>
                <a:spcPct val="100000"/>
              </a:lnSpc>
              <a:spcBef>
                <a:spcPts val="0"/>
              </a:spcBef>
              <a:spcAft>
                <a:spcPts val="0"/>
              </a:spcAft>
              <a:buSzPts val="2200"/>
              <a:buNone/>
              <a:defRPr sz="2200"/>
            </a:lvl9pPr>
          </a:lstStyle>
          <a:p/>
        </p:txBody>
      </p:sp>
      <p:sp>
        <p:nvSpPr>
          <p:cNvPr id="39" name="Google Shape;39;p9"/>
          <p:cNvSpPr txBox="1"/>
          <p:nvPr>
            <p:ph idx="2" type="body"/>
          </p:nvPr>
        </p:nvSpPr>
        <p:spPr>
          <a:xfrm>
            <a:off x="5433450" y="1094158"/>
            <a:ext cx="4221000" cy="5583900"/>
          </a:xfrm>
          <a:prstGeom prst="rect">
            <a:avLst/>
          </a:prstGeom>
        </p:spPr>
        <p:txBody>
          <a:bodyPr anchorCtr="0" anchor="ctr" bIns="96675" lIns="96675" spcFirstLastPara="1" rIns="96675" wrap="square" tIns="96675">
            <a:noAutofit/>
          </a:bodyPr>
          <a:lstStyle>
            <a:lvl1pPr indent="-349250" lvl="0" marL="457200">
              <a:spcBef>
                <a:spcPts val="0"/>
              </a:spcBef>
              <a:spcAft>
                <a:spcPts val="0"/>
              </a:spcAft>
              <a:buSzPts val="1900"/>
              <a:buChar char="●"/>
              <a:defRPr/>
            </a:lvl1pPr>
            <a:lvl2pPr indent="-323850" lvl="1" marL="914400">
              <a:spcBef>
                <a:spcPts val="1700"/>
              </a:spcBef>
              <a:spcAft>
                <a:spcPts val="0"/>
              </a:spcAft>
              <a:buSzPts val="1500"/>
              <a:buChar char="○"/>
              <a:defRPr/>
            </a:lvl2pPr>
            <a:lvl3pPr indent="-323850" lvl="2" marL="1371600">
              <a:spcBef>
                <a:spcPts val="1700"/>
              </a:spcBef>
              <a:spcAft>
                <a:spcPts val="0"/>
              </a:spcAft>
              <a:buSzPts val="1500"/>
              <a:buChar char="■"/>
              <a:defRPr/>
            </a:lvl3pPr>
            <a:lvl4pPr indent="-323850" lvl="3" marL="1828800">
              <a:spcBef>
                <a:spcPts val="1700"/>
              </a:spcBef>
              <a:spcAft>
                <a:spcPts val="0"/>
              </a:spcAft>
              <a:buSzPts val="1500"/>
              <a:buChar char="●"/>
              <a:defRPr/>
            </a:lvl4pPr>
            <a:lvl5pPr indent="-323850" lvl="4" marL="2286000">
              <a:spcBef>
                <a:spcPts val="1700"/>
              </a:spcBef>
              <a:spcAft>
                <a:spcPts val="0"/>
              </a:spcAft>
              <a:buSzPts val="1500"/>
              <a:buChar char="○"/>
              <a:defRPr/>
            </a:lvl5pPr>
            <a:lvl6pPr indent="-323850" lvl="5" marL="2743200">
              <a:spcBef>
                <a:spcPts val="1700"/>
              </a:spcBef>
              <a:spcAft>
                <a:spcPts val="0"/>
              </a:spcAft>
              <a:buSzPts val="1500"/>
              <a:buChar char="■"/>
              <a:defRPr/>
            </a:lvl6pPr>
            <a:lvl7pPr indent="-323850" lvl="6" marL="3200400">
              <a:spcBef>
                <a:spcPts val="1700"/>
              </a:spcBef>
              <a:spcAft>
                <a:spcPts val="0"/>
              </a:spcAft>
              <a:buSzPts val="1500"/>
              <a:buChar char="●"/>
              <a:defRPr/>
            </a:lvl7pPr>
            <a:lvl8pPr indent="-323850" lvl="7" marL="3657600">
              <a:spcBef>
                <a:spcPts val="1700"/>
              </a:spcBef>
              <a:spcAft>
                <a:spcPts val="0"/>
              </a:spcAft>
              <a:buSzPts val="1500"/>
              <a:buChar char="○"/>
              <a:defRPr/>
            </a:lvl8pPr>
            <a:lvl9pPr indent="-323850" lvl="8" marL="4114800">
              <a:spcBef>
                <a:spcPts val="1700"/>
              </a:spcBef>
              <a:spcAft>
                <a:spcPts val="1700"/>
              </a:spcAft>
              <a:buSzPts val="1500"/>
              <a:buChar char="■"/>
              <a:defRPr/>
            </a:lvl9pPr>
          </a:lstStyle>
          <a:p/>
        </p:txBody>
      </p:sp>
      <p:sp>
        <p:nvSpPr>
          <p:cNvPr id="40" name="Google Shape;40;p9"/>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96675" lIns="96675" spcFirstLastPara="1" rIns="96675" wrap="square" tIns="96675">
            <a:noAutofit/>
          </a:bodyPr>
          <a:lstStyle>
            <a:lvl1pPr indent="-228600" lvl="0" marL="457200">
              <a:lnSpc>
                <a:spcPct val="100000"/>
              </a:lnSpc>
              <a:spcBef>
                <a:spcPts val="0"/>
              </a:spcBef>
              <a:spcAft>
                <a:spcPts val="0"/>
              </a:spcAft>
              <a:buSzPts val="1900"/>
              <a:buNone/>
              <a:defRPr/>
            </a:lvl1pPr>
          </a:lstStyle>
          <a:p/>
        </p:txBody>
      </p:sp>
      <p:sp>
        <p:nvSpPr>
          <p:cNvPr id="43" name="Google Shape;43;p10"/>
          <p:cNvSpPr txBox="1"/>
          <p:nvPr>
            <p:ph idx="12" type="sldNum"/>
          </p:nvPr>
        </p:nvSpPr>
        <p:spPr>
          <a:xfrm>
            <a:off x="9319704" y="7046639"/>
            <a:ext cx="603300" cy="594900"/>
          </a:xfrm>
          <a:prstGeom prst="rect">
            <a:avLst/>
          </a:prstGeom>
        </p:spPr>
        <p:txBody>
          <a:bodyPr anchorCtr="0" anchor="ctr" bIns="96675" lIns="96675" spcFirstLastPara="1" rIns="96675" wrap="square" tIns="9667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900" cy="865500"/>
          </a:xfrm>
          <a:prstGeom prst="rect">
            <a:avLst/>
          </a:prstGeom>
          <a:noFill/>
          <a:ln>
            <a:noFill/>
          </a:ln>
        </p:spPr>
        <p:txBody>
          <a:bodyPr anchorCtr="0" anchor="t" bIns="96675" lIns="96675" spcFirstLastPara="1" rIns="96675" wrap="square" tIns="96675">
            <a:noAutofit/>
          </a:bodyPr>
          <a:lstStyle>
            <a:lvl1pPr lvl="0">
              <a:spcBef>
                <a:spcPts val="0"/>
              </a:spcBef>
              <a:spcAft>
                <a:spcPts val="0"/>
              </a:spcAft>
              <a:buClr>
                <a:schemeClr val="dk1"/>
              </a:buClr>
              <a:buSzPts val="3000"/>
              <a:buNone/>
              <a:defRPr sz="3000">
                <a:solidFill>
                  <a:schemeClr val="dk1"/>
                </a:solidFill>
              </a:defRPr>
            </a:lvl1pPr>
            <a:lvl2pPr lvl="1">
              <a:spcBef>
                <a:spcPts val="0"/>
              </a:spcBef>
              <a:spcAft>
                <a:spcPts val="0"/>
              </a:spcAft>
              <a:buClr>
                <a:schemeClr val="dk1"/>
              </a:buClr>
              <a:buSzPts val="3000"/>
              <a:buNone/>
              <a:defRPr sz="3000">
                <a:solidFill>
                  <a:schemeClr val="dk1"/>
                </a:solidFill>
              </a:defRPr>
            </a:lvl2pPr>
            <a:lvl3pPr lvl="2">
              <a:spcBef>
                <a:spcPts val="0"/>
              </a:spcBef>
              <a:spcAft>
                <a:spcPts val="0"/>
              </a:spcAft>
              <a:buClr>
                <a:schemeClr val="dk1"/>
              </a:buClr>
              <a:buSzPts val="3000"/>
              <a:buNone/>
              <a:defRPr sz="3000">
                <a:solidFill>
                  <a:schemeClr val="dk1"/>
                </a:solidFill>
              </a:defRPr>
            </a:lvl3pPr>
            <a:lvl4pPr lvl="3">
              <a:spcBef>
                <a:spcPts val="0"/>
              </a:spcBef>
              <a:spcAft>
                <a:spcPts val="0"/>
              </a:spcAft>
              <a:buClr>
                <a:schemeClr val="dk1"/>
              </a:buClr>
              <a:buSzPts val="3000"/>
              <a:buNone/>
              <a:defRPr sz="3000">
                <a:solidFill>
                  <a:schemeClr val="dk1"/>
                </a:solidFill>
              </a:defRPr>
            </a:lvl4pPr>
            <a:lvl5pPr lvl="4">
              <a:spcBef>
                <a:spcPts val="0"/>
              </a:spcBef>
              <a:spcAft>
                <a:spcPts val="0"/>
              </a:spcAft>
              <a:buClr>
                <a:schemeClr val="dk1"/>
              </a:buClr>
              <a:buSzPts val="3000"/>
              <a:buNone/>
              <a:defRPr sz="3000">
                <a:solidFill>
                  <a:schemeClr val="dk1"/>
                </a:solidFill>
              </a:defRPr>
            </a:lvl5pPr>
            <a:lvl6pPr lvl="5">
              <a:spcBef>
                <a:spcPts val="0"/>
              </a:spcBef>
              <a:spcAft>
                <a:spcPts val="0"/>
              </a:spcAft>
              <a:buClr>
                <a:schemeClr val="dk1"/>
              </a:buClr>
              <a:buSzPts val="3000"/>
              <a:buNone/>
              <a:defRPr sz="3000">
                <a:solidFill>
                  <a:schemeClr val="dk1"/>
                </a:solidFill>
              </a:defRPr>
            </a:lvl6pPr>
            <a:lvl7pPr lvl="6">
              <a:spcBef>
                <a:spcPts val="0"/>
              </a:spcBef>
              <a:spcAft>
                <a:spcPts val="0"/>
              </a:spcAft>
              <a:buClr>
                <a:schemeClr val="dk1"/>
              </a:buClr>
              <a:buSzPts val="3000"/>
              <a:buNone/>
              <a:defRPr sz="3000">
                <a:solidFill>
                  <a:schemeClr val="dk1"/>
                </a:solidFill>
              </a:defRPr>
            </a:lvl7pPr>
            <a:lvl8pPr lvl="7">
              <a:spcBef>
                <a:spcPts val="0"/>
              </a:spcBef>
              <a:spcAft>
                <a:spcPts val="0"/>
              </a:spcAft>
              <a:buClr>
                <a:schemeClr val="dk1"/>
              </a:buClr>
              <a:buSzPts val="3000"/>
              <a:buNone/>
              <a:defRPr sz="3000">
                <a:solidFill>
                  <a:schemeClr val="dk1"/>
                </a:solidFill>
              </a:defRPr>
            </a:lvl8pPr>
            <a:lvl9pPr lvl="8">
              <a:spcBef>
                <a:spcPts val="0"/>
              </a:spcBef>
              <a:spcAft>
                <a:spcPts val="0"/>
              </a:spcAft>
              <a:buClr>
                <a:schemeClr val="dk1"/>
              </a:buClr>
              <a:buSzPts val="3000"/>
              <a:buNone/>
              <a:defRPr sz="3000">
                <a:solidFill>
                  <a:schemeClr val="dk1"/>
                </a:solidFill>
              </a:defRPr>
            </a:lvl9pPr>
          </a:lstStyle>
          <a:p/>
        </p:txBody>
      </p:sp>
      <p:sp>
        <p:nvSpPr>
          <p:cNvPr id="7" name="Google Shape;7;p1"/>
          <p:cNvSpPr txBox="1"/>
          <p:nvPr>
            <p:ph idx="1" type="body"/>
          </p:nvPr>
        </p:nvSpPr>
        <p:spPr>
          <a:xfrm>
            <a:off x="342870" y="1741518"/>
            <a:ext cx="9372900" cy="5162700"/>
          </a:xfrm>
          <a:prstGeom prst="rect">
            <a:avLst/>
          </a:prstGeom>
          <a:noFill/>
          <a:ln>
            <a:noFill/>
          </a:ln>
        </p:spPr>
        <p:txBody>
          <a:bodyPr anchorCtr="0" anchor="t" bIns="96675" lIns="96675" spcFirstLastPara="1" rIns="96675" wrap="square" tIns="96675">
            <a:noAutofit/>
          </a:bodyPr>
          <a:lstStyle>
            <a:lvl1pPr indent="-349250" lvl="0" marL="457200">
              <a:lnSpc>
                <a:spcPct val="115000"/>
              </a:lnSpc>
              <a:spcBef>
                <a:spcPts val="0"/>
              </a:spcBef>
              <a:spcAft>
                <a:spcPts val="0"/>
              </a:spcAft>
              <a:buClr>
                <a:schemeClr val="dk2"/>
              </a:buClr>
              <a:buSzPts val="1900"/>
              <a:buChar char="●"/>
              <a:defRPr sz="1900">
                <a:solidFill>
                  <a:schemeClr val="dk2"/>
                </a:solidFill>
              </a:defRPr>
            </a:lvl1pPr>
            <a:lvl2pPr indent="-323850" lvl="1" marL="914400">
              <a:lnSpc>
                <a:spcPct val="115000"/>
              </a:lnSpc>
              <a:spcBef>
                <a:spcPts val="1700"/>
              </a:spcBef>
              <a:spcAft>
                <a:spcPts val="0"/>
              </a:spcAft>
              <a:buClr>
                <a:schemeClr val="dk2"/>
              </a:buClr>
              <a:buSzPts val="1500"/>
              <a:buChar char="○"/>
              <a:defRPr sz="1500">
                <a:solidFill>
                  <a:schemeClr val="dk2"/>
                </a:solidFill>
              </a:defRPr>
            </a:lvl2pPr>
            <a:lvl3pPr indent="-323850" lvl="2" marL="1371600">
              <a:lnSpc>
                <a:spcPct val="115000"/>
              </a:lnSpc>
              <a:spcBef>
                <a:spcPts val="1700"/>
              </a:spcBef>
              <a:spcAft>
                <a:spcPts val="0"/>
              </a:spcAft>
              <a:buClr>
                <a:schemeClr val="dk2"/>
              </a:buClr>
              <a:buSzPts val="1500"/>
              <a:buChar char="■"/>
              <a:defRPr sz="1500">
                <a:solidFill>
                  <a:schemeClr val="dk2"/>
                </a:solidFill>
              </a:defRPr>
            </a:lvl3pPr>
            <a:lvl4pPr indent="-323850" lvl="3" marL="1828800">
              <a:lnSpc>
                <a:spcPct val="115000"/>
              </a:lnSpc>
              <a:spcBef>
                <a:spcPts val="1700"/>
              </a:spcBef>
              <a:spcAft>
                <a:spcPts val="0"/>
              </a:spcAft>
              <a:buClr>
                <a:schemeClr val="dk2"/>
              </a:buClr>
              <a:buSzPts val="1500"/>
              <a:buChar char="●"/>
              <a:defRPr sz="1500">
                <a:solidFill>
                  <a:schemeClr val="dk2"/>
                </a:solidFill>
              </a:defRPr>
            </a:lvl4pPr>
            <a:lvl5pPr indent="-323850" lvl="4" marL="2286000">
              <a:lnSpc>
                <a:spcPct val="115000"/>
              </a:lnSpc>
              <a:spcBef>
                <a:spcPts val="1700"/>
              </a:spcBef>
              <a:spcAft>
                <a:spcPts val="0"/>
              </a:spcAft>
              <a:buClr>
                <a:schemeClr val="dk2"/>
              </a:buClr>
              <a:buSzPts val="1500"/>
              <a:buChar char="○"/>
              <a:defRPr sz="1500">
                <a:solidFill>
                  <a:schemeClr val="dk2"/>
                </a:solidFill>
              </a:defRPr>
            </a:lvl5pPr>
            <a:lvl6pPr indent="-323850" lvl="5" marL="2743200">
              <a:lnSpc>
                <a:spcPct val="115000"/>
              </a:lnSpc>
              <a:spcBef>
                <a:spcPts val="1700"/>
              </a:spcBef>
              <a:spcAft>
                <a:spcPts val="0"/>
              </a:spcAft>
              <a:buClr>
                <a:schemeClr val="dk2"/>
              </a:buClr>
              <a:buSzPts val="1500"/>
              <a:buChar char="■"/>
              <a:defRPr sz="1500">
                <a:solidFill>
                  <a:schemeClr val="dk2"/>
                </a:solidFill>
              </a:defRPr>
            </a:lvl6pPr>
            <a:lvl7pPr indent="-323850" lvl="6" marL="3200400">
              <a:lnSpc>
                <a:spcPct val="115000"/>
              </a:lnSpc>
              <a:spcBef>
                <a:spcPts val="1700"/>
              </a:spcBef>
              <a:spcAft>
                <a:spcPts val="0"/>
              </a:spcAft>
              <a:buClr>
                <a:schemeClr val="dk2"/>
              </a:buClr>
              <a:buSzPts val="1500"/>
              <a:buChar char="●"/>
              <a:defRPr sz="1500">
                <a:solidFill>
                  <a:schemeClr val="dk2"/>
                </a:solidFill>
              </a:defRPr>
            </a:lvl7pPr>
            <a:lvl8pPr indent="-323850" lvl="7" marL="3657600">
              <a:lnSpc>
                <a:spcPct val="115000"/>
              </a:lnSpc>
              <a:spcBef>
                <a:spcPts val="1700"/>
              </a:spcBef>
              <a:spcAft>
                <a:spcPts val="0"/>
              </a:spcAft>
              <a:buClr>
                <a:schemeClr val="dk2"/>
              </a:buClr>
              <a:buSzPts val="1500"/>
              <a:buChar char="○"/>
              <a:defRPr sz="1500">
                <a:solidFill>
                  <a:schemeClr val="dk2"/>
                </a:solidFill>
              </a:defRPr>
            </a:lvl8pPr>
            <a:lvl9pPr indent="-323850" lvl="8" marL="4114800">
              <a:lnSpc>
                <a:spcPct val="115000"/>
              </a:lnSpc>
              <a:spcBef>
                <a:spcPts val="1700"/>
              </a:spcBef>
              <a:spcAft>
                <a:spcPts val="1700"/>
              </a:spcAft>
              <a:buClr>
                <a:schemeClr val="dk2"/>
              </a:buClr>
              <a:buSzPts val="1500"/>
              <a:buChar char="■"/>
              <a:defRPr sz="1500">
                <a:solidFill>
                  <a:schemeClr val="dk2"/>
                </a:solidFill>
              </a:defRPr>
            </a:lvl9pPr>
          </a:lstStyle>
          <a:p/>
        </p:txBody>
      </p:sp>
      <p:sp>
        <p:nvSpPr>
          <p:cNvPr id="8" name="Google Shape;8;p1"/>
          <p:cNvSpPr txBox="1"/>
          <p:nvPr>
            <p:ph idx="12" type="sldNum"/>
          </p:nvPr>
        </p:nvSpPr>
        <p:spPr>
          <a:xfrm>
            <a:off x="9319704" y="7046639"/>
            <a:ext cx="603300" cy="594900"/>
          </a:xfrm>
          <a:prstGeom prst="rect">
            <a:avLst/>
          </a:prstGeom>
          <a:noFill/>
          <a:ln>
            <a:noFill/>
          </a:ln>
        </p:spPr>
        <p:txBody>
          <a:bodyPr anchorCtr="0" anchor="ctr" bIns="96675" lIns="96675" spcFirstLastPara="1" rIns="96675" wrap="square" tIns="96675">
            <a:noAutofit/>
          </a:bodyPr>
          <a:lstStyle>
            <a:lvl1pPr lvl="0" algn="r">
              <a:buNone/>
              <a:defRPr sz="1100">
                <a:solidFill>
                  <a:schemeClr val="dk2"/>
                </a:solidFill>
              </a:defRPr>
            </a:lvl1pPr>
            <a:lvl2pPr lvl="1" algn="r">
              <a:buNone/>
              <a:defRPr sz="1100">
                <a:solidFill>
                  <a:schemeClr val="dk2"/>
                </a:solidFill>
              </a:defRPr>
            </a:lvl2pPr>
            <a:lvl3pPr lvl="2" algn="r">
              <a:buNone/>
              <a:defRPr sz="1100">
                <a:solidFill>
                  <a:schemeClr val="dk2"/>
                </a:solidFill>
              </a:defRPr>
            </a:lvl3pPr>
            <a:lvl4pPr lvl="3" algn="r">
              <a:buNone/>
              <a:defRPr sz="1100">
                <a:solidFill>
                  <a:schemeClr val="dk2"/>
                </a:solidFill>
              </a:defRPr>
            </a:lvl4pPr>
            <a:lvl5pPr lvl="4" algn="r">
              <a:buNone/>
              <a:defRPr sz="1100">
                <a:solidFill>
                  <a:schemeClr val="dk2"/>
                </a:solidFill>
              </a:defRPr>
            </a:lvl5pPr>
            <a:lvl6pPr lvl="5" algn="r">
              <a:buNone/>
              <a:defRPr sz="1100">
                <a:solidFill>
                  <a:schemeClr val="dk2"/>
                </a:solidFill>
              </a:defRPr>
            </a:lvl6pPr>
            <a:lvl7pPr lvl="6" algn="r">
              <a:buNone/>
              <a:defRPr sz="1100">
                <a:solidFill>
                  <a:schemeClr val="dk2"/>
                </a:solidFill>
              </a:defRPr>
            </a:lvl7pPr>
            <a:lvl8pPr lvl="7" algn="r">
              <a:buNone/>
              <a:defRPr sz="1100">
                <a:solidFill>
                  <a:schemeClr val="dk2"/>
                </a:solidFill>
              </a:defRPr>
            </a:lvl8pPr>
            <a:lvl9pPr lvl="8" algn="r">
              <a:buNone/>
              <a:defRPr sz="11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image" Target="../media/image3.png"/><Relationship Id="rId10" Type="http://schemas.openxmlformats.org/officeDocument/2006/relationships/hyperlink" Target="https://docs.google.com/presentation/d/1mXKUuwU_wpimXKSTu_lA_nRBJm1GlU1_wbmAGqtImz8/edit?usp=sharing" TargetMode="External"/><Relationship Id="rId9" Type="http://schemas.openxmlformats.org/officeDocument/2006/relationships/hyperlink" Target="https://docs.google.com/presentation/d/1eHbY822r1JLmEPZ1mPOObSN8oRtnIacO7Lv7z4Zts-c/edit?usp=sharing" TargetMode="External"/><Relationship Id="rId5" Type="http://schemas.openxmlformats.org/officeDocument/2006/relationships/hyperlink" Target="https://docs.google.com/presentation/d/16DmEK12KrUki20Wj_yv75af_OnVU6ffk2caLkEB__0Q/edit?usp=sharing" TargetMode="External"/><Relationship Id="rId6" Type="http://schemas.openxmlformats.org/officeDocument/2006/relationships/hyperlink" Target="https://docs.google.com/presentation/d/13vZDc4OoCe7ekX7SfrUo9-oB7S_Ah9sVGZVHixtF2Aw/edit?usp=sharing" TargetMode="External"/><Relationship Id="rId7" Type="http://schemas.openxmlformats.org/officeDocument/2006/relationships/hyperlink" Target="https://docs.google.com/presentation/d/1t4w-vk4OrXfuYNe9ihhZUevDiYGBxRmI0bpJkqCU74U/edit?usp=sharing" TargetMode="External"/><Relationship Id="rId8" Type="http://schemas.openxmlformats.org/officeDocument/2006/relationships/hyperlink" Target="https://docs.google.com/presentation/d/1CFiOL5pVBmfPoHHt-i61gRtChDHCwT4AcQLCZKS-Z1Y/edit?usp=sharing"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image" Target="../media/image3.png"/><Relationship Id="rId5" Type="http://schemas.openxmlformats.org/officeDocument/2006/relationships/hyperlink" Target="https://drive.google.com/file/d/13EbfEFyRixuzesLTGfqcx7QJJuqzlojx/view?usp=sharing" TargetMode="External"/><Relationship Id="rId6" Type="http://schemas.openxmlformats.org/officeDocument/2006/relationships/hyperlink" Target="https://docs.google.com/presentation/d/1TBlZQV3PuP0WpjRKglpdWM7j2-65WlRHV_o99yGjxQQ/edit?usp=sharing" TargetMode="External"/><Relationship Id="rId7" Type="http://schemas.openxmlformats.org/officeDocument/2006/relationships/hyperlink" Target="https://docs.google.com/presentation/d/17sKPf7I9z2GRvHZLKU_DbFwsqpocNaS7_2tkGCSTPus/edit?usp=sharing"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image" Target="../media/image3.png"/><Relationship Id="rId5" Type="http://schemas.openxmlformats.org/officeDocument/2006/relationships/hyperlink" Target="https://docs.google.com/presentation/d/1mUTwBslfnnaVJ_wnbe0RNoKcvCfpcw0xONwVfEGE_20/edit?usp=sharing"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658325"/>
          <a:ext cx="3000000" cy="3000000"/>
        </p:xfrm>
        <a:graphic>
          <a:graphicData uri="http://schemas.openxmlformats.org/drawingml/2006/table">
            <a:tbl>
              <a:tblPr>
                <a:noFill/>
                <a:tableStyleId>{8F9C5397-2FAA-4580-84EC-6BCDF52E3722}</a:tableStyleId>
              </a:tblPr>
              <a:tblGrid>
                <a:gridCol w="1633350"/>
                <a:gridCol w="4045800"/>
                <a:gridCol w="3669725"/>
              </a:tblGrid>
              <a:tr h="29635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5: Columbus Day?</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6775">
                <a:tc>
                  <a:txBody>
                    <a:bodyPr/>
                    <a:lstStyle/>
                    <a:p>
                      <a:pPr indent="0" lvl="0" marL="0" rtl="0" algn="l">
                        <a:spcBef>
                          <a:spcPts val="0"/>
                        </a:spcBef>
                        <a:spcAft>
                          <a:spcPts val="0"/>
                        </a:spcAft>
                        <a:buNone/>
                      </a:pPr>
                      <a:r>
                        <a:rPr b="1" lang="en" sz="1200">
                          <a:latin typeface="Inter"/>
                          <a:ea typeface="Inter"/>
                          <a:cs typeface="Inter"/>
                          <a:sym typeface="Inter"/>
                        </a:rPr>
                        <a:t>SUPPORTING QUESTION</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Should we celebrate Columbus’ “discovery” of America?</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284500">
                <a:tc>
                  <a:txBody>
                    <a:bodyPr/>
                    <a:lstStyle/>
                    <a:p>
                      <a:pPr indent="0" lvl="0" marL="0" rtl="0" algn="l">
                        <a:spcBef>
                          <a:spcPts val="0"/>
                        </a:spcBef>
                        <a:spcAft>
                          <a:spcPts val="0"/>
                        </a:spcAft>
                        <a:buNone/>
                      </a:pPr>
                      <a:r>
                        <a:rPr b="1" lang="en" sz="1200">
                          <a:latin typeface="Inter"/>
                          <a:ea typeface="Inter"/>
                          <a:cs typeface="Inter"/>
                          <a:sym typeface="Inter"/>
                        </a:rPr>
                        <a:t>STANDARD(S)</a:t>
                      </a:r>
                      <a:endParaRPr b="1"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latin typeface="Inter"/>
                          <a:ea typeface="Inter"/>
                          <a:cs typeface="Inter"/>
                          <a:sym typeface="Inter"/>
                        </a:rPr>
                        <a:t>2.12, 2.13</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6775">
                <a:tc>
                  <a:txBody>
                    <a:bodyPr/>
                    <a:lstStyle/>
                    <a:p>
                      <a:pPr indent="0" lvl="0" marL="0" rtl="0" algn="l">
                        <a:spcBef>
                          <a:spcPts val="0"/>
                        </a:spcBef>
                        <a:spcAft>
                          <a:spcPts val="0"/>
                        </a:spcAft>
                        <a:buNone/>
                      </a:pPr>
                      <a:r>
                        <a:rPr b="1" lang="en" sz="1200">
                          <a:latin typeface="Inter"/>
                          <a:ea typeface="Inter"/>
                          <a:cs typeface="Inter"/>
                          <a:sym typeface="Inter"/>
                        </a:rPr>
                        <a:t>FOCUS SKILL(S)</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None/>
                      </a:pPr>
                      <a:r>
                        <a:rPr lang="en" sz="1200">
                          <a:latin typeface="Inter"/>
                          <a:ea typeface="Inter"/>
                          <a:cs typeface="Inter"/>
                          <a:sym typeface="Inter"/>
                        </a:rPr>
                        <a:t>Contextualization</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Historical Significance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28000">
                <a:tc>
                  <a:txBody>
                    <a:bodyPr/>
                    <a:lstStyle/>
                    <a:p>
                      <a:pPr indent="0" lvl="0" marL="0" rtl="0" algn="l">
                        <a:spcBef>
                          <a:spcPts val="0"/>
                        </a:spcBef>
                        <a:spcAft>
                          <a:spcPts val="0"/>
                        </a:spcAft>
                        <a:buNone/>
                      </a:pPr>
                      <a:r>
                        <a:rPr b="1" lang="en" sz="1200">
                          <a:latin typeface="Inter"/>
                          <a:ea typeface="Inter"/>
                          <a:cs typeface="Inter"/>
                          <a:sym typeface="Inter"/>
                        </a:rPr>
                        <a:t>STUDENT MATERIALS</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None/>
                      </a:pPr>
                      <a:r>
                        <a:rPr lang="en" sz="1200" u="sng">
                          <a:solidFill>
                            <a:schemeClr val="hlink"/>
                          </a:solidFill>
                          <a:latin typeface="Inter"/>
                          <a:ea typeface="Inter"/>
                          <a:cs typeface="Inter"/>
                          <a:sym typeface="Inter"/>
                          <a:hlinkClick r:id="rId5"/>
                        </a:rPr>
                        <a:t>Do First Options</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Printed Student Handouts (</a:t>
                      </a:r>
                      <a:r>
                        <a:rPr lang="en" sz="1200" u="sng">
                          <a:solidFill>
                            <a:schemeClr val="hlink"/>
                          </a:solidFill>
                          <a:latin typeface="Inter"/>
                          <a:ea typeface="Inter"/>
                          <a:cs typeface="Inter"/>
                          <a:sym typeface="Inter"/>
                          <a:hlinkClick r:id="rId6"/>
                        </a:rPr>
                        <a:t>Version 1</a:t>
                      </a:r>
                      <a:r>
                        <a:rPr lang="en" sz="1200">
                          <a:latin typeface="Inter"/>
                          <a:ea typeface="Inter"/>
                          <a:cs typeface="Inter"/>
                          <a:sym typeface="Inter"/>
                        </a:rPr>
                        <a:t>, </a:t>
                      </a:r>
                      <a:r>
                        <a:rPr lang="en" sz="1200" u="sng">
                          <a:solidFill>
                            <a:schemeClr val="hlink"/>
                          </a:solidFill>
                          <a:latin typeface="Inter"/>
                          <a:ea typeface="Inter"/>
                          <a:cs typeface="Inter"/>
                          <a:sym typeface="Inter"/>
                          <a:hlinkClick r:id="rId7"/>
                        </a:rPr>
                        <a:t>Version 2</a:t>
                      </a:r>
                      <a:r>
                        <a:rPr lang="en" sz="1200">
                          <a:latin typeface="Inter"/>
                          <a:ea typeface="Inter"/>
                          <a:cs typeface="Inter"/>
                          <a:sym typeface="Inter"/>
                        </a:rPr>
                        <a:t>, </a:t>
                      </a:r>
                      <a:r>
                        <a:rPr lang="en" sz="1200" u="sng">
                          <a:solidFill>
                            <a:schemeClr val="hlink"/>
                          </a:solidFill>
                          <a:latin typeface="Inter"/>
                          <a:ea typeface="Inter"/>
                          <a:cs typeface="Inter"/>
                          <a:sym typeface="Inter"/>
                          <a:hlinkClick r:id="rId8"/>
                        </a:rPr>
                        <a:t>Version 3</a:t>
                      </a:r>
                      <a:r>
                        <a:rPr lang="en" sz="1200">
                          <a:latin typeface="Inter"/>
                          <a:ea typeface="Inter"/>
                          <a:cs typeface="Inter"/>
                          <a:sym typeface="Inter"/>
                        </a:rPr>
                        <a:t>, </a:t>
                      </a:r>
                      <a:r>
                        <a:rPr lang="en" sz="1200" u="sng">
                          <a:solidFill>
                            <a:schemeClr val="hlink"/>
                          </a:solidFill>
                          <a:latin typeface="Inter"/>
                          <a:ea typeface="Inter"/>
                          <a:cs typeface="Inter"/>
                          <a:sym typeface="Inter"/>
                          <a:hlinkClick r:id="rId9"/>
                        </a:rPr>
                        <a:t>Version 4</a:t>
                      </a:r>
                      <a:r>
                        <a:rPr lang="en" sz="1200">
                          <a:latin typeface="Inter"/>
                          <a:ea typeface="Inter"/>
                          <a:cs typeface="Inter"/>
                          <a:sym typeface="Inter"/>
                        </a:rPr>
                        <a: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26775">
                <a:tc rowSpan="2">
                  <a:txBody>
                    <a:bodyPr/>
                    <a:lstStyle/>
                    <a:p>
                      <a:pPr indent="0" lvl="0" marL="0" rtl="0" algn="l">
                        <a:spcBef>
                          <a:spcPts val="0"/>
                        </a:spcBef>
                        <a:spcAft>
                          <a:spcPts val="0"/>
                        </a:spcAft>
                        <a:buNone/>
                      </a:pPr>
                      <a:r>
                        <a:rPr b="1" lang="en" sz="1200">
                          <a:latin typeface="Inter"/>
                          <a:ea typeface="Inter"/>
                          <a:cs typeface="Inter"/>
                          <a:sym typeface="Inter"/>
                        </a:rPr>
                        <a:t>DO FIRST</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Columbus Day</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Notice, Wonder, Think</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535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0"/>
                        </a:rPr>
                        <a:t>“Do First”</a:t>
                      </a:r>
                      <a:r>
                        <a:rPr lang="en" sz="1200">
                          <a:solidFill>
                            <a:srgbClr val="000000"/>
                          </a:solidFill>
                          <a:latin typeface="Inter"/>
                          <a:ea typeface="Inter"/>
                          <a:cs typeface="Inter"/>
                          <a:sym typeface="Inter"/>
                        </a:rPr>
                        <a:t> 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Americas: Colonization &amp; Conquest: Daily Lesson Plan (60 Minutes)</a:t>
            </a:r>
            <a:endParaRPr sz="21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355863" y="658325"/>
          <a:ext cx="3000000" cy="3000000"/>
        </p:xfrm>
        <a:graphic>
          <a:graphicData uri="http://schemas.openxmlformats.org/drawingml/2006/table">
            <a:tbl>
              <a:tblPr>
                <a:noFill/>
                <a:tableStyleId>{8F9C5397-2FAA-4580-84EC-6BCDF52E3722}</a:tableStyleId>
              </a:tblPr>
              <a:tblGrid>
                <a:gridCol w="1633350"/>
                <a:gridCol w="4045800"/>
                <a:gridCol w="3669725"/>
              </a:tblGrid>
              <a:tr h="296350">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5: Columbus Day? - Continued</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73400">
                <a:tc rowSpan="2">
                  <a:txBody>
                    <a:bodyPr/>
                    <a:lstStyle/>
                    <a:p>
                      <a:pPr indent="0" lvl="0" marL="0" rtl="0" algn="l">
                        <a:spcBef>
                          <a:spcPts val="0"/>
                        </a:spcBef>
                        <a:spcAft>
                          <a:spcPts val="0"/>
                        </a:spcAft>
                        <a:buNone/>
                      </a:pPr>
                      <a:r>
                        <a:rPr b="1" lang="en" sz="1200">
                          <a:latin typeface="Inter"/>
                          <a:ea typeface="Inter"/>
                          <a:cs typeface="Inter"/>
                          <a:sym typeface="Inter"/>
                        </a:rPr>
                        <a:t>ACTIVITY 1 - LAUNCH</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Using the </a:t>
                      </a:r>
                      <a:r>
                        <a:rPr lang="en" sz="1200" u="sng">
                          <a:solidFill>
                            <a:schemeClr val="hlink"/>
                          </a:solidFill>
                          <a:latin typeface="Inter"/>
                          <a:ea typeface="Inter"/>
                          <a:cs typeface="Inter"/>
                          <a:sym typeface="Inter"/>
                          <a:hlinkClick r:id="rId5"/>
                        </a:rPr>
                        <a:t>Duos cards</a:t>
                      </a:r>
                      <a:r>
                        <a:rPr lang="en" sz="1200">
                          <a:solidFill>
                            <a:schemeClr val="dk1"/>
                          </a:solidFill>
                          <a:latin typeface="Inter"/>
                          <a:ea typeface="Inter"/>
                          <a:cs typeface="Inter"/>
                          <a:sym typeface="Inter"/>
                        </a:rPr>
                        <a:t>, create student partners and small groups. Groups will be created based on a theme. Each card has a direct partner. Each set of two has another set to make a group of 4. Example: Batman + Robin, Hulk + Black Widow = Superheroes (</a:t>
                      </a:r>
                      <a:r>
                        <a:rPr lang="en" sz="1200" u="sng">
                          <a:solidFill>
                            <a:schemeClr val="hlink"/>
                          </a:solidFill>
                          <a:latin typeface="Inter"/>
                          <a:ea typeface="Inter"/>
                          <a:cs typeface="Inter"/>
                          <a:sym typeface="Inter"/>
                          <a:hlinkClick r:id="rId6"/>
                        </a:rPr>
                        <a:t>Duos Grouping Answer Key</a:t>
                      </a:r>
                      <a:r>
                        <a:rPr lang="en" sz="1200">
                          <a:solidFill>
                            <a:schemeClr val="dk1"/>
                          </a:solidFill>
                          <a:latin typeface="Inter"/>
                          <a:ea typeface="Inter"/>
                          <a:cs typeface="Inter"/>
                          <a:sym typeface="Inter"/>
                        </a:rPr>
                        <a:t>)</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initially work with their partner to read excerpts from President Biden’s Proclamation of Columbus Day and Indigenous People’s Day in 2021 found within the </a:t>
                      </a:r>
                      <a:r>
                        <a:rPr lang="en" sz="1200" u="sng">
                          <a:solidFill>
                            <a:schemeClr val="hlink"/>
                          </a:solidFill>
                          <a:latin typeface="Inter"/>
                          <a:ea typeface="Inter"/>
                          <a:cs typeface="Inter"/>
                          <a:sym typeface="Inter"/>
                          <a:hlinkClick r:id="rId7"/>
                        </a:rPr>
                        <a:t>Columbus Day? Student Worksheet</a:t>
                      </a:r>
                      <a:r>
                        <a:rPr lang="en" sz="1200">
                          <a:solidFill>
                            <a:schemeClr val="dk1"/>
                          </a:solidFill>
                          <a:latin typeface="Inter"/>
                          <a:ea typeface="Inter"/>
                          <a:cs typeface="Inter"/>
                          <a:sym typeface="Inter"/>
                        </a:rPr>
                        <a:t>. He was the first US President to issue a proclamation for Indigenous People’s Day in 2021. Students will then answer questions about the excerpts.</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535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solidFill>
                            <a:schemeClr val="dk1"/>
                          </a:solidFill>
                          <a:latin typeface="Inter"/>
                          <a:ea typeface="Inter"/>
                          <a:cs typeface="Inter"/>
                          <a:sym typeface="Inter"/>
                        </a:rPr>
                        <a:t>Hand out Duos Cards and instruct students to find partner and small group of four</a:t>
                      </a:r>
                      <a:endParaRPr sz="1200">
                        <a:solidFill>
                          <a:schemeClr val="dk1"/>
                        </a:solidFill>
                        <a:latin typeface="Inter"/>
                        <a:ea typeface="Inter"/>
                        <a:cs typeface="Inter"/>
                        <a:sym typeface="Inter"/>
                      </a:endParaRPr>
                    </a:p>
                    <a:p>
                      <a:pPr indent="-228600" lvl="0" marL="304800" rtl="0" algn="l">
                        <a:spcBef>
                          <a:spcPts val="0"/>
                        </a:spcBef>
                        <a:spcAft>
                          <a:spcPts val="0"/>
                        </a:spcAft>
                        <a:buSzPts val="1200"/>
                        <a:buFont typeface="Inter"/>
                        <a:buAutoNum type="arabicPeriod"/>
                      </a:pPr>
                      <a:r>
                        <a:rPr lang="en" sz="1200">
                          <a:solidFill>
                            <a:schemeClr val="dk1"/>
                          </a:solidFill>
                          <a:latin typeface="Inter"/>
                          <a:ea typeface="Inter"/>
                          <a:cs typeface="Inter"/>
                          <a:sym typeface="Inter"/>
                        </a:rPr>
                        <a:t>Hand out Columbus Day? Student Worksheet so that each group has one of each version </a:t>
                      </a:r>
                      <a:endParaRPr sz="1200">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Instruct students to individually read their excerpt and then answer the questions together</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Support student work</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Meet with partner (Students with Versions 1 &amp; 2 should be partnered. Students with Versions 3 &amp; 4 should be partnered)</a:t>
                      </a:r>
                      <a:endParaRPr sz="1200">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Read the excerpt of </a:t>
                      </a:r>
                      <a:r>
                        <a:rPr lang="en" sz="1200">
                          <a:latin typeface="Inter"/>
                          <a:ea typeface="Inter"/>
                          <a:cs typeface="Inter"/>
                          <a:sym typeface="Inter"/>
                        </a:rPr>
                        <a:t>assigned </a:t>
                      </a:r>
                      <a:r>
                        <a:rPr lang="en" sz="1200">
                          <a:solidFill>
                            <a:srgbClr val="000000"/>
                          </a:solidFill>
                          <a:latin typeface="Inter"/>
                          <a:ea typeface="Inter"/>
                          <a:cs typeface="Inter"/>
                          <a:sym typeface="Inter"/>
                        </a:rPr>
                        <a:t>proclamation</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Work with partner to answer the questions</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684775">
                <a:tc rowSpan="2">
                  <a:txBody>
                    <a:bodyPr/>
                    <a:lstStyle/>
                    <a:p>
                      <a:pPr indent="0" lvl="0" marL="0" rtl="0" algn="l">
                        <a:spcBef>
                          <a:spcPts val="0"/>
                        </a:spcBef>
                        <a:spcAft>
                          <a:spcPts val="0"/>
                        </a:spcAft>
                        <a:buNone/>
                      </a:pPr>
                      <a:r>
                        <a:rPr b="1" lang="en" sz="1200">
                          <a:latin typeface="Inter"/>
                          <a:ea typeface="Inter"/>
                          <a:cs typeface="Inter"/>
                          <a:sym typeface="Inter"/>
                        </a:rPr>
                        <a:t>ACTIVITY 2 -</a:t>
                      </a:r>
                      <a:endParaRPr b="1" sz="1200">
                        <a:latin typeface="Inter"/>
                        <a:ea typeface="Inter"/>
                        <a:cs typeface="Inter"/>
                        <a:sym typeface="Inter"/>
                      </a:endParaRPr>
                    </a:p>
                    <a:p>
                      <a:pPr indent="0" lvl="0" marL="0" rtl="0" algn="l">
                        <a:spcBef>
                          <a:spcPts val="0"/>
                        </a:spcBef>
                        <a:spcAft>
                          <a:spcPts val="0"/>
                        </a:spcAft>
                        <a:buNone/>
                      </a:pPr>
                      <a:r>
                        <a:rPr b="1" lang="en" sz="1200">
                          <a:latin typeface="Inter"/>
                          <a:ea typeface="Inter"/>
                          <a:cs typeface="Inter"/>
                          <a:sym typeface="Inter"/>
                        </a:rPr>
                        <a:t>PRACTICE</a:t>
                      </a:r>
                      <a:endParaRPr b="1" sz="12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move into their small groups (determined by the duos cards) to read different articles about Columbus Day and Indigenous Peoples’ Day. Individually, they read their assigned article and answer the corresponding questions. Students will need access to a electronic device to read the article.</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535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Instruct students to move to their small group</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a:t>
                      </a:r>
                      <a:r>
                        <a:rPr lang="en" sz="1200">
                          <a:latin typeface="Inter"/>
                          <a:ea typeface="Inter"/>
                          <a:cs typeface="Inter"/>
                          <a:sym typeface="Inter"/>
                        </a:rPr>
                        <a:t>irect students to page 3 of the student worksheet</a:t>
                      </a:r>
                      <a:endParaRPr sz="1200">
                        <a:latin typeface="Inter"/>
                        <a:ea typeface="Inter"/>
                        <a:cs typeface="Inter"/>
                        <a:sym typeface="Inter"/>
                      </a:endParaRPr>
                    </a:p>
                    <a:p>
                      <a:pPr indent="-228600" lvl="0" marL="304800" rtl="0" algn="l">
                        <a:lnSpc>
                          <a:spcPct val="100000"/>
                        </a:lnSpc>
                        <a:spcBef>
                          <a:spcPts val="0"/>
                        </a:spcBef>
                        <a:spcAft>
                          <a:spcPts val="0"/>
                        </a:spcAft>
                        <a:buSzPts val="1200"/>
                        <a:buFont typeface="Inter"/>
                        <a:buAutoNum type="arabicPeriod"/>
                      </a:pPr>
                      <a:r>
                        <a:rPr lang="en" sz="1200">
                          <a:latin typeface="Inter"/>
                          <a:ea typeface="Inter"/>
                          <a:cs typeface="Inter"/>
                          <a:sym typeface="Inter"/>
                        </a:rPr>
                        <a:t>Provide technology access to read article</a:t>
                      </a:r>
                      <a:endParaRPr sz="1200">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Monitor student work and answer questions while the students read and answer the questions on the worksheet.</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Move to small group</a:t>
                      </a:r>
                      <a:endParaRPr sz="1200">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Read assigned article (</a:t>
                      </a:r>
                      <a:r>
                        <a:rPr lang="en" sz="1200">
                          <a:latin typeface="Inter"/>
                          <a:ea typeface="Inter"/>
                          <a:cs typeface="Inter"/>
                          <a:sym typeface="Inter"/>
                        </a:rPr>
                        <a:t>need access to technology)</a:t>
                      </a:r>
                      <a:endParaRPr sz="1200">
                        <a:solidFill>
                          <a:srgbClr val="000000"/>
                        </a:solidFill>
                        <a:latin typeface="Inter"/>
                        <a:ea typeface="Inter"/>
                        <a:cs typeface="Inter"/>
                        <a:sym typeface="Inter"/>
                      </a:endParaRPr>
                    </a:p>
                    <a:p>
                      <a:pPr indent="-228600" lvl="0" marL="3048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Answer the questions for assigned article</a:t>
                      </a:r>
                      <a:r>
                        <a:rPr lang="en" sz="1200">
                          <a:latin typeface="Inter"/>
                          <a:ea typeface="Inter"/>
                          <a:cs typeface="Inter"/>
                          <a:sym typeface="Inter"/>
                        </a:rPr>
                        <a:t> (page 3)</a:t>
                      </a:r>
                      <a:endParaRPr sz="1200">
                        <a:solidFill>
                          <a:srgbClr val="000000"/>
                        </a:solidFill>
                        <a:latin typeface="Inter"/>
                        <a:ea typeface="Inter"/>
                        <a:cs typeface="Inter"/>
                        <a:sym typeface="Inte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t>
            </a:r>
            <a:r>
              <a:rPr lang="en" sz="1800">
                <a:solidFill>
                  <a:schemeClr val="dk1"/>
                </a:solidFill>
                <a:latin typeface="Plus Jakarta Sans Medium"/>
                <a:ea typeface="Plus Jakarta Sans Medium"/>
                <a:cs typeface="Plus Jakarta Sans Medium"/>
                <a:sym typeface="Plus Jakarta Sans Medium"/>
              </a:rPr>
              <a:t>Americas: Colonization &amp; Conquest: Daily Lesson Plan</a:t>
            </a:r>
            <a:r>
              <a:rPr lang="en" sz="1800">
                <a:solidFill>
                  <a:schemeClr val="dk1"/>
                </a:solidFill>
                <a:latin typeface="Plus Jakarta Sans Medium"/>
                <a:ea typeface="Plus Jakarta Sans Medium"/>
                <a:cs typeface="Plus Jakarta Sans Medium"/>
                <a:sym typeface="Plus Jakarta Sans Medium"/>
              </a:rPr>
              <a:t> (60 Minutes)</a:t>
            </a:r>
            <a:endParaRPr sz="21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279838" y="582125"/>
          <a:ext cx="3000000" cy="3000000"/>
        </p:xfrm>
        <a:graphic>
          <a:graphicData uri="http://schemas.openxmlformats.org/drawingml/2006/table">
            <a:tbl>
              <a:tblPr>
                <a:noFill/>
                <a:tableStyleId>{8F9C5397-2FAA-4580-84EC-6BCDF52E3722}</a:tableStyleId>
              </a:tblPr>
              <a:tblGrid>
                <a:gridCol w="1673200"/>
                <a:gridCol w="4057350"/>
                <a:gridCol w="3702950"/>
              </a:tblGrid>
              <a:tr h="3442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LESSON 5: Columbus Day?</a:t>
                      </a:r>
                      <a:r>
                        <a:rPr b="1" lang="en" sz="1300">
                          <a:latin typeface="Inter"/>
                          <a:ea typeface="Inter"/>
                          <a:cs typeface="Inter"/>
                          <a:sym typeface="Inter"/>
                        </a:rPr>
                        <a:t> -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156750">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ACTIVITY 3 -</a:t>
                      </a:r>
                      <a:endParaRPr b="1" sz="1300">
                        <a:solidFill>
                          <a:schemeClr val="dk1"/>
                        </a:solidFill>
                        <a:latin typeface="Inter"/>
                        <a:ea typeface="Inter"/>
                        <a:cs typeface="Inter"/>
                        <a:sym typeface="Inter"/>
                      </a:endParaRPr>
                    </a:p>
                    <a:p>
                      <a:pPr indent="0" lvl="0" marL="0" rtl="0" algn="l">
                        <a:spcBef>
                          <a:spcPts val="0"/>
                        </a:spcBef>
                        <a:spcAft>
                          <a:spcPts val="0"/>
                        </a:spcAft>
                        <a:buNone/>
                      </a:pPr>
                      <a:r>
                        <a:rPr b="1" lang="en" sz="1300">
                          <a:solidFill>
                            <a:schemeClr val="dk1"/>
                          </a:solidFill>
                          <a:latin typeface="Inter"/>
                          <a:ea typeface="Inter"/>
                          <a:cs typeface="Inter"/>
                          <a:sym typeface="Inter"/>
                        </a:rPr>
                        <a:t>EXHIBIT</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participate in an inside/outside circle (visual and video explanation included in Best Practices Repository) to share their learnings about Columbus Day. Have one group of four surround another group of four. They should be standing across from a person who read the same article and should compare their answers to the reading questions. Together they should complete their row of </a:t>
                      </a:r>
                      <a:r>
                        <a:rPr lang="en" sz="1200">
                          <a:solidFill>
                            <a:schemeClr val="dk1"/>
                          </a:solidFill>
                          <a:latin typeface="Inter"/>
                          <a:ea typeface="Inter"/>
                          <a:cs typeface="Inter"/>
                          <a:sym typeface="Inter"/>
                        </a:rPr>
                        <a:t>the</a:t>
                      </a:r>
                      <a:r>
                        <a:rPr lang="en" sz="1200">
                          <a:solidFill>
                            <a:schemeClr val="dk1"/>
                          </a:solidFill>
                          <a:latin typeface="Inter"/>
                          <a:ea typeface="Inter"/>
                          <a:cs typeface="Inter"/>
                          <a:sym typeface="Inter"/>
                        </a:rPr>
                        <a:t> graphic organizer. Then the students in the inside circle will rotate to the right. As they go through the next three rotations, they will complete the Graphic Organizer (page4 of student worksheet).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322000">
                <a:tc vMerge="1"/>
                <a:tc>
                  <a:txBody>
                    <a:bodyPr/>
                    <a:lstStyle/>
                    <a:p>
                      <a:pPr indent="0" lvl="0" marL="0" rtl="0" algn="ctr">
                        <a:spcBef>
                          <a:spcPts val="0"/>
                        </a:spcBef>
                        <a:spcAft>
                          <a:spcPts val="0"/>
                        </a:spcAft>
                        <a:buNone/>
                      </a:pPr>
                      <a:r>
                        <a:rPr lang="en" sz="1200">
                          <a:latin typeface="Inter"/>
                          <a:ea typeface="Inter"/>
                          <a:cs typeface="Inter"/>
                          <a:sym typeface="Inter"/>
                        </a:rPr>
                        <a:t>TEACHER ACTIONS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directions for students for </a:t>
                      </a:r>
                      <a:r>
                        <a:rPr lang="en" sz="1200">
                          <a:latin typeface="Inter"/>
                          <a:ea typeface="Inter"/>
                          <a:cs typeface="Inter"/>
                          <a:sym typeface="Inter"/>
                        </a:rPr>
                        <a:t>the inside/outside circle</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Instruct students to use the </a:t>
                      </a:r>
                      <a:r>
                        <a:rPr lang="en" sz="1200">
                          <a:solidFill>
                            <a:srgbClr val="000000"/>
                          </a:solidFill>
                          <a:latin typeface="Inter"/>
                          <a:ea typeface="Inter"/>
                          <a:cs typeface="Inter"/>
                          <a:sym typeface="Inter"/>
                        </a:rPr>
                        <a:t>Graphic Organizer for this activity (page</a:t>
                      </a:r>
                      <a:r>
                        <a:rPr lang="en" sz="1200">
                          <a:latin typeface="Inter"/>
                          <a:ea typeface="Inter"/>
                          <a:cs typeface="Inter"/>
                          <a:sym typeface="Inter"/>
                        </a:rPr>
                        <a:t> </a:t>
                      </a:r>
                      <a:r>
                        <a:rPr lang="en" sz="1200">
                          <a:solidFill>
                            <a:srgbClr val="000000"/>
                          </a:solidFill>
                          <a:latin typeface="Inter"/>
                          <a:ea typeface="Inter"/>
                          <a:cs typeface="Inter"/>
                          <a:sym typeface="Inter"/>
                        </a:rPr>
                        <a:t>4 of student worksheet) </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solidFill>
                            <a:srgbClr val="000000"/>
                          </a:solidFill>
                          <a:latin typeface="Inter"/>
                          <a:ea typeface="Inter"/>
                          <a:cs typeface="Inter"/>
                          <a:sym typeface="Inter"/>
                        </a:rPr>
                        <a:t>Monitor work progress and provide support as needed</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Follow along with movement directions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a:t>
                      </a:r>
                      <a:r>
                        <a:rPr lang="en" sz="1200">
                          <a:latin typeface="Inter"/>
                          <a:ea typeface="Inter"/>
                          <a:cs typeface="Inter"/>
                          <a:sym typeface="Inter"/>
                        </a:rPr>
                        <a:t>G</a:t>
                      </a:r>
                      <a:r>
                        <a:rPr lang="en" sz="1200">
                          <a:solidFill>
                            <a:srgbClr val="000000"/>
                          </a:solidFill>
                          <a:latin typeface="Inter"/>
                          <a:ea typeface="Inter"/>
                          <a:cs typeface="Inter"/>
                          <a:sym typeface="Inter"/>
                        </a:rPr>
                        <a:t>raphic </a:t>
                      </a:r>
                      <a:r>
                        <a:rPr lang="en" sz="1200">
                          <a:latin typeface="Inter"/>
                          <a:ea typeface="Inter"/>
                          <a:cs typeface="Inter"/>
                          <a:sym typeface="Inter"/>
                        </a:rPr>
                        <a:t>O</a:t>
                      </a:r>
                      <a:r>
                        <a:rPr lang="en" sz="1200">
                          <a:solidFill>
                            <a:srgbClr val="000000"/>
                          </a:solidFill>
                          <a:latin typeface="Inter"/>
                          <a:ea typeface="Inter"/>
                          <a:cs typeface="Inter"/>
                          <a:sym typeface="Inter"/>
                        </a:rPr>
                        <a:t>rganizer (page 4 of student worksheet)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660975">
                <a:tc rowSpan="2">
                  <a:txBody>
                    <a:bodyPr/>
                    <a:lstStyle/>
                    <a:p>
                      <a:pPr indent="0" lvl="0" marL="0" rtl="0" algn="l">
                        <a:spcBef>
                          <a:spcPts val="0"/>
                        </a:spcBef>
                        <a:spcAft>
                          <a:spcPts val="0"/>
                        </a:spcAft>
                        <a:buNone/>
                      </a:pPr>
                      <a:r>
                        <a:rPr b="1" lang="en" sz="1300">
                          <a:solidFill>
                            <a:schemeClr val="dk1"/>
                          </a:solidFill>
                          <a:latin typeface="Inter"/>
                          <a:ea typeface="Inter"/>
                          <a:cs typeface="Inter"/>
                          <a:sym typeface="Inter"/>
                        </a:rPr>
                        <a:t>CONCLUSION</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complete an </a:t>
                      </a:r>
                      <a:r>
                        <a:rPr lang="en" sz="1200" u="sng">
                          <a:solidFill>
                            <a:schemeClr val="accent5"/>
                          </a:solidFill>
                          <a:latin typeface="Inter"/>
                          <a:ea typeface="Inter"/>
                          <a:cs typeface="Inter"/>
                          <a:sym typeface="Inter"/>
                          <a:hlinkClick r:id="rId5">
                            <a:extLst>
                              <a:ext uri="{A12FA001-AC4F-418D-AE19-62706E023703}">
                                <ahyp:hlinkClr val="tx"/>
                              </a:ext>
                            </a:extLst>
                          </a:hlinkClick>
                        </a:rPr>
                        <a:t>“Exit Ticket”</a:t>
                      </a:r>
                      <a:r>
                        <a:rPr lang="en" sz="1200">
                          <a:solidFill>
                            <a:schemeClr val="dk1"/>
                          </a:solidFill>
                          <a:latin typeface="Inter"/>
                          <a:ea typeface="Inter"/>
                          <a:cs typeface="Inter"/>
                          <a:sym typeface="Inter"/>
                        </a:rPr>
                        <a:t> in which they reflect on their learnings from the day using a quickwrite. Students will need to identify and explain whether they believe Columbus Day should be replaced with Indigenous Peoples’ Day.</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1207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Hand out Exit Ticket and</a:t>
                      </a:r>
                      <a:r>
                        <a:rPr lang="en" sz="1200">
                          <a:latin typeface="Inter"/>
                          <a:ea typeface="Inter"/>
                          <a:cs typeface="Inter"/>
                          <a:sym typeface="Inter"/>
                        </a:rPr>
                        <a:t> provide instructions.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latin typeface="Inter"/>
                          <a:ea typeface="Inter"/>
                          <a:cs typeface="Inter"/>
                          <a:sym typeface="Inter"/>
                        </a:rPr>
                        <a:t>Answer the question in 3-5 sentences.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           Americas: Colonization &amp; Conquest: Daily Lesson Plan (60 Minutes)</a:t>
            </a:r>
            <a:endParaRPr sz="1800">
              <a:solidFill>
                <a:srgbClr val="000000"/>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0097A7"/>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