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2.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60" r:id="rId5"/>
  </p:sldMasterIdLst>
  <p:notesMasterIdLst>
    <p:notesMasterId r:id="rId6"/>
  </p:notesMasterIdLst>
  <p:sldIdLst>
    <p:sldId id="256" r:id="rId7"/>
    <p:sldId id="257" r:id="rId8"/>
    <p:sldId id="258" r:id="rId9"/>
  </p:sldIdLst>
  <p:sldSz cy="5143500" cx="9144000"/>
  <p:notesSz cx="6858000" cy="9144000"/>
  <p:embeddedFontLst>
    <p:embeddedFont>
      <p:font typeface="Inter"/>
      <p:regular r:id="rId10"/>
      <p:bold r:id="rId11"/>
      <p:italic r:id="rId12"/>
      <p:boldItalic r:id="rId13"/>
    </p:embeddedFont>
    <p:embeddedFont>
      <p:font typeface="Plus Jakarta Sans"/>
      <p:regular r:id="rId14"/>
      <p:bold r:id="rId15"/>
      <p:italic r:id="rId16"/>
      <p:boldItalic r:id="rId1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1559ADD9-75C7-4A7B-A6E8-6EBD3D728063}">
  <a:tblStyle styleId="{1559ADD9-75C7-4A7B-A6E8-6EBD3D728063}" styleName="Table_0">
    <a:wholeTbl>
      <a:tcTxStyle b="off" i="off">
        <a:font>
          <a:latin typeface="Calibri"/>
          <a:ea typeface="Calibri"/>
          <a:cs typeface="Calibri"/>
        </a:font>
        <a:schemeClr val="dk1"/>
      </a:tcTxStyle>
      <a:tcStyle>
        <a:tcBdr>
          <a:left>
            <a:ln cap="flat" cmpd="sng" w="12700">
              <a:solidFill>
                <a:schemeClr val="dk1"/>
              </a:solidFill>
              <a:prstDash val="solid"/>
              <a:round/>
              <a:headEnd len="sm" w="sm" type="none"/>
              <a:tailEnd len="sm" w="sm" type="none"/>
            </a:ln>
          </a:left>
          <a:right>
            <a:ln cap="flat" cmpd="sng" w="12700">
              <a:solidFill>
                <a:schemeClr val="dk1"/>
              </a:solidFill>
              <a:prstDash val="solid"/>
              <a:round/>
              <a:headEnd len="sm" w="sm" type="none"/>
              <a:tailEnd len="sm" w="sm" type="none"/>
            </a:ln>
          </a:right>
          <a:top>
            <a:ln cap="flat" cmpd="sng" w="12700">
              <a:solidFill>
                <a:schemeClr val="dk1"/>
              </a:solidFill>
              <a:prstDash val="solid"/>
              <a:round/>
              <a:headEnd len="sm" w="sm" type="none"/>
              <a:tailEnd len="sm" w="sm" type="none"/>
            </a:ln>
          </a:top>
          <a:bottom>
            <a:ln cap="flat" cmpd="sng" w="12700">
              <a:solidFill>
                <a:schemeClr val="dk1"/>
              </a:solidFill>
              <a:prstDash val="solid"/>
              <a:round/>
              <a:headEnd len="sm" w="sm" type="none"/>
              <a:tailEnd len="sm" w="sm" type="none"/>
            </a:ln>
          </a:bottom>
          <a:insideH>
            <a:ln cap="flat" cmpd="sng" w="12700">
              <a:solidFill>
                <a:schemeClr val="dk1"/>
              </a:solidFill>
              <a:prstDash val="solid"/>
              <a:round/>
              <a:headEnd len="sm" w="sm" type="none"/>
              <a:tailEnd len="sm" w="sm" type="none"/>
            </a:ln>
          </a:insideH>
          <a:insideV>
            <a:ln cap="flat" cmpd="sng" w="12700">
              <a:solidFill>
                <a:schemeClr val="dk1"/>
              </a:solidFill>
              <a:prstDash val="solid"/>
              <a:round/>
              <a:headEnd len="sm" w="sm" type="none"/>
              <a:tailEnd len="sm" w="sm" type="none"/>
            </a:ln>
          </a:insideV>
        </a:tcBdr>
        <a:fill>
          <a:solidFill>
            <a:srgbClr val="FFFFFF">
              <a:alpha val="0"/>
            </a:srgbClr>
          </a:solidFill>
        </a:fill>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bold.fntdata"/><Relationship Id="rId10" Type="http://schemas.openxmlformats.org/officeDocument/2006/relationships/font" Target="fonts/Inter-regular.fntdata"/><Relationship Id="rId13" Type="http://schemas.openxmlformats.org/officeDocument/2006/relationships/font" Target="fonts/Inter-boldItalic.fntdata"/><Relationship Id="rId12" Type="http://schemas.openxmlformats.org/officeDocument/2006/relationships/font" Target="fonts/Inter-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font" Target="fonts/PlusJakartaSans-bold.fntdata"/><Relationship Id="rId14" Type="http://schemas.openxmlformats.org/officeDocument/2006/relationships/font" Target="fonts/PlusJakartaSans-regular.fntdata"/><Relationship Id="rId17" Type="http://schemas.openxmlformats.org/officeDocument/2006/relationships/font" Target="fonts/PlusJakartaSans-boldItalic.fntdata"/><Relationship Id="rId16" Type="http://schemas.openxmlformats.org/officeDocument/2006/relationships/font" Target="fonts/PlusJakartaSans-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 name="Shape 57"/>
        <p:cNvGrpSpPr/>
        <p:nvPr/>
      </p:nvGrpSpPr>
      <p:grpSpPr>
        <a:xfrm>
          <a:off x="0" y="0"/>
          <a:ext cx="0" cy="0"/>
          <a:chOff x="0" y="0"/>
          <a:chExt cx="0" cy="0"/>
        </a:xfrm>
      </p:grpSpPr>
      <p:sp>
        <p:nvSpPr>
          <p:cNvPr id="58" name="Google Shape;58;g3430e3fc278_0_0:notes"/>
          <p:cNvSpPr txBox="1"/>
          <p:nvPr>
            <p:ph idx="1" type="body"/>
          </p:nvPr>
        </p:nvSpPr>
        <p:spPr>
          <a:xfrm>
            <a:off x="685800" y="4400550"/>
            <a:ext cx="5486400" cy="3600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59" name="Google Shape;59;g3430e3fc278_0_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4" name="Shape 64"/>
        <p:cNvGrpSpPr/>
        <p:nvPr/>
      </p:nvGrpSpPr>
      <p:grpSpPr>
        <a:xfrm>
          <a:off x="0" y="0"/>
          <a:ext cx="0" cy="0"/>
          <a:chOff x="0" y="0"/>
          <a:chExt cx="0" cy="0"/>
        </a:xfrm>
      </p:grpSpPr>
      <p:sp>
        <p:nvSpPr>
          <p:cNvPr id="65" name="Google Shape;65;g3272c80720c_0_305:notes"/>
          <p:cNvSpPr txBox="1"/>
          <p:nvPr>
            <p:ph idx="1" type="body"/>
          </p:nvPr>
        </p:nvSpPr>
        <p:spPr>
          <a:xfrm>
            <a:off x="685800" y="4400550"/>
            <a:ext cx="5486400" cy="3600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66" name="Google Shape;66;g3272c80720c_0_30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1" name="Shape 71"/>
        <p:cNvGrpSpPr/>
        <p:nvPr/>
      </p:nvGrpSpPr>
      <p:grpSpPr>
        <a:xfrm>
          <a:off x="0" y="0"/>
          <a:ext cx="0" cy="0"/>
          <a:chOff x="0" y="0"/>
          <a:chExt cx="0" cy="0"/>
        </a:xfrm>
      </p:grpSpPr>
      <p:sp>
        <p:nvSpPr>
          <p:cNvPr id="72" name="Google Shape;72;g32f64d25e7b_0_1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3" name="Google Shape;73;g32f64d25e7b_0_1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50" name="Shape 50"/>
        <p:cNvGrpSpPr/>
        <p:nvPr/>
      </p:nvGrpSpPr>
      <p:grpSpPr>
        <a:xfrm>
          <a:off x="0" y="0"/>
          <a:ext cx="0" cy="0"/>
          <a:chOff x="0" y="0"/>
          <a:chExt cx="0" cy="0"/>
        </a:xfrm>
      </p:grpSpPr>
      <p:sp>
        <p:nvSpPr>
          <p:cNvPr id="51" name="Google Shape;51;p13"/>
          <p:cNvSpPr txBox="1"/>
          <p:nvPr>
            <p:ph type="title"/>
          </p:nvPr>
        </p:nvSpPr>
        <p:spPr>
          <a:xfrm>
            <a:off x="629841" y="342900"/>
            <a:ext cx="2949000" cy="1200300"/>
          </a:xfrm>
          <a:prstGeom prst="rect">
            <a:avLst/>
          </a:prstGeom>
          <a:noFill/>
          <a:ln>
            <a:noFill/>
          </a:ln>
        </p:spPr>
        <p:txBody>
          <a:bodyPr anchorCtr="0" anchor="b" bIns="34275" lIns="68575" spcFirstLastPara="1" rIns="68575" wrap="square" tIns="34275">
            <a:normAutofit/>
          </a:bodyPr>
          <a:lstStyle>
            <a:lvl1pPr lvl="0" marR="0" algn="l">
              <a:lnSpc>
                <a:spcPct val="90000"/>
              </a:lnSpc>
              <a:spcBef>
                <a:spcPts val="0"/>
              </a:spcBef>
              <a:spcAft>
                <a:spcPts val="0"/>
              </a:spcAft>
              <a:buClr>
                <a:schemeClr val="dk1"/>
              </a:buClr>
              <a:buSzPts val="2400"/>
              <a:buFont typeface="Calibri"/>
              <a:buNone/>
              <a:defRPr b="0" i="0" sz="2400" u="none" cap="none" strike="noStrike">
                <a:solidFill>
                  <a:schemeClr val="dk1"/>
                </a:solidFill>
                <a:latin typeface="Calibri"/>
                <a:ea typeface="Calibri"/>
                <a:cs typeface="Calibri"/>
                <a:sym typeface="Calibri"/>
              </a:defRPr>
            </a:lvl1pPr>
            <a:lvl2pPr lvl="1">
              <a:spcBef>
                <a:spcPts val="0"/>
              </a:spcBef>
              <a:spcAft>
                <a:spcPts val="0"/>
              </a:spcAft>
              <a:buSzPts val="2800"/>
              <a:buNone/>
              <a:defRPr sz="1400"/>
            </a:lvl2pPr>
            <a:lvl3pPr lvl="2">
              <a:spcBef>
                <a:spcPts val="0"/>
              </a:spcBef>
              <a:spcAft>
                <a:spcPts val="0"/>
              </a:spcAft>
              <a:buSzPts val="2800"/>
              <a:buNone/>
              <a:defRPr sz="1400"/>
            </a:lvl3pPr>
            <a:lvl4pPr lvl="3">
              <a:spcBef>
                <a:spcPts val="0"/>
              </a:spcBef>
              <a:spcAft>
                <a:spcPts val="0"/>
              </a:spcAft>
              <a:buSzPts val="2800"/>
              <a:buNone/>
              <a:defRPr sz="1400"/>
            </a:lvl4pPr>
            <a:lvl5pPr lvl="4">
              <a:spcBef>
                <a:spcPts val="0"/>
              </a:spcBef>
              <a:spcAft>
                <a:spcPts val="0"/>
              </a:spcAft>
              <a:buSzPts val="2800"/>
              <a:buNone/>
              <a:defRPr sz="1400"/>
            </a:lvl5pPr>
            <a:lvl6pPr lvl="5">
              <a:spcBef>
                <a:spcPts val="0"/>
              </a:spcBef>
              <a:spcAft>
                <a:spcPts val="0"/>
              </a:spcAft>
              <a:buSzPts val="2800"/>
              <a:buNone/>
              <a:defRPr sz="1400"/>
            </a:lvl6pPr>
            <a:lvl7pPr lvl="6">
              <a:spcBef>
                <a:spcPts val="0"/>
              </a:spcBef>
              <a:spcAft>
                <a:spcPts val="0"/>
              </a:spcAft>
              <a:buSzPts val="2800"/>
              <a:buNone/>
              <a:defRPr sz="1400"/>
            </a:lvl7pPr>
            <a:lvl8pPr lvl="7">
              <a:spcBef>
                <a:spcPts val="0"/>
              </a:spcBef>
              <a:spcAft>
                <a:spcPts val="0"/>
              </a:spcAft>
              <a:buSzPts val="2800"/>
              <a:buNone/>
              <a:defRPr sz="1400"/>
            </a:lvl8pPr>
            <a:lvl9pPr lvl="8">
              <a:spcBef>
                <a:spcPts val="0"/>
              </a:spcBef>
              <a:spcAft>
                <a:spcPts val="0"/>
              </a:spcAft>
              <a:buSzPts val="2800"/>
              <a:buNone/>
              <a:defRPr sz="1400"/>
            </a:lvl9pPr>
          </a:lstStyle>
          <a:p/>
        </p:txBody>
      </p:sp>
      <p:sp>
        <p:nvSpPr>
          <p:cNvPr id="52" name="Google Shape;52;p13"/>
          <p:cNvSpPr txBox="1"/>
          <p:nvPr>
            <p:ph idx="1" type="body"/>
          </p:nvPr>
        </p:nvSpPr>
        <p:spPr>
          <a:xfrm>
            <a:off x="3887391" y="740569"/>
            <a:ext cx="4629300" cy="3655200"/>
          </a:xfrm>
          <a:prstGeom prst="rect">
            <a:avLst/>
          </a:prstGeom>
          <a:noFill/>
          <a:ln>
            <a:noFill/>
          </a:ln>
        </p:spPr>
        <p:txBody>
          <a:bodyPr anchorCtr="0" anchor="t" bIns="34275" lIns="68575" spcFirstLastPara="1" rIns="68575" wrap="square" tIns="34275">
            <a:normAutofit/>
          </a:bodyPr>
          <a:lstStyle>
            <a:lvl1pPr indent="-381000" lvl="0" marL="457200" marR="0" algn="l">
              <a:lnSpc>
                <a:spcPct val="90000"/>
              </a:lnSpc>
              <a:spcBef>
                <a:spcPts val="8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1pPr>
            <a:lvl2pPr indent="-361950" lvl="1" marL="914400" marR="0" algn="l">
              <a:lnSpc>
                <a:spcPct val="90000"/>
              </a:lnSpc>
              <a:spcBef>
                <a:spcPts val="12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2pPr>
            <a:lvl3pPr indent="-342900" lvl="2" marL="1371600" marR="0" algn="l">
              <a:lnSpc>
                <a:spcPct val="90000"/>
              </a:lnSpc>
              <a:spcBef>
                <a:spcPts val="12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3pPr>
            <a:lvl4pPr indent="-323850" lvl="3" marL="18288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4pPr>
            <a:lvl5pPr indent="-323850" lvl="4" marL="22860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5pPr>
            <a:lvl6pPr indent="-323850" lvl="5" marL="27432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6pPr>
            <a:lvl7pPr indent="-323850" lvl="6" marL="32004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7pPr>
            <a:lvl8pPr indent="-323850" lvl="7" marL="36576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8pPr>
            <a:lvl9pPr indent="-323850" lvl="8" marL="4114800" marR="0" algn="l">
              <a:lnSpc>
                <a:spcPct val="90000"/>
              </a:lnSpc>
              <a:spcBef>
                <a:spcPts val="1200"/>
              </a:spcBef>
              <a:spcAft>
                <a:spcPts val="120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9pPr>
          </a:lstStyle>
          <a:p/>
        </p:txBody>
      </p:sp>
      <p:sp>
        <p:nvSpPr>
          <p:cNvPr id="53" name="Google Shape;53;p13"/>
          <p:cNvSpPr txBox="1"/>
          <p:nvPr>
            <p:ph idx="2" type="body"/>
          </p:nvPr>
        </p:nvSpPr>
        <p:spPr>
          <a:xfrm>
            <a:off x="629841" y="1543050"/>
            <a:ext cx="2949000" cy="2858700"/>
          </a:xfrm>
          <a:prstGeom prst="rect">
            <a:avLst/>
          </a:prstGeom>
          <a:noFill/>
          <a:ln>
            <a:noFill/>
          </a:ln>
        </p:spPr>
        <p:txBody>
          <a:bodyPr anchorCtr="0" anchor="t" bIns="34275" lIns="68575" spcFirstLastPara="1" rIns="68575" wrap="square" tIns="34275">
            <a:normAutofit/>
          </a:bodyPr>
          <a:lstStyle>
            <a:lvl1pPr indent="-228600" lvl="0" marL="457200" marR="0" algn="l">
              <a:lnSpc>
                <a:spcPct val="90000"/>
              </a:lnSpc>
              <a:spcBef>
                <a:spcPts val="8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1pPr>
            <a:lvl2pPr indent="-228600" lvl="1" marL="914400" marR="0" algn="l">
              <a:lnSpc>
                <a:spcPct val="90000"/>
              </a:lnSpc>
              <a:spcBef>
                <a:spcPts val="1200"/>
              </a:spcBef>
              <a:spcAft>
                <a:spcPts val="0"/>
              </a:spcAft>
              <a:buClr>
                <a:schemeClr val="dk1"/>
              </a:buClr>
              <a:buSzPts val="1100"/>
              <a:buFont typeface="Arial"/>
              <a:buNone/>
              <a:defRPr b="0" i="0" sz="1100" u="none" cap="none" strike="noStrike">
                <a:solidFill>
                  <a:schemeClr val="dk1"/>
                </a:solidFill>
                <a:latin typeface="Calibri"/>
                <a:ea typeface="Calibri"/>
                <a:cs typeface="Calibri"/>
                <a:sym typeface="Calibri"/>
              </a:defRPr>
            </a:lvl2pPr>
            <a:lvl3pPr indent="-228600" lvl="2" marL="1371600" marR="0" algn="l">
              <a:lnSpc>
                <a:spcPct val="90000"/>
              </a:lnSpc>
              <a:spcBef>
                <a:spcPts val="1200"/>
              </a:spcBef>
              <a:spcAft>
                <a:spcPts val="0"/>
              </a:spcAft>
              <a:buClr>
                <a:schemeClr val="dk1"/>
              </a:buClr>
              <a:buSzPts val="900"/>
              <a:buFont typeface="Arial"/>
              <a:buNone/>
              <a:defRPr b="0" i="0" sz="900" u="none" cap="none" strike="noStrike">
                <a:solidFill>
                  <a:schemeClr val="dk1"/>
                </a:solidFill>
                <a:latin typeface="Calibri"/>
                <a:ea typeface="Calibri"/>
                <a:cs typeface="Calibri"/>
                <a:sym typeface="Calibri"/>
              </a:defRPr>
            </a:lvl3pPr>
            <a:lvl4pPr indent="-228600" lvl="3" marL="1828800" marR="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4pPr>
            <a:lvl5pPr indent="-228600" lvl="4" marL="2286000" marR="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5pPr>
            <a:lvl6pPr indent="-228600" lvl="5" marL="2743200" marR="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6pPr>
            <a:lvl7pPr indent="-228600" lvl="6" marL="3200400" marR="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7pPr>
            <a:lvl8pPr indent="-228600" lvl="7" marL="3657600" marR="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8pPr>
            <a:lvl9pPr indent="-228600" lvl="8" marL="4114800" marR="0" algn="l">
              <a:lnSpc>
                <a:spcPct val="90000"/>
              </a:lnSpc>
              <a:spcBef>
                <a:spcPts val="1200"/>
              </a:spcBef>
              <a:spcAft>
                <a:spcPts val="1200"/>
              </a:spcAft>
              <a:buClr>
                <a:schemeClr val="dk1"/>
              </a:buClr>
              <a:buSzPts val="800"/>
              <a:buFont typeface="Arial"/>
              <a:buNone/>
              <a:defRPr b="0" i="0" sz="800" u="none" cap="none" strike="noStrike">
                <a:solidFill>
                  <a:schemeClr val="dk1"/>
                </a:solidFill>
                <a:latin typeface="Calibri"/>
                <a:ea typeface="Calibri"/>
                <a:cs typeface="Calibri"/>
                <a:sym typeface="Calibri"/>
              </a:defRPr>
            </a:lvl9pPr>
          </a:lstStyle>
          <a:p/>
        </p:txBody>
      </p:sp>
      <p:sp>
        <p:nvSpPr>
          <p:cNvPr id="54" name="Google Shape;54;p13"/>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400"/>
              <a:buNone/>
              <a:defRPr sz="900">
                <a:solidFill>
                  <a:srgbClr val="888888"/>
                </a:solidFill>
                <a:latin typeface="Calibri"/>
                <a:ea typeface="Calibri"/>
                <a:cs typeface="Calibri"/>
                <a:sym typeface="Calibri"/>
              </a:defRPr>
            </a:lvl1pPr>
            <a:lvl2pPr lvl="1"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55" name="Google Shape;55;p13"/>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400"/>
              <a:buNone/>
              <a:defRPr sz="900">
                <a:solidFill>
                  <a:srgbClr val="888888"/>
                </a:solidFill>
                <a:latin typeface="Calibri"/>
                <a:ea typeface="Calibri"/>
                <a:cs typeface="Calibri"/>
                <a:sym typeface="Calibri"/>
              </a:defRPr>
            </a:lvl1pPr>
            <a:lvl2pPr lvl="1"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56" name="Google Shape;56;p13"/>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rm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theme" Target="../theme/theme2.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 Id="rId3"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0" name="Shape 60"/>
        <p:cNvGrpSpPr/>
        <p:nvPr/>
      </p:nvGrpSpPr>
      <p:grpSpPr>
        <a:xfrm>
          <a:off x="0" y="0"/>
          <a:ext cx="0" cy="0"/>
          <a:chOff x="0" y="0"/>
          <a:chExt cx="0" cy="0"/>
        </a:xfrm>
      </p:grpSpPr>
      <p:graphicFrame>
        <p:nvGraphicFramePr>
          <p:cNvPr id="61" name="Google Shape;61;p14"/>
          <p:cNvGraphicFramePr/>
          <p:nvPr/>
        </p:nvGraphicFramePr>
        <p:xfrm>
          <a:off x="0" y="0"/>
          <a:ext cx="3000000" cy="3000000"/>
        </p:xfrm>
        <a:graphic>
          <a:graphicData uri="http://schemas.openxmlformats.org/drawingml/2006/table">
            <a:tbl>
              <a:tblPr bandRow="1" firstRow="1">
                <a:noFill/>
                <a:tableStyleId>{1559ADD9-75C7-4A7B-A6E8-6EBD3D728063}</a:tableStyleId>
              </a:tblPr>
              <a:tblGrid>
                <a:gridCol w="4572000"/>
                <a:gridCol w="4572000"/>
              </a:tblGrid>
              <a:tr h="2320850">
                <a:tc>
                  <a:txBody>
                    <a:bodyPr/>
                    <a:lstStyle/>
                    <a:p>
                      <a:pPr indent="0" lvl="0" marL="0" rtl="0" algn="l">
                        <a:spcBef>
                          <a:spcPts val="0"/>
                        </a:spcBef>
                        <a:spcAft>
                          <a:spcPts val="0"/>
                        </a:spcAft>
                        <a:buClr>
                          <a:schemeClr val="dk1"/>
                        </a:buClr>
                        <a:buFont typeface="Arial"/>
                        <a:buNone/>
                      </a:pPr>
                      <a:r>
                        <a:rPr b="1" lang="en" sz="1800">
                          <a:latin typeface="Inter"/>
                          <a:ea typeface="Inter"/>
                          <a:cs typeface="Inter"/>
                          <a:sym typeface="Inter"/>
                        </a:rPr>
                        <a:t>Definition </a:t>
                      </a:r>
                      <a:endParaRPr b="1"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ctr">
                        <a:spcBef>
                          <a:spcPts val="0"/>
                        </a:spcBef>
                        <a:spcAft>
                          <a:spcPts val="0"/>
                        </a:spcAft>
                        <a:buClr>
                          <a:schemeClr val="dk1"/>
                        </a:buClr>
                        <a:buFont typeface="Arial"/>
                        <a:buNone/>
                      </a:pPr>
                      <a:r>
                        <a:t/>
                      </a:r>
                      <a:endParaRPr sz="1800">
                        <a:latin typeface="Inter"/>
                        <a:ea typeface="Inter"/>
                        <a:cs typeface="Inter"/>
                        <a:sym typeface="Inter"/>
                      </a:endParaRPr>
                    </a:p>
                  </a:txBody>
                  <a:tcPr marT="34300" marB="34300" marR="68600" marL="68600"/>
                </a:tc>
                <a:tc>
                  <a:txBody>
                    <a:bodyPr/>
                    <a:lstStyle/>
                    <a:p>
                      <a:pPr indent="0" lvl="0" marL="0" rtl="0" algn="r">
                        <a:spcBef>
                          <a:spcPts val="0"/>
                        </a:spcBef>
                        <a:spcAft>
                          <a:spcPts val="0"/>
                        </a:spcAft>
                        <a:buClr>
                          <a:schemeClr val="dk1"/>
                        </a:buClr>
                        <a:buFont typeface="Arial"/>
                        <a:buNone/>
                      </a:pPr>
                      <a:r>
                        <a:rPr b="1" lang="en" sz="1800">
                          <a:latin typeface="Inter"/>
                          <a:ea typeface="Inter"/>
                          <a:cs typeface="Inter"/>
                          <a:sym typeface="Inter"/>
                        </a:rPr>
                        <a:t>Quote</a:t>
                      </a:r>
                      <a:endParaRPr b="1" sz="1800">
                        <a:latin typeface="Inter"/>
                        <a:ea typeface="Inter"/>
                        <a:cs typeface="Inter"/>
                        <a:sym typeface="Inter"/>
                      </a:endParaRPr>
                    </a:p>
                    <a:p>
                      <a:pPr indent="0" lvl="0" marL="457200" marR="0" rtl="0" algn="r">
                        <a:spcBef>
                          <a:spcPts val="0"/>
                        </a:spcBef>
                        <a:spcAft>
                          <a:spcPts val="0"/>
                        </a:spcAft>
                        <a:buNone/>
                      </a:pPr>
                      <a:r>
                        <a:t/>
                      </a:r>
                      <a:endParaRPr>
                        <a:latin typeface="Inter"/>
                        <a:ea typeface="Inter"/>
                        <a:cs typeface="Inter"/>
                        <a:sym typeface="Inter"/>
                      </a:endParaRPr>
                    </a:p>
                  </a:txBody>
                  <a:tcPr marT="34300" marB="34300" marR="68600" marL="68600"/>
                </a:tc>
              </a:tr>
              <a:tr h="2822650">
                <a:tc>
                  <a:txBody>
                    <a:bodyPr/>
                    <a:lstStyle/>
                    <a:p>
                      <a:pPr indent="-342900" lvl="0" marL="457200" rtl="0" algn="l">
                        <a:spcBef>
                          <a:spcPts val="0"/>
                        </a:spcBef>
                        <a:spcAft>
                          <a:spcPts val="0"/>
                        </a:spcAft>
                        <a:buClr>
                          <a:schemeClr val="dk1"/>
                        </a:buClr>
                        <a:buSzPts val="1800"/>
                        <a:buFont typeface="Inter"/>
                        <a:buChar char="●"/>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342900" lvl="0" marL="457200" rtl="0" algn="l">
                        <a:spcBef>
                          <a:spcPts val="0"/>
                        </a:spcBef>
                        <a:spcAft>
                          <a:spcPts val="0"/>
                        </a:spcAft>
                        <a:buClr>
                          <a:schemeClr val="dk1"/>
                        </a:buClr>
                        <a:buSzPts val="1800"/>
                        <a:buFont typeface="Inter"/>
                        <a:buChar char="●"/>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342900" lvl="0" marL="457200" rtl="0" algn="l">
                        <a:spcBef>
                          <a:spcPts val="0"/>
                        </a:spcBef>
                        <a:spcAft>
                          <a:spcPts val="0"/>
                        </a:spcAft>
                        <a:buClr>
                          <a:schemeClr val="dk1"/>
                        </a:buClr>
                        <a:buSzPts val="1800"/>
                        <a:buFont typeface="Inter"/>
                        <a:buChar char="●"/>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None/>
                      </a:pPr>
                      <a:r>
                        <a:rPr b="1" lang="en" sz="1800">
                          <a:latin typeface="Inter"/>
                          <a:ea typeface="Inter"/>
                          <a:cs typeface="Inter"/>
                          <a:sym typeface="Inter"/>
                        </a:rPr>
                        <a:t>Characteristics</a:t>
                      </a:r>
                      <a:endParaRPr b="1" sz="1800">
                        <a:latin typeface="Inter"/>
                        <a:ea typeface="Inter"/>
                        <a:cs typeface="Inter"/>
                        <a:sym typeface="Inter"/>
                      </a:endParaRPr>
                    </a:p>
                  </a:txBody>
                  <a:tcPr marT="34300" marB="34300" marR="68600" marL="68600"/>
                </a:tc>
                <a:tc>
                  <a:txBody>
                    <a:bodyPr/>
                    <a:lstStyle/>
                    <a:p>
                      <a:pPr indent="0" lvl="0" marL="0" marR="0" rtl="0" algn="l">
                        <a:spcBef>
                          <a:spcPts val="0"/>
                        </a:spcBef>
                        <a:spcAft>
                          <a:spcPts val="0"/>
                        </a:spcAft>
                        <a:buNone/>
                      </a:pPr>
                      <a:r>
                        <a:t/>
                      </a:r>
                      <a:endParaRPr sz="11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r">
                        <a:spcBef>
                          <a:spcPts val="0"/>
                        </a:spcBef>
                        <a:spcAft>
                          <a:spcPts val="0"/>
                        </a:spcAft>
                        <a:buNone/>
                      </a:pPr>
                      <a:r>
                        <a:rPr b="1" lang="en" sz="1800">
                          <a:latin typeface="Inter"/>
                          <a:ea typeface="Inter"/>
                          <a:cs typeface="Inter"/>
                          <a:sym typeface="Inter"/>
                        </a:rPr>
                        <a:t>Question</a:t>
                      </a:r>
                      <a:endParaRPr b="1" sz="1800">
                        <a:latin typeface="Inter"/>
                        <a:ea typeface="Inter"/>
                        <a:cs typeface="Inter"/>
                        <a:sym typeface="Inter"/>
                      </a:endParaRPr>
                    </a:p>
                  </a:txBody>
                  <a:tcPr marT="34300" marB="34300" marR="68600" marL="68600"/>
                </a:tc>
              </a:tr>
            </a:tbl>
          </a:graphicData>
        </a:graphic>
      </p:graphicFrame>
      <p:sp>
        <p:nvSpPr>
          <p:cNvPr id="62" name="Google Shape;62;p14"/>
          <p:cNvSpPr txBox="1"/>
          <p:nvPr/>
        </p:nvSpPr>
        <p:spPr>
          <a:xfrm>
            <a:off x="2926080" y="1965960"/>
            <a:ext cx="3218700" cy="992400"/>
          </a:xfrm>
          <a:prstGeom prst="rect">
            <a:avLst/>
          </a:prstGeom>
          <a:solidFill>
            <a:schemeClr val="lt1"/>
          </a:solidFill>
          <a:ln cap="flat" cmpd="sng" w="12700">
            <a:solidFill>
              <a:schemeClr val="dk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1" sz="3200">
              <a:solidFill>
                <a:schemeClr val="dk1"/>
              </a:solidFill>
              <a:latin typeface="Plus Jakarta Sans"/>
              <a:ea typeface="Plus Jakarta Sans"/>
              <a:cs typeface="Plus Jakarta Sans"/>
              <a:sym typeface="Plus Jakarta Sans"/>
            </a:endParaRPr>
          </a:p>
          <a:p>
            <a:pPr indent="0" lvl="0" marL="0" marR="0" rtl="0" algn="ctr">
              <a:spcBef>
                <a:spcPts val="0"/>
              </a:spcBef>
              <a:spcAft>
                <a:spcPts val="0"/>
              </a:spcAft>
              <a:buNone/>
            </a:pPr>
            <a:r>
              <a:rPr lang="en" sz="1300">
                <a:solidFill>
                  <a:schemeClr val="dk1"/>
                </a:solidFill>
                <a:latin typeface="Calibri"/>
                <a:ea typeface="Calibri"/>
                <a:cs typeface="Calibri"/>
                <a:sym typeface="Calibri"/>
              </a:rPr>
              <a:t>--------------------------------------------------------</a:t>
            </a:r>
            <a:endParaRPr sz="1000"/>
          </a:p>
          <a:p>
            <a:pPr indent="0" lvl="0" marL="0" marR="0" rtl="0" algn="ctr">
              <a:spcBef>
                <a:spcPts val="0"/>
              </a:spcBef>
              <a:spcAft>
                <a:spcPts val="0"/>
              </a:spcAft>
              <a:buNone/>
            </a:pPr>
            <a:r>
              <a:rPr lang="en" sz="1300">
                <a:solidFill>
                  <a:schemeClr val="dk1"/>
                </a:solidFill>
                <a:latin typeface="Inter"/>
                <a:ea typeface="Inter"/>
                <a:cs typeface="Inter"/>
                <a:sym typeface="Inter"/>
              </a:rPr>
              <a:t>My understanding: 4   3  2  1</a:t>
            </a:r>
            <a:endParaRPr sz="1300">
              <a:solidFill>
                <a:schemeClr val="dk1"/>
              </a:solidFill>
              <a:latin typeface="Inter"/>
              <a:ea typeface="Inter"/>
              <a:cs typeface="Inter"/>
              <a:sym typeface="Inter"/>
            </a:endParaRPr>
          </a:p>
        </p:txBody>
      </p:sp>
      <p:sp>
        <p:nvSpPr>
          <p:cNvPr id="63" name="Google Shape;63;p14"/>
          <p:cNvSpPr txBox="1"/>
          <p:nvPr/>
        </p:nvSpPr>
        <p:spPr>
          <a:xfrm>
            <a:off x="1324050" y="4593200"/>
            <a:ext cx="6495900" cy="482700"/>
          </a:xfrm>
          <a:prstGeom prst="rect">
            <a:avLst/>
          </a:prstGeom>
          <a:solidFill>
            <a:srgbClr val="FFFFFF"/>
          </a:solidFill>
          <a:ln cap="flat" cmpd="sng" w="19050">
            <a:solidFill>
              <a:srgbClr val="E95C3D"/>
            </a:solidFill>
            <a:prstDash val="solid"/>
            <a:round/>
            <a:headEnd len="sm" w="sm" type="none"/>
            <a:tailEnd len="sm" w="sm" type="none"/>
          </a:ln>
        </p:spPr>
        <p:txBody>
          <a:bodyPr anchorCtr="0" anchor="b"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  Date: ________ Class: ____________________</a:t>
            </a:r>
            <a:endParaRPr sz="1800">
              <a:solidFill>
                <a:srgbClr val="595959"/>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7" name="Shape 67"/>
        <p:cNvGrpSpPr/>
        <p:nvPr/>
      </p:nvGrpSpPr>
      <p:grpSpPr>
        <a:xfrm>
          <a:off x="0" y="0"/>
          <a:ext cx="0" cy="0"/>
          <a:chOff x="0" y="0"/>
          <a:chExt cx="0" cy="0"/>
        </a:xfrm>
      </p:grpSpPr>
      <p:graphicFrame>
        <p:nvGraphicFramePr>
          <p:cNvPr id="68" name="Google Shape;68;p15"/>
          <p:cNvGraphicFramePr/>
          <p:nvPr/>
        </p:nvGraphicFramePr>
        <p:xfrm>
          <a:off x="0" y="0"/>
          <a:ext cx="3000000" cy="3000000"/>
        </p:xfrm>
        <a:graphic>
          <a:graphicData uri="http://schemas.openxmlformats.org/drawingml/2006/table">
            <a:tbl>
              <a:tblPr bandRow="1" firstRow="1">
                <a:noFill/>
                <a:tableStyleId>{1559ADD9-75C7-4A7B-A6E8-6EBD3D728063}</a:tableStyleId>
              </a:tblPr>
              <a:tblGrid>
                <a:gridCol w="4572000"/>
                <a:gridCol w="4572000"/>
              </a:tblGrid>
              <a:tr h="2320850">
                <a:tc>
                  <a:txBody>
                    <a:bodyPr/>
                    <a:lstStyle/>
                    <a:p>
                      <a:pPr indent="0" lvl="0" marL="0" rtl="0" algn="l">
                        <a:spcBef>
                          <a:spcPts val="0"/>
                        </a:spcBef>
                        <a:spcAft>
                          <a:spcPts val="0"/>
                        </a:spcAft>
                        <a:buClr>
                          <a:schemeClr val="dk1"/>
                        </a:buClr>
                        <a:buFont typeface="Arial"/>
                        <a:buNone/>
                      </a:pPr>
                      <a:r>
                        <a:rPr b="1" lang="en" sz="1800">
                          <a:latin typeface="Inter"/>
                          <a:ea typeface="Inter"/>
                          <a:cs typeface="Inter"/>
                          <a:sym typeface="Inter"/>
                        </a:rPr>
                        <a:t>Definition </a:t>
                      </a:r>
                      <a:endParaRPr b="1"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ctr">
                        <a:spcBef>
                          <a:spcPts val="0"/>
                        </a:spcBef>
                        <a:spcAft>
                          <a:spcPts val="0"/>
                        </a:spcAft>
                        <a:buClr>
                          <a:schemeClr val="dk1"/>
                        </a:buClr>
                        <a:buFont typeface="Arial"/>
                        <a:buNone/>
                      </a:pPr>
                      <a:r>
                        <a:rPr lang="en" sz="1800">
                          <a:latin typeface="Inter"/>
                          <a:ea typeface="Inter"/>
                          <a:cs typeface="Inter"/>
                          <a:sym typeface="Inter"/>
                        </a:rPr>
                        <a:t>a</a:t>
                      </a:r>
                      <a:r>
                        <a:rPr lang="en" sz="1800">
                          <a:latin typeface="Inter"/>
                          <a:ea typeface="Inter"/>
                          <a:cs typeface="Inter"/>
                          <a:sym typeface="Inter"/>
                        </a:rPr>
                        <a:t> machine for separating cotton from its seeds</a:t>
                      </a:r>
                      <a:endParaRPr sz="1800">
                        <a:latin typeface="Inter"/>
                        <a:ea typeface="Inter"/>
                        <a:cs typeface="Inter"/>
                        <a:sym typeface="Inter"/>
                      </a:endParaRPr>
                    </a:p>
                  </a:txBody>
                  <a:tcPr marT="34300" marB="34300" marR="68600" marL="68600"/>
                </a:tc>
                <a:tc>
                  <a:txBody>
                    <a:bodyPr/>
                    <a:lstStyle/>
                    <a:p>
                      <a:pPr indent="0" lvl="0" marL="0" rtl="0" algn="r">
                        <a:spcBef>
                          <a:spcPts val="0"/>
                        </a:spcBef>
                        <a:spcAft>
                          <a:spcPts val="0"/>
                        </a:spcAft>
                        <a:buClr>
                          <a:schemeClr val="dk1"/>
                        </a:buClr>
                        <a:buFont typeface="Arial"/>
                        <a:buNone/>
                      </a:pPr>
                      <a:r>
                        <a:rPr b="1" lang="en" sz="1800">
                          <a:latin typeface="Inter"/>
                          <a:ea typeface="Inter"/>
                          <a:cs typeface="Inter"/>
                          <a:sym typeface="Inter"/>
                        </a:rPr>
                        <a:t>Quote</a:t>
                      </a:r>
                      <a:endParaRPr b="1" sz="1800">
                        <a:latin typeface="Inter"/>
                        <a:ea typeface="Inter"/>
                        <a:cs typeface="Inter"/>
                        <a:sym typeface="Inter"/>
                      </a:endParaRPr>
                    </a:p>
                    <a:p>
                      <a:pPr indent="0" lvl="0" marL="0" marR="0" rtl="0" algn="l">
                        <a:spcBef>
                          <a:spcPts val="0"/>
                        </a:spcBef>
                        <a:spcAft>
                          <a:spcPts val="0"/>
                        </a:spcAft>
                        <a:buNone/>
                      </a:pPr>
                      <a:r>
                        <a:rPr lang="en">
                          <a:latin typeface="Inter"/>
                          <a:ea typeface="Inter"/>
                          <a:cs typeface="Inter"/>
                          <a:sym typeface="Inter"/>
                        </a:rPr>
                        <a:t>“The machine… requires no other attendance than putting the Cotton into the hopper with a basket or fork, narrowing the hopper when necessary, and letting out the seeds after they are clean… If the machinery is moved by water… it will diminish the usual labor… At least forty nine fiftieths.”</a:t>
                      </a:r>
                      <a:endParaRPr>
                        <a:latin typeface="Inter"/>
                        <a:ea typeface="Inter"/>
                        <a:cs typeface="Inter"/>
                        <a:sym typeface="Inter"/>
                      </a:endParaRPr>
                    </a:p>
                    <a:p>
                      <a:pPr indent="-317500" lvl="0" marL="457200" marR="0" rtl="0" algn="r">
                        <a:spcBef>
                          <a:spcPts val="0"/>
                        </a:spcBef>
                        <a:spcAft>
                          <a:spcPts val="0"/>
                        </a:spcAft>
                        <a:buSzPts val="1400"/>
                        <a:buFont typeface="Inter"/>
                        <a:buChar char="-"/>
                      </a:pPr>
                      <a:r>
                        <a:rPr lang="en">
                          <a:latin typeface="Inter"/>
                          <a:ea typeface="Inter"/>
                          <a:cs typeface="Inter"/>
                          <a:sym typeface="Inter"/>
                        </a:rPr>
                        <a:t>Eli Whitney, “Cotton Gin Patent Application,” October 28, 1793 </a:t>
                      </a:r>
                      <a:endParaRPr>
                        <a:latin typeface="Inter"/>
                        <a:ea typeface="Inter"/>
                        <a:cs typeface="Inter"/>
                        <a:sym typeface="Inter"/>
                      </a:endParaRPr>
                    </a:p>
                  </a:txBody>
                  <a:tcPr marT="34300" marB="34300" marR="68600" marL="68600"/>
                </a:tc>
              </a:tr>
              <a:tr h="2822650">
                <a:tc>
                  <a:txBody>
                    <a:bodyPr/>
                    <a:lstStyle/>
                    <a:p>
                      <a:pPr indent="-342900" lvl="0" marL="457200" rtl="0" algn="l">
                        <a:spcBef>
                          <a:spcPts val="0"/>
                        </a:spcBef>
                        <a:spcAft>
                          <a:spcPts val="0"/>
                        </a:spcAft>
                        <a:buClr>
                          <a:schemeClr val="dk1"/>
                        </a:buClr>
                        <a:buSzPts val="1800"/>
                        <a:buFont typeface="Inter"/>
                        <a:buChar char="●"/>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342900" lvl="0" marL="457200" rtl="0" algn="l">
                        <a:spcBef>
                          <a:spcPts val="0"/>
                        </a:spcBef>
                        <a:spcAft>
                          <a:spcPts val="0"/>
                        </a:spcAft>
                        <a:buClr>
                          <a:schemeClr val="dk1"/>
                        </a:buClr>
                        <a:buSzPts val="1800"/>
                        <a:buFont typeface="Inter"/>
                        <a:buChar char="●"/>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342900" lvl="0" marL="457200" rtl="0" algn="l">
                        <a:spcBef>
                          <a:spcPts val="0"/>
                        </a:spcBef>
                        <a:spcAft>
                          <a:spcPts val="0"/>
                        </a:spcAft>
                        <a:buClr>
                          <a:schemeClr val="dk1"/>
                        </a:buClr>
                        <a:buSzPts val="1800"/>
                        <a:buFont typeface="Inter"/>
                        <a:buChar char="●"/>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None/>
                      </a:pPr>
                      <a:r>
                        <a:rPr b="1" lang="en" sz="1800">
                          <a:latin typeface="Inter"/>
                          <a:ea typeface="Inter"/>
                          <a:cs typeface="Inter"/>
                          <a:sym typeface="Inter"/>
                        </a:rPr>
                        <a:t>Characteristics</a:t>
                      </a:r>
                      <a:endParaRPr b="1" sz="1800">
                        <a:latin typeface="Inter"/>
                        <a:ea typeface="Inter"/>
                        <a:cs typeface="Inter"/>
                        <a:sym typeface="Inter"/>
                      </a:endParaRPr>
                    </a:p>
                  </a:txBody>
                  <a:tcPr marT="34300" marB="34300" marR="68600" marL="68600"/>
                </a:tc>
                <a:tc>
                  <a:txBody>
                    <a:bodyPr/>
                    <a:lstStyle/>
                    <a:p>
                      <a:pPr indent="0" lvl="0" marL="0" marR="0" rtl="0" algn="l">
                        <a:spcBef>
                          <a:spcPts val="0"/>
                        </a:spcBef>
                        <a:spcAft>
                          <a:spcPts val="0"/>
                        </a:spcAft>
                        <a:buNone/>
                      </a:pPr>
                      <a:r>
                        <a:t/>
                      </a:r>
                      <a:endParaRPr sz="11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r">
                        <a:spcBef>
                          <a:spcPts val="0"/>
                        </a:spcBef>
                        <a:spcAft>
                          <a:spcPts val="0"/>
                        </a:spcAft>
                        <a:buNone/>
                      </a:pPr>
                      <a:r>
                        <a:rPr b="1" lang="en" sz="1800">
                          <a:latin typeface="Inter"/>
                          <a:ea typeface="Inter"/>
                          <a:cs typeface="Inter"/>
                          <a:sym typeface="Inter"/>
                        </a:rPr>
                        <a:t>Question</a:t>
                      </a:r>
                      <a:endParaRPr b="1" sz="1800">
                        <a:latin typeface="Inter"/>
                        <a:ea typeface="Inter"/>
                        <a:cs typeface="Inter"/>
                        <a:sym typeface="Inter"/>
                      </a:endParaRPr>
                    </a:p>
                  </a:txBody>
                  <a:tcPr marT="34300" marB="34300" marR="68600" marL="68600"/>
                </a:tc>
              </a:tr>
            </a:tbl>
          </a:graphicData>
        </a:graphic>
      </p:graphicFrame>
      <p:sp>
        <p:nvSpPr>
          <p:cNvPr id="69" name="Google Shape;69;p15"/>
          <p:cNvSpPr txBox="1"/>
          <p:nvPr/>
        </p:nvSpPr>
        <p:spPr>
          <a:xfrm>
            <a:off x="2926080" y="1965960"/>
            <a:ext cx="3218700" cy="992400"/>
          </a:xfrm>
          <a:prstGeom prst="rect">
            <a:avLst/>
          </a:prstGeom>
          <a:solidFill>
            <a:schemeClr val="lt1"/>
          </a:solidFill>
          <a:ln cap="flat" cmpd="sng" w="12700">
            <a:solidFill>
              <a:schemeClr val="dk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rPr b="1" lang="en" sz="3200">
                <a:solidFill>
                  <a:schemeClr val="dk1"/>
                </a:solidFill>
                <a:latin typeface="Plus Jakarta Sans"/>
                <a:ea typeface="Plus Jakarta Sans"/>
                <a:cs typeface="Plus Jakarta Sans"/>
                <a:sym typeface="Plus Jakarta Sans"/>
              </a:rPr>
              <a:t>Cotton Gin</a:t>
            </a:r>
            <a:endParaRPr b="1" sz="3200">
              <a:solidFill>
                <a:schemeClr val="dk1"/>
              </a:solidFill>
              <a:latin typeface="Plus Jakarta Sans"/>
              <a:ea typeface="Plus Jakarta Sans"/>
              <a:cs typeface="Plus Jakarta Sans"/>
              <a:sym typeface="Plus Jakarta Sans"/>
            </a:endParaRPr>
          </a:p>
          <a:p>
            <a:pPr indent="0" lvl="0" marL="0" marR="0" rtl="0" algn="ctr">
              <a:spcBef>
                <a:spcPts val="0"/>
              </a:spcBef>
              <a:spcAft>
                <a:spcPts val="0"/>
              </a:spcAft>
              <a:buNone/>
            </a:pPr>
            <a:r>
              <a:rPr lang="en" sz="1300">
                <a:solidFill>
                  <a:schemeClr val="dk1"/>
                </a:solidFill>
                <a:latin typeface="Calibri"/>
                <a:ea typeface="Calibri"/>
                <a:cs typeface="Calibri"/>
                <a:sym typeface="Calibri"/>
              </a:rPr>
              <a:t>--------------------------------------------------------</a:t>
            </a:r>
            <a:endParaRPr sz="1000"/>
          </a:p>
          <a:p>
            <a:pPr indent="0" lvl="0" marL="0" marR="0" rtl="0" algn="ctr">
              <a:spcBef>
                <a:spcPts val="0"/>
              </a:spcBef>
              <a:spcAft>
                <a:spcPts val="0"/>
              </a:spcAft>
              <a:buNone/>
            </a:pPr>
            <a:r>
              <a:rPr lang="en" sz="1300">
                <a:solidFill>
                  <a:schemeClr val="dk1"/>
                </a:solidFill>
                <a:latin typeface="Inter"/>
                <a:ea typeface="Inter"/>
                <a:cs typeface="Inter"/>
                <a:sym typeface="Inter"/>
              </a:rPr>
              <a:t>My understanding: 4   3  2  1</a:t>
            </a:r>
            <a:endParaRPr sz="1300">
              <a:solidFill>
                <a:schemeClr val="dk1"/>
              </a:solidFill>
              <a:latin typeface="Inter"/>
              <a:ea typeface="Inter"/>
              <a:cs typeface="Inter"/>
              <a:sym typeface="Inter"/>
            </a:endParaRPr>
          </a:p>
        </p:txBody>
      </p:sp>
      <p:sp>
        <p:nvSpPr>
          <p:cNvPr id="70" name="Google Shape;70;p15"/>
          <p:cNvSpPr txBox="1"/>
          <p:nvPr/>
        </p:nvSpPr>
        <p:spPr>
          <a:xfrm>
            <a:off x="1324050" y="4593200"/>
            <a:ext cx="6495900" cy="482700"/>
          </a:xfrm>
          <a:prstGeom prst="rect">
            <a:avLst/>
          </a:prstGeom>
          <a:solidFill>
            <a:srgbClr val="FFFFFF"/>
          </a:solidFill>
          <a:ln cap="flat" cmpd="sng" w="19050">
            <a:solidFill>
              <a:srgbClr val="E95C3D"/>
            </a:solidFill>
            <a:prstDash val="solid"/>
            <a:round/>
            <a:headEnd len="sm" w="sm" type="none"/>
            <a:tailEnd len="sm" w="sm" type="none"/>
          </a:ln>
        </p:spPr>
        <p:txBody>
          <a:bodyPr anchorCtr="0" anchor="b"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  Date: ________ Class: ____________________</a:t>
            </a:r>
            <a:endParaRPr sz="1800">
              <a:solidFill>
                <a:srgbClr val="595959"/>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4" name="Shape 74"/>
        <p:cNvGrpSpPr/>
        <p:nvPr/>
      </p:nvGrpSpPr>
      <p:grpSpPr>
        <a:xfrm>
          <a:off x="0" y="0"/>
          <a:ext cx="0" cy="0"/>
          <a:chOff x="0" y="0"/>
          <a:chExt cx="0" cy="0"/>
        </a:xfrm>
      </p:grpSpPr>
      <p:sp>
        <p:nvSpPr>
          <p:cNvPr id="75" name="Google Shape;75;p16"/>
          <p:cNvSpPr txBox="1"/>
          <p:nvPr>
            <p:ph idx="2" type="body"/>
          </p:nvPr>
        </p:nvSpPr>
        <p:spPr>
          <a:xfrm>
            <a:off x="265425" y="139200"/>
            <a:ext cx="4739700" cy="4784400"/>
          </a:xfrm>
          <a:prstGeom prst="rect">
            <a:avLst/>
          </a:prstGeom>
        </p:spPr>
        <p:txBody>
          <a:bodyPr anchorCtr="0" anchor="t" bIns="34275" lIns="68575" spcFirstLastPara="1" rIns="68575" wrap="square" tIns="34275">
            <a:normAutofit/>
          </a:bodyPr>
          <a:lstStyle/>
          <a:p>
            <a:pPr indent="0" lvl="0" marL="0" rtl="0" algn="l">
              <a:spcBef>
                <a:spcPts val="800"/>
              </a:spcBef>
              <a:spcAft>
                <a:spcPts val="0"/>
              </a:spcAft>
              <a:buNone/>
            </a:pPr>
            <a:r>
              <a:rPr b="1" lang="en" sz="1600">
                <a:latin typeface="Inter"/>
                <a:ea typeface="Inter"/>
                <a:cs typeface="Inter"/>
                <a:sym typeface="Inter"/>
              </a:rPr>
              <a:t>NOTICE</a:t>
            </a:r>
            <a:endParaRPr b="1" sz="1600">
              <a:latin typeface="Inter"/>
              <a:ea typeface="Inter"/>
              <a:cs typeface="Inter"/>
              <a:sym typeface="Inter"/>
            </a:endParaRPr>
          </a:p>
          <a:p>
            <a:pPr indent="0" lvl="0" marL="0" rtl="0" algn="l">
              <a:spcBef>
                <a:spcPts val="1200"/>
              </a:spcBef>
              <a:spcAft>
                <a:spcPts val="0"/>
              </a:spcAft>
              <a:buNone/>
            </a:pPr>
            <a:r>
              <a:rPr lang="en" sz="1600">
                <a:latin typeface="Inter"/>
                <a:ea typeface="Inter"/>
                <a:cs typeface="Inter"/>
                <a:sym typeface="Inter"/>
              </a:rPr>
              <a:t>What do you see that seems interesting or important?</a:t>
            </a:r>
            <a:endParaRPr sz="1600">
              <a:latin typeface="Inter"/>
              <a:ea typeface="Inter"/>
              <a:cs typeface="Inter"/>
              <a:sym typeface="Inter"/>
            </a:endParaRPr>
          </a:p>
          <a:p>
            <a:pPr indent="0" lvl="0" marL="0" rtl="0" algn="l">
              <a:spcBef>
                <a:spcPts val="1200"/>
              </a:spcBef>
              <a:spcAft>
                <a:spcPts val="0"/>
              </a:spcAft>
              <a:buNone/>
            </a:pPr>
            <a:r>
              <a:t/>
            </a:r>
            <a:endParaRPr sz="1600">
              <a:latin typeface="Inter"/>
              <a:ea typeface="Inter"/>
              <a:cs typeface="Inter"/>
              <a:sym typeface="Inter"/>
            </a:endParaRPr>
          </a:p>
          <a:p>
            <a:pPr indent="0" lvl="0" marL="0" rtl="0" algn="l">
              <a:spcBef>
                <a:spcPts val="1200"/>
              </a:spcBef>
              <a:spcAft>
                <a:spcPts val="0"/>
              </a:spcAft>
              <a:buNone/>
            </a:pPr>
            <a:r>
              <a:t/>
            </a:r>
            <a:endParaRPr sz="1600">
              <a:latin typeface="Inter"/>
              <a:ea typeface="Inter"/>
              <a:cs typeface="Inter"/>
              <a:sym typeface="Inter"/>
            </a:endParaRPr>
          </a:p>
          <a:p>
            <a:pPr indent="0" lvl="0" marL="0" rtl="0" algn="l">
              <a:spcBef>
                <a:spcPts val="1200"/>
              </a:spcBef>
              <a:spcAft>
                <a:spcPts val="0"/>
              </a:spcAft>
              <a:buNone/>
            </a:pPr>
            <a:r>
              <a:rPr b="1" lang="en" sz="1600">
                <a:latin typeface="Inter"/>
                <a:ea typeface="Inter"/>
                <a:cs typeface="Inter"/>
                <a:sym typeface="Inter"/>
              </a:rPr>
              <a:t>WONDER</a:t>
            </a:r>
            <a:endParaRPr b="1" sz="1600">
              <a:latin typeface="Inter"/>
              <a:ea typeface="Inter"/>
              <a:cs typeface="Inter"/>
              <a:sym typeface="Inter"/>
            </a:endParaRPr>
          </a:p>
          <a:p>
            <a:pPr indent="0" lvl="0" marL="0" rtl="0" algn="l">
              <a:spcBef>
                <a:spcPts val="1200"/>
              </a:spcBef>
              <a:spcAft>
                <a:spcPts val="0"/>
              </a:spcAft>
              <a:buNone/>
            </a:pPr>
            <a:r>
              <a:rPr lang="en" sz="1600">
                <a:latin typeface="Inter"/>
                <a:ea typeface="Inter"/>
                <a:cs typeface="Inter"/>
                <a:sym typeface="Inter"/>
              </a:rPr>
              <a:t>What questions do you have about this image?</a:t>
            </a:r>
            <a:endParaRPr sz="1600">
              <a:latin typeface="Inter"/>
              <a:ea typeface="Inter"/>
              <a:cs typeface="Inter"/>
              <a:sym typeface="Inter"/>
            </a:endParaRPr>
          </a:p>
          <a:p>
            <a:pPr indent="0" lvl="0" marL="0" rtl="0" algn="l">
              <a:spcBef>
                <a:spcPts val="1200"/>
              </a:spcBef>
              <a:spcAft>
                <a:spcPts val="0"/>
              </a:spcAft>
              <a:buNone/>
            </a:pPr>
            <a:r>
              <a:t/>
            </a:r>
            <a:endParaRPr sz="1600">
              <a:latin typeface="Inter"/>
              <a:ea typeface="Inter"/>
              <a:cs typeface="Inter"/>
              <a:sym typeface="Inter"/>
            </a:endParaRPr>
          </a:p>
          <a:p>
            <a:pPr indent="0" lvl="0" marL="0" rtl="0" algn="l">
              <a:spcBef>
                <a:spcPts val="1200"/>
              </a:spcBef>
              <a:spcAft>
                <a:spcPts val="0"/>
              </a:spcAft>
              <a:buNone/>
            </a:pPr>
            <a:r>
              <a:t/>
            </a:r>
            <a:endParaRPr sz="1600">
              <a:latin typeface="Inter"/>
              <a:ea typeface="Inter"/>
              <a:cs typeface="Inter"/>
              <a:sym typeface="Inter"/>
            </a:endParaRPr>
          </a:p>
          <a:p>
            <a:pPr indent="0" lvl="0" marL="0" rtl="0" algn="l">
              <a:spcBef>
                <a:spcPts val="1200"/>
              </a:spcBef>
              <a:spcAft>
                <a:spcPts val="0"/>
              </a:spcAft>
              <a:buNone/>
            </a:pPr>
            <a:r>
              <a:rPr b="1" lang="en" sz="1600">
                <a:latin typeface="Inter"/>
                <a:ea typeface="Inter"/>
                <a:cs typeface="Inter"/>
                <a:sym typeface="Inter"/>
              </a:rPr>
              <a:t>THINK</a:t>
            </a:r>
            <a:endParaRPr b="1" sz="1600">
              <a:latin typeface="Inter"/>
              <a:ea typeface="Inter"/>
              <a:cs typeface="Inter"/>
              <a:sym typeface="Inter"/>
            </a:endParaRPr>
          </a:p>
          <a:p>
            <a:pPr indent="0" lvl="0" marL="0" rtl="0" algn="l">
              <a:spcBef>
                <a:spcPts val="1200"/>
              </a:spcBef>
              <a:spcAft>
                <a:spcPts val="1200"/>
              </a:spcAft>
              <a:buNone/>
            </a:pPr>
            <a:r>
              <a:rPr lang="en" sz="1600">
                <a:latin typeface="Inter"/>
                <a:ea typeface="Inter"/>
                <a:cs typeface="Inter"/>
                <a:sym typeface="Inter"/>
              </a:rPr>
              <a:t>What do you suppose is going on this image?</a:t>
            </a:r>
            <a:endParaRPr sz="1600">
              <a:latin typeface="Inter"/>
              <a:ea typeface="Inter"/>
              <a:cs typeface="Inter"/>
              <a:sym typeface="Inter"/>
            </a:endParaRPr>
          </a:p>
        </p:txBody>
      </p:sp>
      <p:sp>
        <p:nvSpPr>
          <p:cNvPr id="76" name="Google Shape;76;p16"/>
          <p:cNvSpPr txBox="1"/>
          <p:nvPr/>
        </p:nvSpPr>
        <p:spPr>
          <a:xfrm>
            <a:off x="5146288" y="3548875"/>
            <a:ext cx="3816000" cy="9234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Source: </a:t>
            </a:r>
            <a:r>
              <a:rPr lang="en" sz="1200">
                <a:solidFill>
                  <a:schemeClr val="dk1"/>
                </a:solidFill>
                <a:highlight>
                  <a:srgbClr val="F8F9FA"/>
                </a:highlight>
                <a:latin typeface="Inter"/>
                <a:ea typeface="Inter"/>
                <a:cs typeface="Inter"/>
                <a:sym typeface="Inter"/>
              </a:rPr>
              <a:t>William S. Sheppard, “African American slaves using the first cotton gin, 1790-1800,” in </a:t>
            </a:r>
            <a:r>
              <a:rPr i="1" lang="en" sz="1200">
                <a:solidFill>
                  <a:schemeClr val="dk1"/>
                </a:solidFill>
                <a:highlight>
                  <a:srgbClr val="F8F9FA"/>
                </a:highlight>
                <a:latin typeface="Inter"/>
                <a:ea typeface="Inter"/>
                <a:cs typeface="Inter"/>
                <a:sym typeface="Inter"/>
              </a:rPr>
              <a:t>Harper’s Weekly</a:t>
            </a:r>
            <a:r>
              <a:rPr lang="en" sz="1200">
                <a:solidFill>
                  <a:schemeClr val="dk1"/>
                </a:solidFill>
                <a:highlight>
                  <a:srgbClr val="F8F9FA"/>
                </a:highlight>
                <a:latin typeface="Inter"/>
                <a:ea typeface="Inter"/>
                <a:cs typeface="Inter"/>
                <a:sym typeface="Inter"/>
              </a:rPr>
              <a:t>, December 18, 1869. Public Domain.</a:t>
            </a:r>
            <a:endParaRPr sz="1200">
              <a:solidFill>
                <a:schemeClr val="dk1"/>
              </a:solidFill>
              <a:latin typeface="Inter"/>
              <a:ea typeface="Inter"/>
              <a:cs typeface="Inter"/>
              <a:sym typeface="Inter"/>
            </a:endParaRPr>
          </a:p>
        </p:txBody>
      </p:sp>
      <p:sp>
        <p:nvSpPr>
          <p:cNvPr id="77" name="Google Shape;77;p16"/>
          <p:cNvSpPr txBox="1"/>
          <p:nvPr/>
        </p:nvSpPr>
        <p:spPr>
          <a:xfrm>
            <a:off x="1324050" y="4593200"/>
            <a:ext cx="6495900" cy="482700"/>
          </a:xfrm>
          <a:prstGeom prst="rect">
            <a:avLst/>
          </a:prstGeom>
          <a:solidFill>
            <a:srgbClr val="FFFFFF"/>
          </a:solidFill>
          <a:ln cap="flat" cmpd="sng" w="19050">
            <a:solidFill>
              <a:srgbClr val="E95C3D"/>
            </a:solidFill>
            <a:prstDash val="solid"/>
            <a:round/>
            <a:headEnd len="sm" w="sm" type="none"/>
            <a:tailEnd len="sm" w="sm" type="none"/>
          </a:ln>
        </p:spPr>
        <p:txBody>
          <a:bodyPr anchorCtr="0" anchor="b"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  Date: ________ Class: ____________________</a:t>
            </a:r>
            <a:endParaRPr sz="1800">
              <a:solidFill>
                <a:srgbClr val="595959"/>
              </a:solidFill>
            </a:endParaRPr>
          </a:p>
        </p:txBody>
      </p:sp>
      <p:pic>
        <p:nvPicPr>
          <p:cNvPr id="78" name="Google Shape;78;p16"/>
          <p:cNvPicPr preferRelativeResize="0"/>
          <p:nvPr/>
        </p:nvPicPr>
        <p:blipFill>
          <a:blip r:embed="rId3">
            <a:alphaModFix/>
          </a:blip>
          <a:stretch>
            <a:fillRect/>
          </a:stretch>
        </p:blipFill>
        <p:spPr>
          <a:xfrm>
            <a:off x="5137238" y="592025"/>
            <a:ext cx="3834076" cy="2875557"/>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