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FE4A0EF-AF7F-43DF-B979-3AD0025B8C83}">
  <a:tblStyle styleId="{EFE4A0EF-AF7F-43DF-B979-3AD0025B8C83}"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DCB6CCC-BC0B-4428-A3BC-EBB51B9A581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5d3ebe97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5d3ebe97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da12993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da12993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{EFE4A0EF-AF7F-43DF-B979-3AD0025B8C83}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{EFE4A0EF-AF7F-43DF-B979-3AD0025B8C83}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human-made waterway that allows for transportation to occur from one body of water to another</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500">
                          <a:latin typeface="Inter"/>
                          <a:ea typeface="Inter"/>
                          <a:cs typeface="Inter"/>
                          <a:sym typeface="Inter"/>
                        </a:rPr>
                        <a:t>“... the lock canal is at once seen to be one of the greatest inventions of any age; it was every whit as far ahead of any system of transportation when it was discovered as the railway is in advance of the best canal today.”</a:t>
                      </a:r>
                      <a:endParaRPr sz="1500">
                        <a:latin typeface="Inter"/>
                        <a:ea typeface="Inter"/>
                        <a:cs typeface="Inter"/>
                        <a:sym typeface="Inter"/>
                      </a:endParaRPr>
                    </a:p>
                    <a:p>
                      <a:pPr indent="-323850" lvl="0" marL="457200" marR="0" rtl="0" algn="r">
                        <a:spcBef>
                          <a:spcPts val="0"/>
                        </a:spcBef>
                        <a:spcAft>
                          <a:spcPts val="0"/>
                        </a:spcAft>
                        <a:buSzPts val="1500"/>
                        <a:buFont typeface="Inter"/>
                        <a:buChar char="-"/>
                      </a:pPr>
                      <a:r>
                        <a:rPr lang="en" sz="1500">
                          <a:latin typeface="Inter"/>
                          <a:ea typeface="Inter"/>
                          <a:cs typeface="Inter"/>
                          <a:sym typeface="Inter"/>
                        </a:rPr>
                        <a:t>Archer Butler Hulbert, </a:t>
                      </a:r>
                      <a:r>
                        <a:rPr i="1" lang="en" sz="1500">
                          <a:latin typeface="Inter"/>
                          <a:ea typeface="Inter"/>
                          <a:cs typeface="Inter"/>
                          <a:sym typeface="Inter"/>
                        </a:rPr>
                        <a:t>Historic Highways of America: The Great American Canals</a:t>
                      </a:r>
                      <a:r>
                        <a:rPr lang="en" sz="1500">
                          <a:latin typeface="Inter"/>
                          <a:ea typeface="Inter"/>
                          <a:cs typeface="Inter"/>
                          <a:sym typeface="Inter"/>
                        </a:rPr>
                        <a:t>, 1904.</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Canal</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{6DCB6CCC-BC0B-4428-A3BC-EBB51B9A581F}</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Transportation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