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5.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0" r:id="rId5"/>
    <p:sldMasterId id="2147483671" r:id="rId6"/>
  </p:sldMasterIdLst>
  <p:notesMasterIdLst>
    <p:notesMasterId r:id="rId7"/>
  </p:notesMasterIdLst>
  <p:sldIdLst>
    <p:sldId id="256" r:id="rId8"/>
    <p:sldId id="257" r:id="rId9"/>
    <p:sldId id="258" r:id="rId10"/>
    <p:sldId id="259" r:id="rId11"/>
    <p:sldId id="260" r:id="rId12"/>
    <p:sldId id="261" r:id="rId13"/>
  </p:sldIdLst>
  <p:sldSz cy="10058400" cx="7772400"/>
  <p:notesSz cx="6858000" cy="9144000"/>
  <p:embeddedFontLst>
    <p:embeddedFont>
      <p:font typeface="Halant"/>
      <p:regular r:id="rId14"/>
      <p:bold r:id="rId15"/>
    </p:embeddedFont>
    <p:embeddedFont>
      <p:font typeface="Inter SemiBold"/>
      <p:regular r:id="rId16"/>
      <p:bold r:id="rId17"/>
      <p:italic r:id="rId18"/>
      <p:boldItalic r:id="rId19"/>
    </p:embeddedFont>
    <p:embeddedFont>
      <p:font typeface="Inter"/>
      <p:regular r:id="rId20"/>
      <p:bold r:id="rId21"/>
      <p:italic r:id="rId22"/>
      <p:boldItalic r:id="rId23"/>
    </p:embeddedFont>
    <p:embeddedFont>
      <p:font typeface="Plus Jakarta Sans"/>
      <p:regular r:id="rId24"/>
      <p:bold r:id="rId25"/>
      <p:italic r:id="rId26"/>
      <p:boldItalic r:id="rId27"/>
    </p:embeddedFont>
    <p:embeddedFont>
      <p:font typeface="Plus Jakarta Sans Medium"/>
      <p:regular r:id="rId28"/>
      <p:bold r:id="rId29"/>
      <p:italic r:id="rId30"/>
      <p:boldItalic r:id="rId3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860">
          <p15:clr>
            <a:srgbClr val="A4A3A4"/>
          </p15:clr>
        </p15:guide>
        <p15:guide id="2" pos="2880">
          <p15:clr>
            <a:srgbClr val="A4A3A4"/>
          </p15:clr>
        </p15:guide>
        <p15:guide id="3" pos="295">
          <p15:clr>
            <a:srgbClr val="747775"/>
          </p15:clr>
        </p15:guide>
        <p15:guide id="4" pos="4601">
          <p15:clr>
            <a:srgbClr val="747775"/>
          </p15:clr>
        </p15:guide>
        <p15:guide id="5" orient="horz" pos="6160">
          <p15:clr>
            <a:srgbClr val="747775"/>
          </p15:clr>
        </p15:guide>
        <p15:guide id="6" orient="horz" pos="3168">
          <p15:clr>
            <a:srgbClr val="747775"/>
          </p15:clr>
        </p15:guide>
        <p15:guide id="7" pos="3456">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78180AAA-965A-4CAC-B616-1A0A2DC15764}">
  <a:tblStyle styleId="{78180AAA-965A-4CAC-B616-1A0A2DC15764}"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860" orient="horz"/>
        <p:guide pos="2880"/>
        <p:guide pos="295"/>
        <p:guide pos="4601"/>
        <p:guide pos="6160" orient="horz"/>
        <p:guide pos="3168" orient="horz"/>
        <p:guide pos="3456"/>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Inter-regular.fntdata"/><Relationship Id="rId22" Type="http://schemas.openxmlformats.org/officeDocument/2006/relationships/font" Target="fonts/Inter-italic.fntdata"/><Relationship Id="rId21" Type="http://schemas.openxmlformats.org/officeDocument/2006/relationships/font" Target="fonts/Inter-bold.fntdata"/><Relationship Id="rId24" Type="http://schemas.openxmlformats.org/officeDocument/2006/relationships/font" Target="fonts/PlusJakartaSans-regular.fntdata"/><Relationship Id="rId23" Type="http://schemas.openxmlformats.org/officeDocument/2006/relationships/font" Target="fonts/Inter-boldItalic.fntdata"/><Relationship Id="rId1" Type="http://schemas.openxmlformats.org/officeDocument/2006/relationships/theme" Target="theme/theme3.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2.xml"/><Relationship Id="rId26" Type="http://schemas.openxmlformats.org/officeDocument/2006/relationships/font" Target="fonts/PlusJakartaSans-italic.fntdata"/><Relationship Id="rId25" Type="http://schemas.openxmlformats.org/officeDocument/2006/relationships/font" Target="fonts/PlusJakartaSans-bold.fntdata"/><Relationship Id="rId28" Type="http://schemas.openxmlformats.org/officeDocument/2006/relationships/font" Target="fonts/PlusJakartaSansMedium-regular.fntdata"/><Relationship Id="rId27" Type="http://schemas.openxmlformats.org/officeDocument/2006/relationships/font" Target="fonts/PlusJakartaSans-boldItalic.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29" Type="http://schemas.openxmlformats.org/officeDocument/2006/relationships/font" Target="fonts/PlusJakartaSansMedium-bold.fntdata"/><Relationship Id="rId7" Type="http://schemas.openxmlformats.org/officeDocument/2006/relationships/notesMaster" Target="notesMasters/notesMaster1.xml"/><Relationship Id="rId8" Type="http://schemas.openxmlformats.org/officeDocument/2006/relationships/slide" Target="slides/slide1.xml"/><Relationship Id="rId31" Type="http://schemas.openxmlformats.org/officeDocument/2006/relationships/font" Target="fonts/PlusJakartaSansMedium-boldItalic.fntdata"/><Relationship Id="rId30" Type="http://schemas.openxmlformats.org/officeDocument/2006/relationships/font" Target="fonts/PlusJakartaSansMedium-italic.fntdata"/><Relationship Id="rId11" Type="http://schemas.openxmlformats.org/officeDocument/2006/relationships/slide" Target="slides/slide4.xml"/><Relationship Id="rId10" Type="http://schemas.openxmlformats.org/officeDocument/2006/relationships/slide" Target="slides/slide3.xml"/><Relationship Id="rId13" Type="http://schemas.openxmlformats.org/officeDocument/2006/relationships/slide" Target="slides/slide6.xml"/><Relationship Id="rId12" Type="http://schemas.openxmlformats.org/officeDocument/2006/relationships/slide" Target="slides/slide5.xml"/><Relationship Id="rId15" Type="http://schemas.openxmlformats.org/officeDocument/2006/relationships/font" Target="fonts/Halant-bold.fntdata"/><Relationship Id="rId14" Type="http://schemas.openxmlformats.org/officeDocument/2006/relationships/font" Target="fonts/Halant-regular.fntdata"/><Relationship Id="rId17" Type="http://schemas.openxmlformats.org/officeDocument/2006/relationships/font" Target="fonts/InterSemiBold-bold.fntdata"/><Relationship Id="rId16" Type="http://schemas.openxmlformats.org/officeDocument/2006/relationships/font" Target="fonts/InterSemiBold-regular.fntdata"/><Relationship Id="rId19" Type="http://schemas.openxmlformats.org/officeDocument/2006/relationships/font" Target="fonts/InterSemiBold-boldItalic.fntdata"/><Relationship Id="rId18" Type="http://schemas.openxmlformats.org/officeDocument/2006/relationships/font" Target="fonts/InterSemiBold-italic.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 name="Shape 95"/>
        <p:cNvGrpSpPr/>
        <p:nvPr/>
      </p:nvGrpSpPr>
      <p:grpSpPr>
        <a:xfrm>
          <a:off x="0" y="0"/>
          <a:ext cx="0" cy="0"/>
          <a:chOff x="0" y="0"/>
          <a:chExt cx="0" cy="0"/>
        </a:xfrm>
      </p:grpSpPr>
      <p:sp>
        <p:nvSpPr>
          <p:cNvPr id="96" name="Google Shape;96;g366c4db163f_0_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97" name="Google Shape;97;g366c4db163f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 name="Shape 104"/>
        <p:cNvGrpSpPr/>
        <p:nvPr/>
      </p:nvGrpSpPr>
      <p:grpSpPr>
        <a:xfrm>
          <a:off x="0" y="0"/>
          <a:ext cx="0" cy="0"/>
          <a:chOff x="0" y="0"/>
          <a:chExt cx="0" cy="0"/>
        </a:xfrm>
      </p:grpSpPr>
      <p:sp>
        <p:nvSpPr>
          <p:cNvPr id="105" name="Google Shape;105;g2faed320c8f_0_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06" name="Google Shape;106;g2faed320c8f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 name="Shape 124"/>
        <p:cNvGrpSpPr/>
        <p:nvPr/>
      </p:nvGrpSpPr>
      <p:grpSpPr>
        <a:xfrm>
          <a:off x="0" y="0"/>
          <a:ext cx="0" cy="0"/>
          <a:chOff x="0" y="0"/>
          <a:chExt cx="0" cy="0"/>
        </a:xfrm>
      </p:grpSpPr>
      <p:sp>
        <p:nvSpPr>
          <p:cNvPr id="125" name="Google Shape;125;g366c4db163f_0_237: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26" name="Google Shape;126;g366c4db163f_0_23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 name="Shape 134"/>
        <p:cNvGrpSpPr/>
        <p:nvPr/>
      </p:nvGrpSpPr>
      <p:grpSpPr>
        <a:xfrm>
          <a:off x="0" y="0"/>
          <a:ext cx="0" cy="0"/>
          <a:chOff x="0" y="0"/>
          <a:chExt cx="0" cy="0"/>
        </a:xfrm>
      </p:grpSpPr>
      <p:sp>
        <p:nvSpPr>
          <p:cNvPr id="135" name="Google Shape;135;g366c4db163f_0_311: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36" name="Google Shape;136;g366c4db163f_0_3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7" name="Shape 147"/>
        <p:cNvGrpSpPr/>
        <p:nvPr/>
      </p:nvGrpSpPr>
      <p:grpSpPr>
        <a:xfrm>
          <a:off x="0" y="0"/>
          <a:ext cx="0" cy="0"/>
          <a:chOff x="0" y="0"/>
          <a:chExt cx="0" cy="0"/>
        </a:xfrm>
      </p:grpSpPr>
      <p:sp>
        <p:nvSpPr>
          <p:cNvPr id="148" name="Google Shape;148;g366c4db163f_0_57: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49" name="Google Shape;149;g366c4db163f_0_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7" name="Shape 167"/>
        <p:cNvGrpSpPr/>
        <p:nvPr/>
      </p:nvGrpSpPr>
      <p:grpSpPr>
        <a:xfrm>
          <a:off x="0" y="0"/>
          <a:ext cx="0" cy="0"/>
          <a:chOff x="0" y="0"/>
          <a:chExt cx="0" cy="0"/>
        </a:xfrm>
      </p:grpSpPr>
      <p:sp>
        <p:nvSpPr>
          <p:cNvPr id="168" name="Google Shape;168;g366c4db163f_0_432: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69" name="Google Shape;169;g366c4db163f_0_4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264952" y="1456058"/>
            <a:ext cx="7242600" cy="4014000"/>
          </a:xfrm>
          <a:prstGeom prst="rect">
            <a:avLst/>
          </a:prstGeom>
        </p:spPr>
        <p:txBody>
          <a:bodyPr anchorCtr="0" anchor="b" bIns="96675" lIns="96675" spcFirstLastPara="1" rIns="96675" wrap="square" tIns="96675">
            <a:noAutofit/>
          </a:bodyPr>
          <a:lstStyle>
            <a:lvl1pPr lvl="0" algn="ctr">
              <a:spcBef>
                <a:spcPts val="0"/>
              </a:spcBef>
              <a:spcAft>
                <a:spcPts val="0"/>
              </a:spcAft>
              <a:buSzPts val="5500"/>
              <a:buNone/>
              <a:defRPr sz="5500"/>
            </a:lvl1pPr>
            <a:lvl2pPr lvl="1" algn="ctr">
              <a:spcBef>
                <a:spcPts val="0"/>
              </a:spcBef>
              <a:spcAft>
                <a:spcPts val="0"/>
              </a:spcAft>
              <a:buSzPts val="5500"/>
              <a:buNone/>
              <a:defRPr sz="5500"/>
            </a:lvl2pPr>
            <a:lvl3pPr lvl="2" algn="ctr">
              <a:spcBef>
                <a:spcPts val="0"/>
              </a:spcBef>
              <a:spcAft>
                <a:spcPts val="0"/>
              </a:spcAft>
              <a:buSzPts val="5500"/>
              <a:buNone/>
              <a:defRPr sz="5500"/>
            </a:lvl3pPr>
            <a:lvl4pPr lvl="3" algn="ctr">
              <a:spcBef>
                <a:spcPts val="0"/>
              </a:spcBef>
              <a:spcAft>
                <a:spcPts val="0"/>
              </a:spcAft>
              <a:buSzPts val="5500"/>
              <a:buNone/>
              <a:defRPr sz="5500"/>
            </a:lvl4pPr>
            <a:lvl5pPr lvl="4" algn="ctr">
              <a:spcBef>
                <a:spcPts val="0"/>
              </a:spcBef>
              <a:spcAft>
                <a:spcPts val="0"/>
              </a:spcAft>
              <a:buSzPts val="5500"/>
              <a:buNone/>
              <a:defRPr sz="5500"/>
            </a:lvl5pPr>
            <a:lvl6pPr lvl="5" algn="ctr">
              <a:spcBef>
                <a:spcPts val="0"/>
              </a:spcBef>
              <a:spcAft>
                <a:spcPts val="0"/>
              </a:spcAft>
              <a:buSzPts val="5500"/>
              <a:buNone/>
              <a:defRPr sz="5500"/>
            </a:lvl6pPr>
            <a:lvl7pPr lvl="6" algn="ctr">
              <a:spcBef>
                <a:spcPts val="0"/>
              </a:spcBef>
              <a:spcAft>
                <a:spcPts val="0"/>
              </a:spcAft>
              <a:buSzPts val="5500"/>
              <a:buNone/>
              <a:defRPr sz="5500"/>
            </a:lvl7pPr>
            <a:lvl8pPr lvl="7" algn="ctr">
              <a:spcBef>
                <a:spcPts val="0"/>
              </a:spcBef>
              <a:spcAft>
                <a:spcPts val="0"/>
              </a:spcAft>
              <a:buSzPts val="5500"/>
              <a:buNone/>
              <a:defRPr sz="5500"/>
            </a:lvl8pPr>
            <a:lvl9pPr lvl="8" algn="ctr">
              <a:spcBef>
                <a:spcPts val="0"/>
              </a:spcBef>
              <a:spcAft>
                <a:spcPts val="0"/>
              </a:spcAft>
              <a:buSzPts val="5500"/>
              <a:buNone/>
              <a:defRPr sz="5500"/>
            </a:lvl9pPr>
          </a:lstStyle>
          <a:p/>
        </p:txBody>
      </p:sp>
      <p:sp>
        <p:nvSpPr>
          <p:cNvPr id="11" name="Google Shape;11;p2"/>
          <p:cNvSpPr txBox="1"/>
          <p:nvPr>
            <p:ph idx="1" type="subTitle"/>
          </p:nvPr>
        </p:nvSpPr>
        <p:spPr>
          <a:xfrm>
            <a:off x="264945" y="5542289"/>
            <a:ext cx="7242600" cy="15501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3000"/>
              <a:buNone/>
              <a:defRPr sz="3000"/>
            </a:lvl1pPr>
            <a:lvl2pPr lvl="1" algn="ctr">
              <a:lnSpc>
                <a:spcPct val="100000"/>
              </a:lnSpc>
              <a:spcBef>
                <a:spcPts val="0"/>
              </a:spcBef>
              <a:spcAft>
                <a:spcPts val="0"/>
              </a:spcAft>
              <a:buSzPts val="3000"/>
              <a:buNone/>
              <a:defRPr sz="3000"/>
            </a:lvl2pPr>
            <a:lvl3pPr lvl="2" algn="ctr">
              <a:lnSpc>
                <a:spcPct val="100000"/>
              </a:lnSpc>
              <a:spcBef>
                <a:spcPts val="0"/>
              </a:spcBef>
              <a:spcAft>
                <a:spcPts val="0"/>
              </a:spcAft>
              <a:buSzPts val="3000"/>
              <a:buNone/>
              <a:defRPr sz="3000"/>
            </a:lvl3pPr>
            <a:lvl4pPr lvl="3" algn="ctr">
              <a:lnSpc>
                <a:spcPct val="100000"/>
              </a:lnSpc>
              <a:spcBef>
                <a:spcPts val="0"/>
              </a:spcBef>
              <a:spcAft>
                <a:spcPts val="0"/>
              </a:spcAft>
              <a:buSzPts val="3000"/>
              <a:buNone/>
              <a:defRPr sz="3000"/>
            </a:lvl4pPr>
            <a:lvl5pPr lvl="4" algn="ctr">
              <a:lnSpc>
                <a:spcPct val="100000"/>
              </a:lnSpc>
              <a:spcBef>
                <a:spcPts val="0"/>
              </a:spcBef>
              <a:spcAft>
                <a:spcPts val="0"/>
              </a:spcAft>
              <a:buSzPts val="3000"/>
              <a:buNone/>
              <a:defRPr sz="3000"/>
            </a:lvl5pPr>
            <a:lvl6pPr lvl="5" algn="ctr">
              <a:lnSpc>
                <a:spcPct val="100000"/>
              </a:lnSpc>
              <a:spcBef>
                <a:spcPts val="0"/>
              </a:spcBef>
              <a:spcAft>
                <a:spcPts val="0"/>
              </a:spcAft>
              <a:buSzPts val="3000"/>
              <a:buNone/>
              <a:defRPr sz="3000"/>
            </a:lvl6pPr>
            <a:lvl7pPr lvl="6" algn="ctr">
              <a:lnSpc>
                <a:spcPct val="100000"/>
              </a:lnSpc>
              <a:spcBef>
                <a:spcPts val="0"/>
              </a:spcBef>
              <a:spcAft>
                <a:spcPts val="0"/>
              </a:spcAft>
              <a:buSzPts val="3000"/>
              <a:buNone/>
              <a:defRPr sz="3000"/>
            </a:lvl7pPr>
            <a:lvl8pPr lvl="7" algn="ctr">
              <a:lnSpc>
                <a:spcPct val="100000"/>
              </a:lnSpc>
              <a:spcBef>
                <a:spcPts val="0"/>
              </a:spcBef>
              <a:spcAft>
                <a:spcPts val="0"/>
              </a:spcAft>
              <a:buSzPts val="3000"/>
              <a:buNone/>
              <a:defRPr sz="3000"/>
            </a:lvl8pPr>
            <a:lvl9pPr lvl="8" algn="ctr">
              <a:lnSpc>
                <a:spcPct val="100000"/>
              </a:lnSpc>
              <a:spcBef>
                <a:spcPts val="0"/>
              </a:spcBef>
              <a:spcAft>
                <a:spcPts val="0"/>
              </a:spcAft>
              <a:buSzPts val="3000"/>
              <a:buNone/>
              <a:defRPr sz="3000"/>
            </a:lvl9pPr>
          </a:lstStyle>
          <a:p/>
        </p:txBody>
      </p:sp>
      <p:sp>
        <p:nvSpPr>
          <p:cNvPr id="12" name="Google Shape;12;p2"/>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264945" y="2163089"/>
            <a:ext cx="7242600" cy="3839700"/>
          </a:xfrm>
          <a:prstGeom prst="rect">
            <a:avLst/>
          </a:prstGeom>
        </p:spPr>
        <p:txBody>
          <a:bodyPr anchorCtr="0" anchor="b" bIns="96675" lIns="96675" spcFirstLastPara="1" rIns="96675" wrap="square" tIns="96675">
            <a:noAutofit/>
          </a:bodyPr>
          <a:lstStyle>
            <a:lvl1pPr lvl="0" algn="ctr">
              <a:spcBef>
                <a:spcPts val="0"/>
              </a:spcBef>
              <a:spcAft>
                <a:spcPts val="0"/>
              </a:spcAft>
              <a:buSzPts val="12700"/>
              <a:buNone/>
              <a:defRPr sz="12700"/>
            </a:lvl1pPr>
            <a:lvl2pPr lvl="1" algn="ctr">
              <a:spcBef>
                <a:spcPts val="0"/>
              </a:spcBef>
              <a:spcAft>
                <a:spcPts val="0"/>
              </a:spcAft>
              <a:buSzPts val="12700"/>
              <a:buNone/>
              <a:defRPr sz="12700"/>
            </a:lvl2pPr>
            <a:lvl3pPr lvl="2" algn="ctr">
              <a:spcBef>
                <a:spcPts val="0"/>
              </a:spcBef>
              <a:spcAft>
                <a:spcPts val="0"/>
              </a:spcAft>
              <a:buSzPts val="12700"/>
              <a:buNone/>
              <a:defRPr sz="12700"/>
            </a:lvl3pPr>
            <a:lvl4pPr lvl="3" algn="ctr">
              <a:spcBef>
                <a:spcPts val="0"/>
              </a:spcBef>
              <a:spcAft>
                <a:spcPts val="0"/>
              </a:spcAft>
              <a:buSzPts val="12700"/>
              <a:buNone/>
              <a:defRPr sz="12700"/>
            </a:lvl4pPr>
            <a:lvl5pPr lvl="4" algn="ctr">
              <a:spcBef>
                <a:spcPts val="0"/>
              </a:spcBef>
              <a:spcAft>
                <a:spcPts val="0"/>
              </a:spcAft>
              <a:buSzPts val="12700"/>
              <a:buNone/>
              <a:defRPr sz="12700"/>
            </a:lvl5pPr>
            <a:lvl6pPr lvl="5" algn="ctr">
              <a:spcBef>
                <a:spcPts val="0"/>
              </a:spcBef>
              <a:spcAft>
                <a:spcPts val="0"/>
              </a:spcAft>
              <a:buSzPts val="12700"/>
              <a:buNone/>
              <a:defRPr sz="12700"/>
            </a:lvl6pPr>
            <a:lvl7pPr lvl="6" algn="ctr">
              <a:spcBef>
                <a:spcPts val="0"/>
              </a:spcBef>
              <a:spcAft>
                <a:spcPts val="0"/>
              </a:spcAft>
              <a:buSzPts val="12700"/>
              <a:buNone/>
              <a:defRPr sz="12700"/>
            </a:lvl7pPr>
            <a:lvl8pPr lvl="7" algn="ctr">
              <a:spcBef>
                <a:spcPts val="0"/>
              </a:spcBef>
              <a:spcAft>
                <a:spcPts val="0"/>
              </a:spcAft>
              <a:buSzPts val="12700"/>
              <a:buNone/>
              <a:defRPr sz="12700"/>
            </a:lvl8pPr>
            <a:lvl9pPr lvl="8" algn="ctr">
              <a:spcBef>
                <a:spcPts val="0"/>
              </a:spcBef>
              <a:spcAft>
                <a:spcPts val="0"/>
              </a:spcAft>
              <a:buSzPts val="12700"/>
              <a:buNone/>
              <a:defRPr sz="12700"/>
            </a:lvl9pPr>
          </a:lstStyle>
          <a:p>
            <a:r>
              <a:t>xx%</a:t>
            </a:r>
          </a:p>
        </p:txBody>
      </p:sp>
      <p:sp>
        <p:nvSpPr>
          <p:cNvPr id="46" name="Google Shape;46;p11"/>
          <p:cNvSpPr txBox="1"/>
          <p:nvPr>
            <p:ph idx="1" type="body"/>
          </p:nvPr>
        </p:nvSpPr>
        <p:spPr>
          <a:xfrm>
            <a:off x="264945" y="6164351"/>
            <a:ext cx="7242600" cy="2543700"/>
          </a:xfrm>
          <a:prstGeom prst="rect">
            <a:avLst/>
          </a:prstGeom>
        </p:spPr>
        <p:txBody>
          <a:bodyPr anchorCtr="0" anchor="t" bIns="96675" lIns="96675" spcFirstLastPara="1" rIns="96675" wrap="square" tIns="96675">
            <a:noAutofit/>
          </a:bodyPr>
          <a:lstStyle>
            <a:lvl1pPr indent="-349250" lvl="0" marL="457200" algn="ctr">
              <a:spcBef>
                <a:spcPts val="0"/>
              </a:spcBef>
              <a:spcAft>
                <a:spcPts val="0"/>
              </a:spcAft>
              <a:buSzPts val="1900"/>
              <a:buChar char="●"/>
              <a:defRPr/>
            </a:lvl1pPr>
            <a:lvl2pPr indent="-323850" lvl="1" marL="914400" algn="ctr">
              <a:spcBef>
                <a:spcPts val="1700"/>
              </a:spcBef>
              <a:spcAft>
                <a:spcPts val="0"/>
              </a:spcAft>
              <a:buSzPts val="1500"/>
              <a:buChar char="○"/>
              <a:defRPr/>
            </a:lvl2pPr>
            <a:lvl3pPr indent="-323850" lvl="2" marL="1371600" algn="ctr">
              <a:spcBef>
                <a:spcPts val="1700"/>
              </a:spcBef>
              <a:spcAft>
                <a:spcPts val="0"/>
              </a:spcAft>
              <a:buSzPts val="1500"/>
              <a:buChar char="■"/>
              <a:defRPr/>
            </a:lvl3pPr>
            <a:lvl4pPr indent="-323850" lvl="3" marL="1828800" algn="ctr">
              <a:spcBef>
                <a:spcPts val="1700"/>
              </a:spcBef>
              <a:spcAft>
                <a:spcPts val="0"/>
              </a:spcAft>
              <a:buSzPts val="1500"/>
              <a:buChar char="●"/>
              <a:defRPr/>
            </a:lvl4pPr>
            <a:lvl5pPr indent="-323850" lvl="4" marL="2286000" algn="ctr">
              <a:spcBef>
                <a:spcPts val="1700"/>
              </a:spcBef>
              <a:spcAft>
                <a:spcPts val="0"/>
              </a:spcAft>
              <a:buSzPts val="1500"/>
              <a:buChar char="○"/>
              <a:defRPr/>
            </a:lvl5pPr>
            <a:lvl6pPr indent="-323850" lvl="5" marL="2743200" algn="ctr">
              <a:spcBef>
                <a:spcPts val="1700"/>
              </a:spcBef>
              <a:spcAft>
                <a:spcPts val="0"/>
              </a:spcAft>
              <a:buSzPts val="1500"/>
              <a:buChar char="■"/>
              <a:defRPr/>
            </a:lvl6pPr>
            <a:lvl7pPr indent="-323850" lvl="6" marL="3200400" algn="ctr">
              <a:spcBef>
                <a:spcPts val="1700"/>
              </a:spcBef>
              <a:spcAft>
                <a:spcPts val="0"/>
              </a:spcAft>
              <a:buSzPts val="1500"/>
              <a:buChar char="●"/>
              <a:defRPr/>
            </a:lvl7pPr>
            <a:lvl8pPr indent="-323850" lvl="7" marL="3657600" algn="ctr">
              <a:spcBef>
                <a:spcPts val="1700"/>
              </a:spcBef>
              <a:spcAft>
                <a:spcPts val="0"/>
              </a:spcAft>
              <a:buSzPts val="1500"/>
              <a:buChar char="○"/>
              <a:defRPr/>
            </a:lvl8pPr>
            <a:lvl9pPr indent="-323850" lvl="8" marL="4114800" algn="ctr">
              <a:spcBef>
                <a:spcPts val="1700"/>
              </a:spcBef>
              <a:spcAft>
                <a:spcPts val="1700"/>
              </a:spcAft>
              <a:buSzPts val="1500"/>
              <a:buChar char="■"/>
              <a:defRPr/>
            </a:lvl9pPr>
          </a:lstStyle>
          <a:p/>
        </p:txBody>
      </p:sp>
      <p:sp>
        <p:nvSpPr>
          <p:cNvPr id="47" name="Google Shape;47;p11"/>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54" name="Shape 54"/>
        <p:cNvGrpSpPr/>
        <p:nvPr/>
      </p:nvGrpSpPr>
      <p:grpSpPr>
        <a:xfrm>
          <a:off x="0" y="0"/>
          <a:ext cx="0" cy="0"/>
          <a:chOff x="0" y="0"/>
          <a:chExt cx="0" cy="0"/>
        </a:xfrm>
      </p:grpSpPr>
      <p:sp>
        <p:nvSpPr>
          <p:cNvPr id="55" name="Google Shape;55;p14"/>
          <p:cNvSpPr txBox="1"/>
          <p:nvPr>
            <p:ph type="ctrTitle"/>
          </p:nvPr>
        </p:nvSpPr>
        <p:spPr>
          <a:xfrm>
            <a:off x="264952" y="1456058"/>
            <a:ext cx="7242600" cy="4014000"/>
          </a:xfrm>
          <a:prstGeom prst="rect">
            <a:avLst/>
          </a:prstGeom>
        </p:spPr>
        <p:txBody>
          <a:bodyPr anchorCtr="0" anchor="b" bIns="96675" lIns="96675" spcFirstLastPara="1" rIns="96675" wrap="square" tIns="96675">
            <a:noAutofit/>
          </a:bodyPr>
          <a:lstStyle>
            <a:lvl1pPr lvl="0" algn="ctr">
              <a:spcBef>
                <a:spcPts val="0"/>
              </a:spcBef>
              <a:spcAft>
                <a:spcPts val="0"/>
              </a:spcAft>
              <a:buSzPts val="5500"/>
              <a:buNone/>
              <a:defRPr sz="5500"/>
            </a:lvl1pPr>
            <a:lvl2pPr lvl="1" algn="ctr">
              <a:spcBef>
                <a:spcPts val="0"/>
              </a:spcBef>
              <a:spcAft>
                <a:spcPts val="0"/>
              </a:spcAft>
              <a:buSzPts val="5500"/>
              <a:buNone/>
              <a:defRPr sz="5500"/>
            </a:lvl2pPr>
            <a:lvl3pPr lvl="2" algn="ctr">
              <a:spcBef>
                <a:spcPts val="0"/>
              </a:spcBef>
              <a:spcAft>
                <a:spcPts val="0"/>
              </a:spcAft>
              <a:buSzPts val="5500"/>
              <a:buNone/>
              <a:defRPr sz="5500"/>
            </a:lvl3pPr>
            <a:lvl4pPr lvl="3" algn="ctr">
              <a:spcBef>
                <a:spcPts val="0"/>
              </a:spcBef>
              <a:spcAft>
                <a:spcPts val="0"/>
              </a:spcAft>
              <a:buSzPts val="5500"/>
              <a:buNone/>
              <a:defRPr sz="5500"/>
            </a:lvl4pPr>
            <a:lvl5pPr lvl="4" algn="ctr">
              <a:spcBef>
                <a:spcPts val="0"/>
              </a:spcBef>
              <a:spcAft>
                <a:spcPts val="0"/>
              </a:spcAft>
              <a:buSzPts val="5500"/>
              <a:buNone/>
              <a:defRPr sz="5500"/>
            </a:lvl5pPr>
            <a:lvl6pPr lvl="5" algn="ctr">
              <a:spcBef>
                <a:spcPts val="0"/>
              </a:spcBef>
              <a:spcAft>
                <a:spcPts val="0"/>
              </a:spcAft>
              <a:buSzPts val="5500"/>
              <a:buNone/>
              <a:defRPr sz="5500"/>
            </a:lvl6pPr>
            <a:lvl7pPr lvl="6" algn="ctr">
              <a:spcBef>
                <a:spcPts val="0"/>
              </a:spcBef>
              <a:spcAft>
                <a:spcPts val="0"/>
              </a:spcAft>
              <a:buSzPts val="5500"/>
              <a:buNone/>
              <a:defRPr sz="5500"/>
            </a:lvl7pPr>
            <a:lvl8pPr lvl="7" algn="ctr">
              <a:spcBef>
                <a:spcPts val="0"/>
              </a:spcBef>
              <a:spcAft>
                <a:spcPts val="0"/>
              </a:spcAft>
              <a:buSzPts val="5500"/>
              <a:buNone/>
              <a:defRPr sz="5500"/>
            </a:lvl8pPr>
            <a:lvl9pPr lvl="8" algn="ctr">
              <a:spcBef>
                <a:spcPts val="0"/>
              </a:spcBef>
              <a:spcAft>
                <a:spcPts val="0"/>
              </a:spcAft>
              <a:buSzPts val="5500"/>
              <a:buNone/>
              <a:defRPr sz="5500"/>
            </a:lvl9pPr>
          </a:lstStyle>
          <a:p/>
        </p:txBody>
      </p:sp>
      <p:sp>
        <p:nvSpPr>
          <p:cNvPr id="56" name="Google Shape;56;p14"/>
          <p:cNvSpPr txBox="1"/>
          <p:nvPr>
            <p:ph idx="1" type="subTitle"/>
          </p:nvPr>
        </p:nvSpPr>
        <p:spPr>
          <a:xfrm>
            <a:off x="264945" y="5542289"/>
            <a:ext cx="7242600" cy="15501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3000"/>
              <a:buNone/>
              <a:defRPr sz="3000"/>
            </a:lvl1pPr>
            <a:lvl2pPr lvl="1" algn="ctr">
              <a:lnSpc>
                <a:spcPct val="100000"/>
              </a:lnSpc>
              <a:spcBef>
                <a:spcPts val="0"/>
              </a:spcBef>
              <a:spcAft>
                <a:spcPts val="0"/>
              </a:spcAft>
              <a:buSzPts val="3000"/>
              <a:buNone/>
              <a:defRPr sz="3000"/>
            </a:lvl2pPr>
            <a:lvl3pPr lvl="2" algn="ctr">
              <a:lnSpc>
                <a:spcPct val="100000"/>
              </a:lnSpc>
              <a:spcBef>
                <a:spcPts val="0"/>
              </a:spcBef>
              <a:spcAft>
                <a:spcPts val="0"/>
              </a:spcAft>
              <a:buSzPts val="3000"/>
              <a:buNone/>
              <a:defRPr sz="3000"/>
            </a:lvl3pPr>
            <a:lvl4pPr lvl="3" algn="ctr">
              <a:lnSpc>
                <a:spcPct val="100000"/>
              </a:lnSpc>
              <a:spcBef>
                <a:spcPts val="0"/>
              </a:spcBef>
              <a:spcAft>
                <a:spcPts val="0"/>
              </a:spcAft>
              <a:buSzPts val="3000"/>
              <a:buNone/>
              <a:defRPr sz="3000"/>
            </a:lvl4pPr>
            <a:lvl5pPr lvl="4" algn="ctr">
              <a:lnSpc>
                <a:spcPct val="100000"/>
              </a:lnSpc>
              <a:spcBef>
                <a:spcPts val="0"/>
              </a:spcBef>
              <a:spcAft>
                <a:spcPts val="0"/>
              </a:spcAft>
              <a:buSzPts val="3000"/>
              <a:buNone/>
              <a:defRPr sz="3000"/>
            </a:lvl5pPr>
            <a:lvl6pPr lvl="5" algn="ctr">
              <a:lnSpc>
                <a:spcPct val="100000"/>
              </a:lnSpc>
              <a:spcBef>
                <a:spcPts val="0"/>
              </a:spcBef>
              <a:spcAft>
                <a:spcPts val="0"/>
              </a:spcAft>
              <a:buSzPts val="3000"/>
              <a:buNone/>
              <a:defRPr sz="3000"/>
            </a:lvl6pPr>
            <a:lvl7pPr lvl="6" algn="ctr">
              <a:lnSpc>
                <a:spcPct val="100000"/>
              </a:lnSpc>
              <a:spcBef>
                <a:spcPts val="0"/>
              </a:spcBef>
              <a:spcAft>
                <a:spcPts val="0"/>
              </a:spcAft>
              <a:buSzPts val="3000"/>
              <a:buNone/>
              <a:defRPr sz="3000"/>
            </a:lvl7pPr>
            <a:lvl8pPr lvl="7" algn="ctr">
              <a:lnSpc>
                <a:spcPct val="100000"/>
              </a:lnSpc>
              <a:spcBef>
                <a:spcPts val="0"/>
              </a:spcBef>
              <a:spcAft>
                <a:spcPts val="0"/>
              </a:spcAft>
              <a:buSzPts val="3000"/>
              <a:buNone/>
              <a:defRPr sz="3000"/>
            </a:lvl8pPr>
            <a:lvl9pPr lvl="8" algn="ctr">
              <a:lnSpc>
                <a:spcPct val="100000"/>
              </a:lnSpc>
              <a:spcBef>
                <a:spcPts val="0"/>
              </a:spcBef>
              <a:spcAft>
                <a:spcPts val="0"/>
              </a:spcAft>
              <a:buSzPts val="3000"/>
              <a:buNone/>
              <a:defRPr sz="3000"/>
            </a:lvl9pPr>
          </a:lstStyle>
          <a:p/>
        </p:txBody>
      </p:sp>
      <p:sp>
        <p:nvSpPr>
          <p:cNvPr id="57" name="Google Shape;57;p14"/>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58" name="Shape 58"/>
        <p:cNvGrpSpPr/>
        <p:nvPr/>
      </p:nvGrpSpPr>
      <p:grpSpPr>
        <a:xfrm>
          <a:off x="0" y="0"/>
          <a:ext cx="0" cy="0"/>
          <a:chOff x="0" y="0"/>
          <a:chExt cx="0" cy="0"/>
        </a:xfrm>
      </p:grpSpPr>
      <p:sp>
        <p:nvSpPr>
          <p:cNvPr id="59" name="Google Shape;59;p15"/>
          <p:cNvSpPr txBox="1"/>
          <p:nvPr>
            <p:ph type="title"/>
          </p:nvPr>
        </p:nvSpPr>
        <p:spPr>
          <a:xfrm>
            <a:off x="264945" y="4206107"/>
            <a:ext cx="7242600" cy="1646100"/>
          </a:xfrm>
          <a:prstGeom prst="rect">
            <a:avLst/>
          </a:prstGeom>
        </p:spPr>
        <p:txBody>
          <a:bodyPr anchorCtr="0" anchor="ctr" bIns="96675" lIns="96675" spcFirstLastPara="1" rIns="96675" wrap="square" tIns="96675">
            <a:noAutofit/>
          </a:bodyPr>
          <a:lstStyle>
            <a:lvl1pPr lvl="0" algn="ctr">
              <a:spcBef>
                <a:spcPts val="0"/>
              </a:spcBef>
              <a:spcAft>
                <a:spcPts val="0"/>
              </a:spcAft>
              <a:buSzPts val="3800"/>
              <a:buNone/>
              <a:defRPr sz="3800"/>
            </a:lvl1pPr>
            <a:lvl2pPr lvl="1" algn="ctr">
              <a:spcBef>
                <a:spcPts val="0"/>
              </a:spcBef>
              <a:spcAft>
                <a:spcPts val="0"/>
              </a:spcAft>
              <a:buSzPts val="3800"/>
              <a:buNone/>
              <a:defRPr sz="3800"/>
            </a:lvl2pPr>
            <a:lvl3pPr lvl="2" algn="ctr">
              <a:spcBef>
                <a:spcPts val="0"/>
              </a:spcBef>
              <a:spcAft>
                <a:spcPts val="0"/>
              </a:spcAft>
              <a:buSzPts val="3800"/>
              <a:buNone/>
              <a:defRPr sz="3800"/>
            </a:lvl3pPr>
            <a:lvl4pPr lvl="3" algn="ctr">
              <a:spcBef>
                <a:spcPts val="0"/>
              </a:spcBef>
              <a:spcAft>
                <a:spcPts val="0"/>
              </a:spcAft>
              <a:buSzPts val="3800"/>
              <a:buNone/>
              <a:defRPr sz="3800"/>
            </a:lvl4pPr>
            <a:lvl5pPr lvl="4" algn="ctr">
              <a:spcBef>
                <a:spcPts val="0"/>
              </a:spcBef>
              <a:spcAft>
                <a:spcPts val="0"/>
              </a:spcAft>
              <a:buSzPts val="3800"/>
              <a:buNone/>
              <a:defRPr sz="3800"/>
            </a:lvl5pPr>
            <a:lvl6pPr lvl="5" algn="ctr">
              <a:spcBef>
                <a:spcPts val="0"/>
              </a:spcBef>
              <a:spcAft>
                <a:spcPts val="0"/>
              </a:spcAft>
              <a:buSzPts val="3800"/>
              <a:buNone/>
              <a:defRPr sz="3800"/>
            </a:lvl6pPr>
            <a:lvl7pPr lvl="6" algn="ctr">
              <a:spcBef>
                <a:spcPts val="0"/>
              </a:spcBef>
              <a:spcAft>
                <a:spcPts val="0"/>
              </a:spcAft>
              <a:buSzPts val="3800"/>
              <a:buNone/>
              <a:defRPr sz="3800"/>
            </a:lvl7pPr>
            <a:lvl8pPr lvl="7" algn="ctr">
              <a:spcBef>
                <a:spcPts val="0"/>
              </a:spcBef>
              <a:spcAft>
                <a:spcPts val="0"/>
              </a:spcAft>
              <a:buSzPts val="3800"/>
              <a:buNone/>
              <a:defRPr sz="3800"/>
            </a:lvl8pPr>
            <a:lvl9pPr lvl="8" algn="ctr">
              <a:spcBef>
                <a:spcPts val="0"/>
              </a:spcBef>
              <a:spcAft>
                <a:spcPts val="0"/>
              </a:spcAft>
              <a:buSzPts val="3800"/>
              <a:buNone/>
              <a:defRPr sz="3800"/>
            </a:lvl9pPr>
          </a:lstStyle>
          <a:p/>
        </p:txBody>
      </p:sp>
      <p:sp>
        <p:nvSpPr>
          <p:cNvPr id="60" name="Google Shape;60;p15"/>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61" name="Shape 61"/>
        <p:cNvGrpSpPr/>
        <p:nvPr/>
      </p:nvGrpSpPr>
      <p:grpSpPr>
        <a:xfrm>
          <a:off x="0" y="0"/>
          <a:ext cx="0" cy="0"/>
          <a:chOff x="0" y="0"/>
          <a:chExt cx="0" cy="0"/>
        </a:xfrm>
      </p:grpSpPr>
      <p:sp>
        <p:nvSpPr>
          <p:cNvPr id="62" name="Google Shape;62;p16"/>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63" name="Google Shape;63;p16"/>
          <p:cNvSpPr txBox="1"/>
          <p:nvPr>
            <p:ph idx="1" type="body"/>
          </p:nvPr>
        </p:nvSpPr>
        <p:spPr>
          <a:xfrm>
            <a:off x="264945" y="2253729"/>
            <a:ext cx="7242600" cy="6681000"/>
          </a:xfrm>
          <a:prstGeom prst="rect">
            <a:avLst/>
          </a:prstGeom>
        </p:spPr>
        <p:txBody>
          <a:bodyPr anchorCtr="0" anchor="t"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64" name="Google Shape;64;p16"/>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65" name="Shape 65"/>
        <p:cNvGrpSpPr/>
        <p:nvPr/>
      </p:nvGrpSpPr>
      <p:grpSpPr>
        <a:xfrm>
          <a:off x="0" y="0"/>
          <a:ext cx="0" cy="0"/>
          <a:chOff x="0" y="0"/>
          <a:chExt cx="0" cy="0"/>
        </a:xfrm>
      </p:grpSpPr>
      <p:sp>
        <p:nvSpPr>
          <p:cNvPr id="66" name="Google Shape;66;p17"/>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67" name="Google Shape;67;p17"/>
          <p:cNvSpPr txBox="1"/>
          <p:nvPr>
            <p:ph idx="1" type="body"/>
          </p:nvPr>
        </p:nvSpPr>
        <p:spPr>
          <a:xfrm>
            <a:off x="264945"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68" name="Google Shape;68;p17"/>
          <p:cNvSpPr txBox="1"/>
          <p:nvPr>
            <p:ph idx="2" type="body"/>
          </p:nvPr>
        </p:nvSpPr>
        <p:spPr>
          <a:xfrm>
            <a:off x="4107540"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69" name="Google Shape;69;p17"/>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70" name="Shape 70"/>
        <p:cNvGrpSpPr/>
        <p:nvPr/>
      </p:nvGrpSpPr>
      <p:grpSpPr>
        <a:xfrm>
          <a:off x="0" y="0"/>
          <a:ext cx="0" cy="0"/>
          <a:chOff x="0" y="0"/>
          <a:chExt cx="0" cy="0"/>
        </a:xfrm>
      </p:grpSpPr>
      <p:sp>
        <p:nvSpPr>
          <p:cNvPr id="71" name="Google Shape;71;p18"/>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72" name="Google Shape;72;p18"/>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73" name="Shape 73"/>
        <p:cNvGrpSpPr/>
        <p:nvPr/>
      </p:nvGrpSpPr>
      <p:grpSpPr>
        <a:xfrm>
          <a:off x="0" y="0"/>
          <a:ext cx="0" cy="0"/>
          <a:chOff x="0" y="0"/>
          <a:chExt cx="0" cy="0"/>
        </a:xfrm>
      </p:grpSpPr>
      <p:sp>
        <p:nvSpPr>
          <p:cNvPr id="74" name="Google Shape;74;p19"/>
          <p:cNvSpPr txBox="1"/>
          <p:nvPr>
            <p:ph type="title"/>
          </p:nvPr>
        </p:nvSpPr>
        <p:spPr>
          <a:xfrm>
            <a:off x="264945" y="1086507"/>
            <a:ext cx="2386800" cy="1477800"/>
          </a:xfrm>
          <a:prstGeom prst="rect">
            <a:avLst/>
          </a:prstGeom>
        </p:spPr>
        <p:txBody>
          <a:bodyPr anchorCtr="0" anchor="b" bIns="96675" lIns="96675" spcFirstLastPara="1" rIns="96675" wrap="square" tIns="96675">
            <a:noAutofit/>
          </a:bodyPr>
          <a:lstStyle>
            <a:lvl1pPr lvl="0">
              <a:spcBef>
                <a:spcPts val="0"/>
              </a:spcBef>
              <a:spcAft>
                <a:spcPts val="0"/>
              </a:spcAft>
              <a:buSzPts val="2500"/>
              <a:buNone/>
              <a:defRPr sz="2500"/>
            </a:lvl1pPr>
            <a:lvl2pPr lvl="1">
              <a:spcBef>
                <a:spcPts val="0"/>
              </a:spcBef>
              <a:spcAft>
                <a:spcPts val="0"/>
              </a:spcAft>
              <a:buSzPts val="2500"/>
              <a:buNone/>
              <a:defRPr sz="2500"/>
            </a:lvl2pPr>
            <a:lvl3pPr lvl="2">
              <a:spcBef>
                <a:spcPts val="0"/>
              </a:spcBef>
              <a:spcAft>
                <a:spcPts val="0"/>
              </a:spcAft>
              <a:buSzPts val="2500"/>
              <a:buNone/>
              <a:defRPr sz="2500"/>
            </a:lvl3pPr>
            <a:lvl4pPr lvl="3">
              <a:spcBef>
                <a:spcPts val="0"/>
              </a:spcBef>
              <a:spcAft>
                <a:spcPts val="0"/>
              </a:spcAft>
              <a:buSzPts val="2500"/>
              <a:buNone/>
              <a:defRPr sz="2500"/>
            </a:lvl4pPr>
            <a:lvl5pPr lvl="4">
              <a:spcBef>
                <a:spcPts val="0"/>
              </a:spcBef>
              <a:spcAft>
                <a:spcPts val="0"/>
              </a:spcAft>
              <a:buSzPts val="2500"/>
              <a:buNone/>
              <a:defRPr sz="2500"/>
            </a:lvl5pPr>
            <a:lvl6pPr lvl="5">
              <a:spcBef>
                <a:spcPts val="0"/>
              </a:spcBef>
              <a:spcAft>
                <a:spcPts val="0"/>
              </a:spcAft>
              <a:buSzPts val="2500"/>
              <a:buNone/>
              <a:defRPr sz="2500"/>
            </a:lvl6pPr>
            <a:lvl7pPr lvl="6">
              <a:spcBef>
                <a:spcPts val="0"/>
              </a:spcBef>
              <a:spcAft>
                <a:spcPts val="0"/>
              </a:spcAft>
              <a:buSzPts val="2500"/>
              <a:buNone/>
              <a:defRPr sz="2500"/>
            </a:lvl7pPr>
            <a:lvl8pPr lvl="7">
              <a:spcBef>
                <a:spcPts val="0"/>
              </a:spcBef>
              <a:spcAft>
                <a:spcPts val="0"/>
              </a:spcAft>
              <a:buSzPts val="2500"/>
              <a:buNone/>
              <a:defRPr sz="2500"/>
            </a:lvl8pPr>
            <a:lvl9pPr lvl="8">
              <a:spcBef>
                <a:spcPts val="0"/>
              </a:spcBef>
              <a:spcAft>
                <a:spcPts val="0"/>
              </a:spcAft>
              <a:buSzPts val="2500"/>
              <a:buNone/>
              <a:defRPr sz="2500"/>
            </a:lvl9pPr>
          </a:lstStyle>
          <a:p/>
        </p:txBody>
      </p:sp>
      <p:sp>
        <p:nvSpPr>
          <p:cNvPr id="75" name="Google Shape;75;p19"/>
          <p:cNvSpPr txBox="1"/>
          <p:nvPr>
            <p:ph idx="1" type="body"/>
          </p:nvPr>
        </p:nvSpPr>
        <p:spPr>
          <a:xfrm>
            <a:off x="264945" y="2717440"/>
            <a:ext cx="2386800" cy="6217500"/>
          </a:xfrm>
          <a:prstGeom prst="rect">
            <a:avLst/>
          </a:prstGeom>
        </p:spPr>
        <p:txBody>
          <a:bodyPr anchorCtr="0" anchor="t" bIns="96675" lIns="96675" spcFirstLastPara="1" rIns="96675" wrap="square" tIns="96675">
            <a:noAutofit/>
          </a:bodyPr>
          <a:lstStyle>
            <a:lvl1pPr indent="-311150" lvl="0" marL="457200">
              <a:spcBef>
                <a:spcPts val="0"/>
              </a:spcBef>
              <a:spcAft>
                <a:spcPts val="0"/>
              </a:spcAft>
              <a:buSzPts val="1300"/>
              <a:buChar char="●"/>
              <a:defRPr sz="13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76" name="Google Shape;76;p19"/>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77" name="Shape 77"/>
        <p:cNvGrpSpPr/>
        <p:nvPr/>
      </p:nvGrpSpPr>
      <p:grpSpPr>
        <a:xfrm>
          <a:off x="0" y="0"/>
          <a:ext cx="0" cy="0"/>
          <a:chOff x="0" y="0"/>
          <a:chExt cx="0" cy="0"/>
        </a:xfrm>
      </p:grpSpPr>
      <p:sp>
        <p:nvSpPr>
          <p:cNvPr id="78" name="Google Shape;78;p20"/>
          <p:cNvSpPr txBox="1"/>
          <p:nvPr>
            <p:ph type="title"/>
          </p:nvPr>
        </p:nvSpPr>
        <p:spPr>
          <a:xfrm>
            <a:off x="416713" y="880293"/>
            <a:ext cx="5412600" cy="7999800"/>
          </a:xfrm>
          <a:prstGeom prst="rect">
            <a:avLst/>
          </a:prstGeom>
        </p:spPr>
        <p:txBody>
          <a:bodyPr anchorCtr="0" anchor="ctr" bIns="96675" lIns="96675" spcFirstLastPara="1" rIns="96675" wrap="square" tIns="96675">
            <a:noAutofit/>
          </a:bodyPr>
          <a:lstStyle>
            <a:lvl1pPr lvl="0">
              <a:spcBef>
                <a:spcPts val="0"/>
              </a:spcBef>
              <a:spcAft>
                <a:spcPts val="0"/>
              </a:spcAft>
              <a:buSzPts val="5100"/>
              <a:buNone/>
              <a:defRPr sz="5100"/>
            </a:lvl1pPr>
            <a:lvl2pPr lvl="1">
              <a:spcBef>
                <a:spcPts val="0"/>
              </a:spcBef>
              <a:spcAft>
                <a:spcPts val="0"/>
              </a:spcAft>
              <a:buSzPts val="5100"/>
              <a:buNone/>
              <a:defRPr sz="5100"/>
            </a:lvl2pPr>
            <a:lvl3pPr lvl="2">
              <a:spcBef>
                <a:spcPts val="0"/>
              </a:spcBef>
              <a:spcAft>
                <a:spcPts val="0"/>
              </a:spcAft>
              <a:buSzPts val="5100"/>
              <a:buNone/>
              <a:defRPr sz="5100"/>
            </a:lvl3pPr>
            <a:lvl4pPr lvl="3">
              <a:spcBef>
                <a:spcPts val="0"/>
              </a:spcBef>
              <a:spcAft>
                <a:spcPts val="0"/>
              </a:spcAft>
              <a:buSzPts val="5100"/>
              <a:buNone/>
              <a:defRPr sz="5100"/>
            </a:lvl4pPr>
            <a:lvl5pPr lvl="4">
              <a:spcBef>
                <a:spcPts val="0"/>
              </a:spcBef>
              <a:spcAft>
                <a:spcPts val="0"/>
              </a:spcAft>
              <a:buSzPts val="5100"/>
              <a:buNone/>
              <a:defRPr sz="5100"/>
            </a:lvl5pPr>
            <a:lvl6pPr lvl="5">
              <a:spcBef>
                <a:spcPts val="0"/>
              </a:spcBef>
              <a:spcAft>
                <a:spcPts val="0"/>
              </a:spcAft>
              <a:buSzPts val="5100"/>
              <a:buNone/>
              <a:defRPr sz="5100"/>
            </a:lvl6pPr>
            <a:lvl7pPr lvl="6">
              <a:spcBef>
                <a:spcPts val="0"/>
              </a:spcBef>
              <a:spcAft>
                <a:spcPts val="0"/>
              </a:spcAft>
              <a:buSzPts val="5100"/>
              <a:buNone/>
              <a:defRPr sz="5100"/>
            </a:lvl7pPr>
            <a:lvl8pPr lvl="7">
              <a:spcBef>
                <a:spcPts val="0"/>
              </a:spcBef>
              <a:spcAft>
                <a:spcPts val="0"/>
              </a:spcAft>
              <a:buSzPts val="5100"/>
              <a:buNone/>
              <a:defRPr sz="5100"/>
            </a:lvl8pPr>
            <a:lvl9pPr lvl="8">
              <a:spcBef>
                <a:spcPts val="0"/>
              </a:spcBef>
              <a:spcAft>
                <a:spcPts val="0"/>
              </a:spcAft>
              <a:buSzPts val="5100"/>
              <a:buNone/>
              <a:defRPr sz="5100"/>
            </a:lvl9pPr>
          </a:lstStyle>
          <a:p/>
        </p:txBody>
      </p:sp>
      <p:sp>
        <p:nvSpPr>
          <p:cNvPr id="79" name="Google Shape;79;p20"/>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80" name="Shape 80"/>
        <p:cNvGrpSpPr/>
        <p:nvPr/>
      </p:nvGrpSpPr>
      <p:grpSpPr>
        <a:xfrm>
          <a:off x="0" y="0"/>
          <a:ext cx="0" cy="0"/>
          <a:chOff x="0" y="0"/>
          <a:chExt cx="0" cy="0"/>
        </a:xfrm>
      </p:grpSpPr>
      <p:sp>
        <p:nvSpPr>
          <p:cNvPr id="81" name="Google Shape;81;p21"/>
          <p:cNvSpPr/>
          <p:nvPr/>
        </p:nvSpPr>
        <p:spPr>
          <a:xfrm>
            <a:off x="3886200" y="-244"/>
            <a:ext cx="3886200" cy="10058400"/>
          </a:xfrm>
          <a:prstGeom prst="rect">
            <a:avLst/>
          </a:prstGeom>
          <a:solidFill>
            <a:schemeClr val="lt2"/>
          </a:solidFill>
          <a:ln>
            <a:noFill/>
          </a:ln>
        </p:spPr>
        <p:txBody>
          <a:bodyPr anchorCtr="0" anchor="ctr" bIns="96675" lIns="96675" spcFirstLastPara="1" rIns="96675" wrap="square" tIns="96675">
            <a:noAutofit/>
          </a:bodyPr>
          <a:lstStyle/>
          <a:p>
            <a:pPr indent="0" lvl="0" marL="0" rtl="0" algn="l">
              <a:spcBef>
                <a:spcPts val="0"/>
              </a:spcBef>
              <a:spcAft>
                <a:spcPts val="0"/>
              </a:spcAft>
              <a:buNone/>
            </a:pPr>
            <a:r>
              <a:t/>
            </a:r>
            <a:endParaRPr/>
          </a:p>
        </p:txBody>
      </p:sp>
      <p:sp>
        <p:nvSpPr>
          <p:cNvPr id="82" name="Google Shape;82;p21"/>
          <p:cNvSpPr txBox="1"/>
          <p:nvPr>
            <p:ph type="title"/>
          </p:nvPr>
        </p:nvSpPr>
        <p:spPr>
          <a:xfrm>
            <a:off x="225675" y="2411542"/>
            <a:ext cx="3438300" cy="2898600"/>
          </a:xfrm>
          <a:prstGeom prst="rect">
            <a:avLst/>
          </a:prstGeom>
        </p:spPr>
        <p:txBody>
          <a:bodyPr anchorCtr="0" anchor="b" bIns="96675" lIns="96675" spcFirstLastPara="1" rIns="96675" wrap="square" tIns="96675">
            <a:noAutofit/>
          </a:bodyPr>
          <a:lstStyle>
            <a:lvl1pPr lvl="0" algn="ctr">
              <a:spcBef>
                <a:spcPts val="0"/>
              </a:spcBef>
              <a:spcAft>
                <a:spcPts val="0"/>
              </a:spcAft>
              <a:buSzPts val="4400"/>
              <a:buNone/>
              <a:defRPr sz="4400"/>
            </a:lvl1pPr>
            <a:lvl2pPr lvl="1" algn="ctr">
              <a:spcBef>
                <a:spcPts val="0"/>
              </a:spcBef>
              <a:spcAft>
                <a:spcPts val="0"/>
              </a:spcAft>
              <a:buSzPts val="4400"/>
              <a:buNone/>
              <a:defRPr sz="4400"/>
            </a:lvl2pPr>
            <a:lvl3pPr lvl="2" algn="ctr">
              <a:spcBef>
                <a:spcPts val="0"/>
              </a:spcBef>
              <a:spcAft>
                <a:spcPts val="0"/>
              </a:spcAft>
              <a:buSzPts val="4400"/>
              <a:buNone/>
              <a:defRPr sz="4400"/>
            </a:lvl3pPr>
            <a:lvl4pPr lvl="3" algn="ctr">
              <a:spcBef>
                <a:spcPts val="0"/>
              </a:spcBef>
              <a:spcAft>
                <a:spcPts val="0"/>
              </a:spcAft>
              <a:buSzPts val="4400"/>
              <a:buNone/>
              <a:defRPr sz="4400"/>
            </a:lvl4pPr>
            <a:lvl5pPr lvl="4" algn="ctr">
              <a:spcBef>
                <a:spcPts val="0"/>
              </a:spcBef>
              <a:spcAft>
                <a:spcPts val="0"/>
              </a:spcAft>
              <a:buSzPts val="4400"/>
              <a:buNone/>
              <a:defRPr sz="4400"/>
            </a:lvl5pPr>
            <a:lvl6pPr lvl="5" algn="ctr">
              <a:spcBef>
                <a:spcPts val="0"/>
              </a:spcBef>
              <a:spcAft>
                <a:spcPts val="0"/>
              </a:spcAft>
              <a:buSzPts val="4400"/>
              <a:buNone/>
              <a:defRPr sz="4400"/>
            </a:lvl6pPr>
            <a:lvl7pPr lvl="6" algn="ctr">
              <a:spcBef>
                <a:spcPts val="0"/>
              </a:spcBef>
              <a:spcAft>
                <a:spcPts val="0"/>
              </a:spcAft>
              <a:buSzPts val="4400"/>
              <a:buNone/>
              <a:defRPr sz="4400"/>
            </a:lvl7pPr>
            <a:lvl8pPr lvl="7" algn="ctr">
              <a:spcBef>
                <a:spcPts val="0"/>
              </a:spcBef>
              <a:spcAft>
                <a:spcPts val="0"/>
              </a:spcAft>
              <a:buSzPts val="4400"/>
              <a:buNone/>
              <a:defRPr sz="4400"/>
            </a:lvl8pPr>
            <a:lvl9pPr lvl="8" algn="ctr">
              <a:spcBef>
                <a:spcPts val="0"/>
              </a:spcBef>
              <a:spcAft>
                <a:spcPts val="0"/>
              </a:spcAft>
              <a:buSzPts val="4400"/>
              <a:buNone/>
              <a:defRPr sz="4400"/>
            </a:lvl9pPr>
          </a:lstStyle>
          <a:p/>
        </p:txBody>
      </p:sp>
      <p:sp>
        <p:nvSpPr>
          <p:cNvPr id="83" name="Google Shape;83;p21"/>
          <p:cNvSpPr txBox="1"/>
          <p:nvPr>
            <p:ph idx="1" type="subTitle"/>
          </p:nvPr>
        </p:nvSpPr>
        <p:spPr>
          <a:xfrm>
            <a:off x="225675" y="5481569"/>
            <a:ext cx="3438300" cy="24153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2200"/>
              <a:buNone/>
              <a:defRPr sz="2200"/>
            </a:lvl1pPr>
            <a:lvl2pPr lvl="1" algn="ctr">
              <a:lnSpc>
                <a:spcPct val="100000"/>
              </a:lnSpc>
              <a:spcBef>
                <a:spcPts val="0"/>
              </a:spcBef>
              <a:spcAft>
                <a:spcPts val="0"/>
              </a:spcAft>
              <a:buSzPts val="2200"/>
              <a:buNone/>
              <a:defRPr sz="2200"/>
            </a:lvl2pPr>
            <a:lvl3pPr lvl="2" algn="ctr">
              <a:lnSpc>
                <a:spcPct val="100000"/>
              </a:lnSpc>
              <a:spcBef>
                <a:spcPts val="0"/>
              </a:spcBef>
              <a:spcAft>
                <a:spcPts val="0"/>
              </a:spcAft>
              <a:buSzPts val="2200"/>
              <a:buNone/>
              <a:defRPr sz="2200"/>
            </a:lvl3pPr>
            <a:lvl4pPr lvl="3" algn="ctr">
              <a:lnSpc>
                <a:spcPct val="100000"/>
              </a:lnSpc>
              <a:spcBef>
                <a:spcPts val="0"/>
              </a:spcBef>
              <a:spcAft>
                <a:spcPts val="0"/>
              </a:spcAft>
              <a:buSzPts val="2200"/>
              <a:buNone/>
              <a:defRPr sz="2200"/>
            </a:lvl4pPr>
            <a:lvl5pPr lvl="4" algn="ctr">
              <a:lnSpc>
                <a:spcPct val="100000"/>
              </a:lnSpc>
              <a:spcBef>
                <a:spcPts val="0"/>
              </a:spcBef>
              <a:spcAft>
                <a:spcPts val="0"/>
              </a:spcAft>
              <a:buSzPts val="2200"/>
              <a:buNone/>
              <a:defRPr sz="2200"/>
            </a:lvl5pPr>
            <a:lvl6pPr lvl="5" algn="ctr">
              <a:lnSpc>
                <a:spcPct val="100000"/>
              </a:lnSpc>
              <a:spcBef>
                <a:spcPts val="0"/>
              </a:spcBef>
              <a:spcAft>
                <a:spcPts val="0"/>
              </a:spcAft>
              <a:buSzPts val="2200"/>
              <a:buNone/>
              <a:defRPr sz="2200"/>
            </a:lvl6pPr>
            <a:lvl7pPr lvl="6" algn="ctr">
              <a:lnSpc>
                <a:spcPct val="100000"/>
              </a:lnSpc>
              <a:spcBef>
                <a:spcPts val="0"/>
              </a:spcBef>
              <a:spcAft>
                <a:spcPts val="0"/>
              </a:spcAft>
              <a:buSzPts val="2200"/>
              <a:buNone/>
              <a:defRPr sz="2200"/>
            </a:lvl7pPr>
            <a:lvl8pPr lvl="7" algn="ctr">
              <a:lnSpc>
                <a:spcPct val="100000"/>
              </a:lnSpc>
              <a:spcBef>
                <a:spcPts val="0"/>
              </a:spcBef>
              <a:spcAft>
                <a:spcPts val="0"/>
              </a:spcAft>
              <a:buSzPts val="2200"/>
              <a:buNone/>
              <a:defRPr sz="2200"/>
            </a:lvl8pPr>
            <a:lvl9pPr lvl="8" algn="ctr">
              <a:lnSpc>
                <a:spcPct val="100000"/>
              </a:lnSpc>
              <a:spcBef>
                <a:spcPts val="0"/>
              </a:spcBef>
              <a:spcAft>
                <a:spcPts val="0"/>
              </a:spcAft>
              <a:buSzPts val="2200"/>
              <a:buNone/>
              <a:defRPr sz="2200"/>
            </a:lvl9pPr>
          </a:lstStyle>
          <a:p/>
        </p:txBody>
      </p:sp>
      <p:sp>
        <p:nvSpPr>
          <p:cNvPr id="84" name="Google Shape;84;p21"/>
          <p:cNvSpPr txBox="1"/>
          <p:nvPr>
            <p:ph idx="2" type="body"/>
          </p:nvPr>
        </p:nvSpPr>
        <p:spPr>
          <a:xfrm>
            <a:off x="4198575" y="1415969"/>
            <a:ext cx="3261600" cy="7226100"/>
          </a:xfrm>
          <a:prstGeom prst="rect">
            <a:avLst/>
          </a:prstGeom>
        </p:spPr>
        <p:txBody>
          <a:bodyPr anchorCtr="0" anchor="ctr"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85" name="Google Shape;85;p21"/>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264945" y="4206107"/>
            <a:ext cx="7242600" cy="1646100"/>
          </a:xfrm>
          <a:prstGeom prst="rect">
            <a:avLst/>
          </a:prstGeom>
        </p:spPr>
        <p:txBody>
          <a:bodyPr anchorCtr="0" anchor="ctr" bIns="96675" lIns="96675" spcFirstLastPara="1" rIns="96675" wrap="square" tIns="96675">
            <a:noAutofit/>
          </a:bodyPr>
          <a:lstStyle>
            <a:lvl1pPr lvl="0" algn="ctr">
              <a:spcBef>
                <a:spcPts val="0"/>
              </a:spcBef>
              <a:spcAft>
                <a:spcPts val="0"/>
              </a:spcAft>
              <a:buSzPts val="3800"/>
              <a:buNone/>
              <a:defRPr sz="3800"/>
            </a:lvl1pPr>
            <a:lvl2pPr lvl="1" algn="ctr">
              <a:spcBef>
                <a:spcPts val="0"/>
              </a:spcBef>
              <a:spcAft>
                <a:spcPts val="0"/>
              </a:spcAft>
              <a:buSzPts val="3800"/>
              <a:buNone/>
              <a:defRPr sz="3800"/>
            </a:lvl2pPr>
            <a:lvl3pPr lvl="2" algn="ctr">
              <a:spcBef>
                <a:spcPts val="0"/>
              </a:spcBef>
              <a:spcAft>
                <a:spcPts val="0"/>
              </a:spcAft>
              <a:buSzPts val="3800"/>
              <a:buNone/>
              <a:defRPr sz="3800"/>
            </a:lvl3pPr>
            <a:lvl4pPr lvl="3" algn="ctr">
              <a:spcBef>
                <a:spcPts val="0"/>
              </a:spcBef>
              <a:spcAft>
                <a:spcPts val="0"/>
              </a:spcAft>
              <a:buSzPts val="3800"/>
              <a:buNone/>
              <a:defRPr sz="3800"/>
            </a:lvl4pPr>
            <a:lvl5pPr lvl="4" algn="ctr">
              <a:spcBef>
                <a:spcPts val="0"/>
              </a:spcBef>
              <a:spcAft>
                <a:spcPts val="0"/>
              </a:spcAft>
              <a:buSzPts val="3800"/>
              <a:buNone/>
              <a:defRPr sz="3800"/>
            </a:lvl5pPr>
            <a:lvl6pPr lvl="5" algn="ctr">
              <a:spcBef>
                <a:spcPts val="0"/>
              </a:spcBef>
              <a:spcAft>
                <a:spcPts val="0"/>
              </a:spcAft>
              <a:buSzPts val="3800"/>
              <a:buNone/>
              <a:defRPr sz="3800"/>
            </a:lvl6pPr>
            <a:lvl7pPr lvl="6" algn="ctr">
              <a:spcBef>
                <a:spcPts val="0"/>
              </a:spcBef>
              <a:spcAft>
                <a:spcPts val="0"/>
              </a:spcAft>
              <a:buSzPts val="3800"/>
              <a:buNone/>
              <a:defRPr sz="3800"/>
            </a:lvl7pPr>
            <a:lvl8pPr lvl="7" algn="ctr">
              <a:spcBef>
                <a:spcPts val="0"/>
              </a:spcBef>
              <a:spcAft>
                <a:spcPts val="0"/>
              </a:spcAft>
              <a:buSzPts val="3800"/>
              <a:buNone/>
              <a:defRPr sz="3800"/>
            </a:lvl8pPr>
            <a:lvl9pPr lvl="8" algn="ctr">
              <a:spcBef>
                <a:spcPts val="0"/>
              </a:spcBef>
              <a:spcAft>
                <a:spcPts val="0"/>
              </a:spcAft>
              <a:buSzPts val="3800"/>
              <a:buNone/>
              <a:defRPr sz="3800"/>
            </a:lvl9pPr>
          </a:lstStyle>
          <a:p/>
        </p:txBody>
      </p:sp>
      <p:sp>
        <p:nvSpPr>
          <p:cNvPr id="15" name="Google Shape;15;p3"/>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86" name="Shape 86"/>
        <p:cNvGrpSpPr/>
        <p:nvPr/>
      </p:nvGrpSpPr>
      <p:grpSpPr>
        <a:xfrm>
          <a:off x="0" y="0"/>
          <a:ext cx="0" cy="0"/>
          <a:chOff x="0" y="0"/>
          <a:chExt cx="0" cy="0"/>
        </a:xfrm>
      </p:grpSpPr>
      <p:sp>
        <p:nvSpPr>
          <p:cNvPr id="87" name="Google Shape;87;p22"/>
          <p:cNvSpPr txBox="1"/>
          <p:nvPr>
            <p:ph idx="1" type="body"/>
          </p:nvPr>
        </p:nvSpPr>
        <p:spPr>
          <a:xfrm>
            <a:off x="264945" y="8273124"/>
            <a:ext cx="5099100" cy="1183200"/>
          </a:xfrm>
          <a:prstGeom prst="rect">
            <a:avLst/>
          </a:prstGeom>
        </p:spPr>
        <p:txBody>
          <a:bodyPr anchorCtr="0" anchor="ctr" bIns="96675" lIns="96675" spcFirstLastPara="1" rIns="96675" wrap="square" tIns="96675">
            <a:noAutofit/>
          </a:bodyPr>
          <a:lstStyle>
            <a:lvl1pPr indent="-228600" lvl="0" marL="457200">
              <a:lnSpc>
                <a:spcPct val="100000"/>
              </a:lnSpc>
              <a:spcBef>
                <a:spcPts val="0"/>
              </a:spcBef>
              <a:spcAft>
                <a:spcPts val="0"/>
              </a:spcAft>
              <a:buSzPts val="1900"/>
              <a:buNone/>
              <a:defRPr/>
            </a:lvl1pPr>
          </a:lstStyle>
          <a:p/>
        </p:txBody>
      </p:sp>
      <p:sp>
        <p:nvSpPr>
          <p:cNvPr id="88" name="Google Shape;88;p22"/>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89" name="Shape 89"/>
        <p:cNvGrpSpPr/>
        <p:nvPr/>
      </p:nvGrpSpPr>
      <p:grpSpPr>
        <a:xfrm>
          <a:off x="0" y="0"/>
          <a:ext cx="0" cy="0"/>
          <a:chOff x="0" y="0"/>
          <a:chExt cx="0" cy="0"/>
        </a:xfrm>
      </p:grpSpPr>
      <p:sp>
        <p:nvSpPr>
          <p:cNvPr id="90" name="Google Shape;90;p23"/>
          <p:cNvSpPr txBox="1"/>
          <p:nvPr>
            <p:ph hasCustomPrompt="1" type="title"/>
          </p:nvPr>
        </p:nvSpPr>
        <p:spPr>
          <a:xfrm>
            <a:off x="264945" y="2163089"/>
            <a:ext cx="7242600" cy="3839700"/>
          </a:xfrm>
          <a:prstGeom prst="rect">
            <a:avLst/>
          </a:prstGeom>
        </p:spPr>
        <p:txBody>
          <a:bodyPr anchorCtr="0" anchor="b" bIns="96675" lIns="96675" spcFirstLastPara="1" rIns="96675" wrap="square" tIns="96675">
            <a:noAutofit/>
          </a:bodyPr>
          <a:lstStyle>
            <a:lvl1pPr lvl="0" algn="ctr">
              <a:spcBef>
                <a:spcPts val="0"/>
              </a:spcBef>
              <a:spcAft>
                <a:spcPts val="0"/>
              </a:spcAft>
              <a:buSzPts val="12700"/>
              <a:buNone/>
              <a:defRPr sz="12700"/>
            </a:lvl1pPr>
            <a:lvl2pPr lvl="1" algn="ctr">
              <a:spcBef>
                <a:spcPts val="0"/>
              </a:spcBef>
              <a:spcAft>
                <a:spcPts val="0"/>
              </a:spcAft>
              <a:buSzPts val="12700"/>
              <a:buNone/>
              <a:defRPr sz="12700"/>
            </a:lvl2pPr>
            <a:lvl3pPr lvl="2" algn="ctr">
              <a:spcBef>
                <a:spcPts val="0"/>
              </a:spcBef>
              <a:spcAft>
                <a:spcPts val="0"/>
              </a:spcAft>
              <a:buSzPts val="12700"/>
              <a:buNone/>
              <a:defRPr sz="12700"/>
            </a:lvl3pPr>
            <a:lvl4pPr lvl="3" algn="ctr">
              <a:spcBef>
                <a:spcPts val="0"/>
              </a:spcBef>
              <a:spcAft>
                <a:spcPts val="0"/>
              </a:spcAft>
              <a:buSzPts val="12700"/>
              <a:buNone/>
              <a:defRPr sz="12700"/>
            </a:lvl4pPr>
            <a:lvl5pPr lvl="4" algn="ctr">
              <a:spcBef>
                <a:spcPts val="0"/>
              </a:spcBef>
              <a:spcAft>
                <a:spcPts val="0"/>
              </a:spcAft>
              <a:buSzPts val="12700"/>
              <a:buNone/>
              <a:defRPr sz="12700"/>
            </a:lvl5pPr>
            <a:lvl6pPr lvl="5" algn="ctr">
              <a:spcBef>
                <a:spcPts val="0"/>
              </a:spcBef>
              <a:spcAft>
                <a:spcPts val="0"/>
              </a:spcAft>
              <a:buSzPts val="12700"/>
              <a:buNone/>
              <a:defRPr sz="12700"/>
            </a:lvl6pPr>
            <a:lvl7pPr lvl="6" algn="ctr">
              <a:spcBef>
                <a:spcPts val="0"/>
              </a:spcBef>
              <a:spcAft>
                <a:spcPts val="0"/>
              </a:spcAft>
              <a:buSzPts val="12700"/>
              <a:buNone/>
              <a:defRPr sz="12700"/>
            </a:lvl7pPr>
            <a:lvl8pPr lvl="7" algn="ctr">
              <a:spcBef>
                <a:spcPts val="0"/>
              </a:spcBef>
              <a:spcAft>
                <a:spcPts val="0"/>
              </a:spcAft>
              <a:buSzPts val="12700"/>
              <a:buNone/>
              <a:defRPr sz="12700"/>
            </a:lvl8pPr>
            <a:lvl9pPr lvl="8" algn="ctr">
              <a:spcBef>
                <a:spcPts val="0"/>
              </a:spcBef>
              <a:spcAft>
                <a:spcPts val="0"/>
              </a:spcAft>
              <a:buSzPts val="12700"/>
              <a:buNone/>
              <a:defRPr sz="12700"/>
            </a:lvl9pPr>
          </a:lstStyle>
          <a:p>
            <a:r>
              <a:t>xx%</a:t>
            </a:r>
          </a:p>
        </p:txBody>
      </p:sp>
      <p:sp>
        <p:nvSpPr>
          <p:cNvPr id="91" name="Google Shape;91;p23"/>
          <p:cNvSpPr txBox="1"/>
          <p:nvPr>
            <p:ph idx="1" type="body"/>
          </p:nvPr>
        </p:nvSpPr>
        <p:spPr>
          <a:xfrm>
            <a:off x="264945" y="6164351"/>
            <a:ext cx="7242600" cy="2543700"/>
          </a:xfrm>
          <a:prstGeom prst="rect">
            <a:avLst/>
          </a:prstGeom>
        </p:spPr>
        <p:txBody>
          <a:bodyPr anchorCtr="0" anchor="t" bIns="96675" lIns="96675" spcFirstLastPara="1" rIns="96675" wrap="square" tIns="96675">
            <a:noAutofit/>
          </a:bodyPr>
          <a:lstStyle>
            <a:lvl1pPr indent="-349250" lvl="0" marL="457200" algn="ctr">
              <a:spcBef>
                <a:spcPts val="0"/>
              </a:spcBef>
              <a:spcAft>
                <a:spcPts val="0"/>
              </a:spcAft>
              <a:buSzPts val="1900"/>
              <a:buChar char="●"/>
              <a:defRPr/>
            </a:lvl1pPr>
            <a:lvl2pPr indent="-323850" lvl="1" marL="914400" algn="ctr">
              <a:spcBef>
                <a:spcPts val="1700"/>
              </a:spcBef>
              <a:spcAft>
                <a:spcPts val="0"/>
              </a:spcAft>
              <a:buSzPts val="1500"/>
              <a:buChar char="○"/>
              <a:defRPr/>
            </a:lvl2pPr>
            <a:lvl3pPr indent="-323850" lvl="2" marL="1371600" algn="ctr">
              <a:spcBef>
                <a:spcPts val="1700"/>
              </a:spcBef>
              <a:spcAft>
                <a:spcPts val="0"/>
              </a:spcAft>
              <a:buSzPts val="1500"/>
              <a:buChar char="■"/>
              <a:defRPr/>
            </a:lvl3pPr>
            <a:lvl4pPr indent="-323850" lvl="3" marL="1828800" algn="ctr">
              <a:spcBef>
                <a:spcPts val="1700"/>
              </a:spcBef>
              <a:spcAft>
                <a:spcPts val="0"/>
              </a:spcAft>
              <a:buSzPts val="1500"/>
              <a:buChar char="●"/>
              <a:defRPr/>
            </a:lvl4pPr>
            <a:lvl5pPr indent="-323850" lvl="4" marL="2286000" algn="ctr">
              <a:spcBef>
                <a:spcPts val="1700"/>
              </a:spcBef>
              <a:spcAft>
                <a:spcPts val="0"/>
              </a:spcAft>
              <a:buSzPts val="1500"/>
              <a:buChar char="○"/>
              <a:defRPr/>
            </a:lvl5pPr>
            <a:lvl6pPr indent="-323850" lvl="5" marL="2743200" algn="ctr">
              <a:spcBef>
                <a:spcPts val="1700"/>
              </a:spcBef>
              <a:spcAft>
                <a:spcPts val="0"/>
              </a:spcAft>
              <a:buSzPts val="1500"/>
              <a:buChar char="■"/>
              <a:defRPr/>
            </a:lvl6pPr>
            <a:lvl7pPr indent="-323850" lvl="6" marL="3200400" algn="ctr">
              <a:spcBef>
                <a:spcPts val="1700"/>
              </a:spcBef>
              <a:spcAft>
                <a:spcPts val="0"/>
              </a:spcAft>
              <a:buSzPts val="1500"/>
              <a:buChar char="●"/>
              <a:defRPr/>
            </a:lvl7pPr>
            <a:lvl8pPr indent="-323850" lvl="7" marL="3657600" algn="ctr">
              <a:spcBef>
                <a:spcPts val="1700"/>
              </a:spcBef>
              <a:spcAft>
                <a:spcPts val="0"/>
              </a:spcAft>
              <a:buSzPts val="1500"/>
              <a:buChar char="○"/>
              <a:defRPr/>
            </a:lvl8pPr>
            <a:lvl9pPr indent="-323850" lvl="8" marL="4114800" algn="ctr">
              <a:spcBef>
                <a:spcPts val="1700"/>
              </a:spcBef>
              <a:spcAft>
                <a:spcPts val="1700"/>
              </a:spcAft>
              <a:buSzPts val="1500"/>
              <a:buChar char="■"/>
              <a:defRPr/>
            </a:lvl9pPr>
          </a:lstStyle>
          <a:p/>
        </p:txBody>
      </p:sp>
      <p:sp>
        <p:nvSpPr>
          <p:cNvPr id="92" name="Google Shape;92;p23"/>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93" name="Shape 93"/>
        <p:cNvGrpSpPr/>
        <p:nvPr/>
      </p:nvGrpSpPr>
      <p:grpSpPr>
        <a:xfrm>
          <a:off x="0" y="0"/>
          <a:ext cx="0" cy="0"/>
          <a:chOff x="0" y="0"/>
          <a:chExt cx="0" cy="0"/>
        </a:xfrm>
      </p:grpSpPr>
      <p:sp>
        <p:nvSpPr>
          <p:cNvPr id="94" name="Google Shape;94;p24"/>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18" name="Google Shape;18;p4"/>
          <p:cNvSpPr txBox="1"/>
          <p:nvPr>
            <p:ph idx="1" type="body"/>
          </p:nvPr>
        </p:nvSpPr>
        <p:spPr>
          <a:xfrm>
            <a:off x="264945" y="2253729"/>
            <a:ext cx="7242600" cy="6681000"/>
          </a:xfrm>
          <a:prstGeom prst="rect">
            <a:avLst/>
          </a:prstGeom>
        </p:spPr>
        <p:txBody>
          <a:bodyPr anchorCtr="0" anchor="t"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19" name="Google Shape;19;p4"/>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2" name="Google Shape;22;p5"/>
          <p:cNvSpPr txBox="1"/>
          <p:nvPr>
            <p:ph idx="1" type="body"/>
          </p:nvPr>
        </p:nvSpPr>
        <p:spPr>
          <a:xfrm>
            <a:off x="264945"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23" name="Google Shape;23;p5"/>
          <p:cNvSpPr txBox="1"/>
          <p:nvPr>
            <p:ph idx="2" type="body"/>
          </p:nvPr>
        </p:nvSpPr>
        <p:spPr>
          <a:xfrm>
            <a:off x="4107540"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24" name="Google Shape;24;p5"/>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7" name="Google Shape;27;p6"/>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264945" y="1086507"/>
            <a:ext cx="2386800" cy="1477800"/>
          </a:xfrm>
          <a:prstGeom prst="rect">
            <a:avLst/>
          </a:prstGeom>
        </p:spPr>
        <p:txBody>
          <a:bodyPr anchorCtr="0" anchor="b" bIns="96675" lIns="96675" spcFirstLastPara="1" rIns="96675" wrap="square" tIns="96675">
            <a:noAutofit/>
          </a:bodyPr>
          <a:lstStyle>
            <a:lvl1pPr lvl="0">
              <a:spcBef>
                <a:spcPts val="0"/>
              </a:spcBef>
              <a:spcAft>
                <a:spcPts val="0"/>
              </a:spcAft>
              <a:buSzPts val="2500"/>
              <a:buNone/>
              <a:defRPr sz="2500"/>
            </a:lvl1pPr>
            <a:lvl2pPr lvl="1">
              <a:spcBef>
                <a:spcPts val="0"/>
              </a:spcBef>
              <a:spcAft>
                <a:spcPts val="0"/>
              </a:spcAft>
              <a:buSzPts val="2500"/>
              <a:buNone/>
              <a:defRPr sz="2500"/>
            </a:lvl2pPr>
            <a:lvl3pPr lvl="2">
              <a:spcBef>
                <a:spcPts val="0"/>
              </a:spcBef>
              <a:spcAft>
                <a:spcPts val="0"/>
              </a:spcAft>
              <a:buSzPts val="2500"/>
              <a:buNone/>
              <a:defRPr sz="2500"/>
            </a:lvl3pPr>
            <a:lvl4pPr lvl="3">
              <a:spcBef>
                <a:spcPts val="0"/>
              </a:spcBef>
              <a:spcAft>
                <a:spcPts val="0"/>
              </a:spcAft>
              <a:buSzPts val="2500"/>
              <a:buNone/>
              <a:defRPr sz="2500"/>
            </a:lvl4pPr>
            <a:lvl5pPr lvl="4">
              <a:spcBef>
                <a:spcPts val="0"/>
              </a:spcBef>
              <a:spcAft>
                <a:spcPts val="0"/>
              </a:spcAft>
              <a:buSzPts val="2500"/>
              <a:buNone/>
              <a:defRPr sz="2500"/>
            </a:lvl5pPr>
            <a:lvl6pPr lvl="5">
              <a:spcBef>
                <a:spcPts val="0"/>
              </a:spcBef>
              <a:spcAft>
                <a:spcPts val="0"/>
              </a:spcAft>
              <a:buSzPts val="2500"/>
              <a:buNone/>
              <a:defRPr sz="2500"/>
            </a:lvl6pPr>
            <a:lvl7pPr lvl="6">
              <a:spcBef>
                <a:spcPts val="0"/>
              </a:spcBef>
              <a:spcAft>
                <a:spcPts val="0"/>
              </a:spcAft>
              <a:buSzPts val="2500"/>
              <a:buNone/>
              <a:defRPr sz="2500"/>
            </a:lvl7pPr>
            <a:lvl8pPr lvl="7">
              <a:spcBef>
                <a:spcPts val="0"/>
              </a:spcBef>
              <a:spcAft>
                <a:spcPts val="0"/>
              </a:spcAft>
              <a:buSzPts val="2500"/>
              <a:buNone/>
              <a:defRPr sz="2500"/>
            </a:lvl8pPr>
            <a:lvl9pPr lvl="8">
              <a:spcBef>
                <a:spcPts val="0"/>
              </a:spcBef>
              <a:spcAft>
                <a:spcPts val="0"/>
              </a:spcAft>
              <a:buSzPts val="2500"/>
              <a:buNone/>
              <a:defRPr sz="2500"/>
            </a:lvl9pPr>
          </a:lstStyle>
          <a:p/>
        </p:txBody>
      </p:sp>
      <p:sp>
        <p:nvSpPr>
          <p:cNvPr id="30" name="Google Shape;30;p7"/>
          <p:cNvSpPr txBox="1"/>
          <p:nvPr>
            <p:ph idx="1" type="body"/>
          </p:nvPr>
        </p:nvSpPr>
        <p:spPr>
          <a:xfrm>
            <a:off x="264945" y="2717440"/>
            <a:ext cx="2386800" cy="6217500"/>
          </a:xfrm>
          <a:prstGeom prst="rect">
            <a:avLst/>
          </a:prstGeom>
        </p:spPr>
        <p:txBody>
          <a:bodyPr anchorCtr="0" anchor="t" bIns="96675" lIns="96675" spcFirstLastPara="1" rIns="96675" wrap="square" tIns="96675">
            <a:noAutofit/>
          </a:bodyPr>
          <a:lstStyle>
            <a:lvl1pPr indent="-311150" lvl="0" marL="457200">
              <a:spcBef>
                <a:spcPts val="0"/>
              </a:spcBef>
              <a:spcAft>
                <a:spcPts val="0"/>
              </a:spcAft>
              <a:buSzPts val="1300"/>
              <a:buChar char="●"/>
              <a:defRPr sz="13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31" name="Google Shape;31;p7"/>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16713" y="880293"/>
            <a:ext cx="5412600" cy="7999800"/>
          </a:xfrm>
          <a:prstGeom prst="rect">
            <a:avLst/>
          </a:prstGeom>
        </p:spPr>
        <p:txBody>
          <a:bodyPr anchorCtr="0" anchor="ctr" bIns="96675" lIns="96675" spcFirstLastPara="1" rIns="96675" wrap="square" tIns="96675">
            <a:noAutofit/>
          </a:bodyPr>
          <a:lstStyle>
            <a:lvl1pPr lvl="0">
              <a:spcBef>
                <a:spcPts val="0"/>
              </a:spcBef>
              <a:spcAft>
                <a:spcPts val="0"/>
              </a:spcAft>
              <a:buSzPts val="5100"/>
              <a:buNone/>
              <a:defRPr sz="5100"/>
            </a:lvl1pPr>
            <a:lvl2pPr lvl="1">
              <a:spcBef>
                <a:spcPts val="0"/>
              </a:spcBef>
              <a:spcAft>
                <a:spcPts val="0"/>
              </a:spcAft>
              <a:buSzPts val="5100"/>
              <a:buNone/>
              <a:defRPr sz="5100"/>
            </a:lvl2pPr>
            <a:lvl3pPr lvl="2">
              <a:spcBef>
                <a:spcPts val="0"/>
              </a:spcBef>
              <a:spcAft>
                <a:spcPts val="0"/>
              </a:spcAft>
              <a:buSzPts val="5100"/>
              <a:buNone/>
              <a:defRPr sz="5100"/>
            </a:lvl3pPr>
            <a:lvl4pPr lvl="3">
              <a:spcBef>
                <a:spcPts val="0"/>
              </a:spcBef>
              <a:spcAft>
                <a:spcPts val="0"/>
              </a:spcAft>
              <a:buSzPts val="5100"/>
              <a:buNone/>
              <a:defRPr sz="5100"/>
            </a:lvl4pPr>
            <a:lvl5pPr lvl="4">
              <a:spcBef>
                <a:spcPts val="0"/>
              </a:spcBef>
              <a:spcAft>
                <a:spcPts val="0"/>
              </a:spcAft>
              <a:buSzPts val="5100"/>
              <a:buNone/>
              <a:defRPr sz="5100"/>
            </a:lvl5pPr>
            <a:lvl6pPr lvl="5">
              <a:spcBef>
                <a:spcPts val="0"/>
              </a:spcBef>
              <a:spcAft>
                <a:spcPts val="0"/>
              </a:spcAft>
              <a:buSzPts val="5100"/>
              <a:buNone/>
              <a:defRPr sz="5100"/>
            </a:lvl6pPr>
            <a:lvl7pPr lvl="6">
              <a:spcBef>
                <a:spcPts val="0"/>
              </a:spcBef>
              <a:spcAft>
                <a:spcPts val="0"/>
              </a:spcAft>
              <a:buSzPts val="5100"/>
              <a:buNone/>
              <a:defRPr sz="5100"/>
            </a:lvl7pPr>
            <a:lvl8pPr lvl="7">
              <a:spcBef>
                <a:spcPts val="0"/>
              </a:spcBef>
              <a:spcAft>
                <a:spcPts val="0"/>
              </a:spcAft>
              <a:buSzPts val="5100"/>
              <a:buNone/>
              <a:defRPr sz="5100"/>
            </a:lvl8pPr>
            <a:lvl9pPr lvl="8">
              <a:spcBef>
                <a:spcPts val="0"/>
              </a:spcBef>
              <a:spcAft>
                <a:spcPts val="0"/>
              </a:spcAft>
              <a:buSzPts val="5100"/>
              <a:buNone/>
              <a:defRPr sz="5100"/>
            </a:lvl9pPr>
          </a:lstStyle>
          <a:p/>
        </p:txBody>
      </p:sp>
      <p:sp>
        <p:nvSpPr>
          <p:cNvPr id="34" name="Google Shape;34;p8"/>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3886200" y="-244"/>
            <a:ext cx="3886200" cy="10058400"/>
          </a:xfrm>
          <a:prstGeom prst="rect">
            <a:avLst/>
          </a:prstGeom>
          <a:solidFill>
            <a:schemeClr val="lt2"/>
          </a:solidFill>
          <a:ln>
            <a:noFill/>
          </a:ln>
        </p:spPr>
        <p:txBody>
          <a:bodyPr anchorCtr="0" anchor="ctr" bIns="96675" lIns="96675" spcFirstLastPara="1" rIns="96675" wrap="square" tIns="9667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25675" y="2411542"/>
            <a:ext cx="3438300" cy="2898600"/>
          </a:xfrm>
          <a:prstGeom prst="rect">
            <a:avLst/>
          </a:prstGeom>
        </p:spPr>
        <p:txBody>
          <a:bodyPr anchorCtr="0" anchor="b" bIns="96675" lIns="96675" spcFirstLastPara="1" rIns="96675" wrap="square" tIns="96675">
            <a:noAutofit/>
          </a:bodyPr>
          <a:lstStyle>
            <a:lvl1pPr lvl="0" algn="ctr">
              <a:spcBef>
                <a:spcPts val="0"/>
              </a:spcBef>
              <a:spcAft>
                <a:spcPts val="0"/>
              </a:spcAft>
              <a:buSzPts val="4400"/>
              <a:buNone/>
              <a:defRPr sz="4400"/>
            </a:lvl1pPr>
            <a:lvl2pPr lvl="1" algn="ctr">
              <a:spcBef>
                <a:spcPts val="0"/>
              </a:spcBef>
              <a:spcAft>
                <a:spcPts val="0"/>
              </a:spcAft>
              <a:buSzPts val="4400"/>
              <a:buNone/>
              <a:defRPr sz="4400"/>
            </a:lvl2pPr>
            <a:lvl3pPr lvl="2" algn="ctr">
              <a:spcBef>
                <a:spcPts val="0"/>
              </a:spcBef>
              <a:spcAft>
                <a:spcPts val="0"/>
              </a:spcAft>
              <a:buSzPts val="4400"/>
              <a:buNone/>
              <a:defRPr sz="4400"/>
            </a:lvl3pPr>
            <a:lvl4pPr lvl="3" algn="ctr">
              <a:spcBef>
                <a:spcPts val="0"/>
              </a:spcBef>
              <a:spcAft>
                <a:spcPts val="0"/>
              </a:spcAft>
              <a:buSzPts val="4400"/>
              <a:buNone/>
              <a:defRPr sz="4400"/>
            </a:lvl4pPr>
            <a:lvl5pPr lvl="4" algn="ctr">
              <a:spcBef>
                <a:spcPts val="0"/>
              </a:spcBef>
              <a:spcAft>
                <a:spcPts val="0"/>
              </a:spcAft>
              <a:buSzPts val="4400"/>
              <a:buNone/>
              <a:defRPr sz="4400"/>
            </a:lvl5pPr>
            <a:lvl6pPr lvl="5" algn="ctr">
              <a:spcBef>
                <a:spcPts val="0"/>
              </a:spcBef>
              <a:spcAft>
                <a:spcPts val="0"/>
              </a:spcAft>
              <a:buSzPts val="4400"/>
              <a:buNone/>
              <a:defRPr sz="4400"/>
            </a:lvl6pPr>
            <a:lvl7pPr lvl="6" algn="ctr">
              <a:spcBef>
                <a:spcPts val="0"/>
              </a:spcBef>
              <a:spcAft>
                <a:spcPts val="0"/>
              </a:spcAft>
              <a:buSzPts val="4400"/>
              <a:buNone/>
              <a:defRPr sz="4400"/>
            </a:lvl7pPr>
            <a:lvl8pPr lvl="7" algn="ctr">
              <a:spcBef>
                <a:spcPts val="0"/>
              </a:spcBef>
              <a:spcAft>
                <a:spcPts val="0"/>
              </a:spcAft>
              <a:buSzPts val="4400"/>
              <a:buNone/>
              <a:defRPr sz="4400"/>
            </a:lvl8pPr>
            <a:lvl9pPr lvl="8" algn="ctr">
              <a:spcBef>
                <a:spcPts val="0"/>
              </a:spcBef>
              <a:spcAft>
                <a:spcPts val="0"/>
              </a:spcAft>
              <a:buSzPts val="4400"/>
              <a:buNone/>
              <a:defRPr sz="4400"/>
            </a:lvl9pPr>
          </a:lstStyle>
          <a:p/>
        </p:txBody>
      </p:sp>
      <p:sp>
        <p:nvSpPr>
          <p:cNvPr id="38" name="Google Shape;38;p9"/>
          <p:cNvSpPr txBox="1"/>
          <p:nvPr>
            <p:ph idx="1" type="subTitle"/>
          </p:nvPr>
        </p:nvSpPr>
        <p:spPr>
          <a:xfrm>
            <a:off x="225675" y="5481569"/>
            <a:ext cx="3438300" cy="24153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2200"/>
              <a:buNone/>
              <a:defRPr sz="2200"/>
            </a:lvl1pPr>
            <a:lvl2pPr lvl="1" algn="ctr">
              <a:lnSpc>
                <a:spcPct val="100000"/>
              </a:lnSpc>
              <a:spcBef>
                <a:spcPts val="0"/>
              </a:spcBef>
              <a:spcAft>
                <a:spcPts val="0"/>
              </a:spcAft>
              <a:buSzPts val="2200"/>
              <a:buNone/>
              <a:defRPr sz="2200"/>
            </a:lvl2pPr>
            <a:lvl3pPr lvl="2" algn="ctr">
              <a:lnSpc>
                <a:spcPct val="100000"/>
              </a:lnSpc>
              <a:spcBef>
                <a:spcPts val="0"/>
              </a:spcBef>
              <a:spcAft>
                <a:spcPts val="0"/>
              </a:spcAft>
              <a:buSzPts val="2200"/>
              <a:buNone/>
              <a:defRPr sz="2200"/>
            </a:lvl3pPr>
            <a:lvl4pPr lvl="3" algn="ctr">
              <a:lnSpc>
                <a:spcPct val="100000"/>
              </a:lnSpc>
              <a:spcBef>
                <a:spcPts val="0"/>
              </a:spcBef>
              <a:spcAft>
                <a:spcPts val="0"/>
              </a:spcAft>
              <a:buSzPts val="2200"/>
              <a:buNone/>
              <a:defRPr sz="2200"/>
            </a:lvl4pPr>
            <a:lvl5pPr lvl="4" algn="ctr">
              <a:lnSpc>
                <a:spcPct val="100000"/>
              </a:lnSpc>
              <a:spcBef>
                <a:spcPts val="0"/>
              </a:spcBef>
              <a:spcAft>
                <a:spcPts val="0"/>
              </a:spcAft>
              <a:buSzPts val="2200"/>
              <a:buNone/>
              <a:defRPr sz="2200"/>
            </a:lvl5pPr>
            <a:lvl6pPr lvl="5" algn="ctr">
              <a:lnSpc>
                <a:spcPct val="100000"/>
              </a:lnSpc>
              <a:spcBef>
                <a:spcPts val="0"/>
              </a:spcBef>
              <a:spcAft>
                <a:spcPts val="0"/>
              </a:spcAft>
              <a:buSzPts val="2200"/>
              <a:buNone/>
              <a:defRPr sz="2200"/>
            </a:lvl6pPr>
            <a:lvl7pPr lvl="6" algn="ctr">
              <a:lnSpc>
                <a:spcPct val="100000"/>
              </a:lnSpc>
              <a:spcBef>
                <a:spcPts val="0"/>
              </a:spcBef>
              <a:spcAft>
                <a:spcPts val="0"/>
              </a:spcAft>
              <a:buSzPts val="2200"/>
              <a:buNone/>
              <a:defRPr sz="2200"/>
            </a:lvl7pPr>
            <a:lvl8pPr lvl="7" algn="ctr">
              <a:lnSpc>
                <a:spcPct val="100000"/>
              </a:lnSpc>
              <a:spcBef>
                <a:spcPts val="0"/>
              </a:spcBef>
              <a:spcAft>
                <a:spcPts val="0"/>
              </a:spcAft>
              <a:buSzPts val="2200"/>
              <a:buNone/>
              <a:defRPr sz="2200"/>
            </a:lvl8pPr>
            <a:lvl9pPr lvl="8" algn="ctr">
              <a:lnSpc>
                <a:spcPct val="100000"/>
              </a:lnSpc>
              <a:spcBef>
                <a:spcPts val="0"/>
              </a:spcBef>
              <a:spcAft>
                <a:spcPts val="0"/>
              </a:spcAft>
              <a:buSzPts val="2200"/>
              <a:buNone/>
              <a:defRPr sz="2200"/>
            </a:lvl9pPr>
          </a:lstStyle>
          <a:p/>
        </p:txBody>
      </p:sp>
      <p:sp>
        <p:nvSpPr>
          <p:cNvPr id="39" name="Google Shape;39;p9"/>
          <p:cNvSpPr txBox="1"/>
          <p:nvPr>
            <p:ph idx="2" type="body"/>
          </p:nvPr>
        </p:nvSpPr>
        <p:spPr>
          <a:xfrm>
            <a:off x="4198575" y="1415969"/>
            <a:ext cx="3261600" cy="7226100"/>
          </a:xfrm>
          <a:prstGeom prst="rect">
            <a:avLst/>
          </a:prstGeom>
        </p:spPr>
        <p:txBody>
          <a:bodyPr anchorCtr="0" anchor="ctr"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40" name="Google Shape;40;p9"/>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264945" y="8273124"/>
            <a:ext cx="5099100" cy="1183200"/>
          </a:xfrm>
          <a:prstGeom prst="rect">
            <a:avLst/>
          </a:prstGeom>
        </p:spPr>
        <p:txBody>
          <a:bodyPr anchorCtr="0" anchor="ctr" bIns="96675" lIns="96675" spcFirstLastPara="1" rIns="96675" wrap="square" tIns="96675">
            <a:noAutofit/>
          </a:bodyPr>
          <a:lstStyle>
            <a:lvl1pPr indent="-228600" lvl="0" marL="457200">
              <a:lnSpc>
                <a:spcPct val="100000"/>
              </a:lnSpc>
              <a:spcBef>
                <a:spcPts val="0"/>
              </a:spcBef>
              <a:spcAft>
                <a:spcPts val="0"/>
              </a:spcAft>
              <a:buSzPts val="1900"/>
              <a:buNone/>
              <a:defRPr/>
            </a:lvl1pPr>
          </a:lstStyle>
          <a:p/>
        </p:txBody>
      </p:sp>
      <p:sp>
        <p:nvSpPr>
          <p:cNvPr id="43" name="Google Shape;43;p10"/>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3.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2" Type="http://schemas.openxmlformats.org/officeDocument/2006/relationships/theme" Target="../theme/theme2.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64945" y="870271"/>
            <a:ext cx="7242600" cy="1119900"/>
          </a:xfrm>
          <a:prstGeom prst="rect">
            <a:avLst/>
          </a:prstGeom>
          <a:noFill/>
          <a:ln>
            <a:noFill/>
          </a:ln>
        </p:spPr>
        <p:txBody>
          <a:bodyPr anchorCtr="0" anchor="t" bIns="96675" lIns="96675" spcFirstLastPara="1" rIns="96675" wrap="square" tIns="96675">
            <a:noAutofit/>
          </a:bodyPr>
          <a:lstStyle>
            <a:lvl1pPr lvl="0">
              <a:spcBef>
                <a:spcPts val="0"/>
              </a:spcBef>
              <a:spcAft>
                <a:spcPts val="0"/>
              </a:spcAft>
              <a:buClr>
                <a:schemeClr val="dk1"/>
              </a:buClr>
              <a:buSzPts val="3000"/>
              <a:buNone/>
              <a:defRPr sz="3000">
                <a:solidFill>
                  <a:schemeClr val="dk1"/>
                </a:solidFill>
              </a:defRPr>
            </a:lvl1pPr>
            <a:lvl2pPr lvl="1">
              <a:spcBef>
                <a:spcPts val="0"/>
              </a:spcBef>
              <a:spcAft>
                <a:spcPts val="0"/>
              </a:spcAft>
              <a:buClr>
                <a:schemeClr val="dk1"/>
              </a:buClr>
              <a:buSzPts val="3000"/>
              <a:buNone/>
              <a:defRPr sz="3000">
                <a:solidFill>
                  <a:schemeClr val="dk1"/>
                </a:solidFill>
              </a:defRPr>
            </a:lvl2pPr>
            <a:lvl3pPr lvl="2">
              <a:spcBef>
                <a:spcPts val="0"/>
              </a:spcBef>
              <a:spcAft>
                <a:spcPts val="0"/>
              </a:spcAft>
              <a:buClr>
                <a:schemeClr val="dk1"/>
              </a:buClr>
              <a:buSzPts val="3000"/>
              <a:buNone/>
              <a:defRPr sz="3000">
                <a:solidFill>
                  <a:schemeClr val="dk1"/>
                </a:solidFill>
              </a:defRPr>
            </a:lvl3pPr>
            <a:lvl4pPr lvl="3">
              <a:spcBef>
                <a:spcPts val="0"/>
              </a:spcBef>
              <a:spcAft>
                <a:spcPts val="0"/>
              </a:spcAft>
              <a:buClr>
                <a:schemeClr val="dk1"/>
              </a:buClr>
              <a:buSzPts val="3000"/>
              <a:buNone/>
              <a:defRPr sz="3000">
                <a:solidFill>
                  <a:schemeClr val="dk1"/>
                </a:solidFill>
              </a:defRPr>
            </a:lvl4pPr>
            <a:lvl5pPr lvl="4">
              <a:spcBef>
                <a:spcPts val="0"/>
              </a:spcBef>
              <a:spcAft>
                <a:spcPts val="0"/>
              </a:spcAft>
              <a:buClr>
                <a:schemeClr val="dk1"/>
              </a:buClr>
              <a:buSzPts val="3000"/>
              <a:buNone/>
              <a:defRPr sz="3000">
                <a:solidFill>
                  <a:schemeClr val="dk1"/>
                </a:solidFill>
              </a:defRPr>
            </a:lvl5pPr>
            <a:lvl6pPr lvl="5">
              <a:spcBef>
                <a:spcPts val="0"/>
              </a:spcBef>
              <a:spcAft>
                <a:spcPts val="0"/>
              </a:spcAft>
              <a:buClr>
                <a:schemeClr val="dk1"/>
              </a:buClr>
              <a:buSzPts val="3000"/>
              <a:buNone/>
              <a:defRPr sz="3000">
                <a:solidFill>
                  <a:schemeClr val="dk1"/>
                </a:solidFill>
              </a:defRPr>
            </a:lvl6pPr>
            <a:lvl7pPr lvl="6">
              <a:spcBef>
                <a:spcPts val="0"/>
              </a:spcBef>
              <a:spcAft>
                <a:spcPts val="0"/>
              </a:spcAft>
              <a:buClr>
                <a:schemeClr val="dk1"/>
              </a:buClr>
              <a:buSzPts val="3000"/>
              <a:buNone/>
              <a:defRPr sz="3000">
                <a:solidFill>
                  <a:schemeClr val="dk1"/>
                </a:solidFill>
              </a:defRPr>
            </a:lvl7pPr>
            <a:lvl8pPr lvl="7">
              <a:spcBef>
                <a:spcPts val="0"/>
              </a:spcBef>
              <a:spcAft>
                <a:spcPts val="0"/>
              </a:spcAft>
              <a:buClr>
                <a:schemeClr val="dk1"/>
              </a:buClr>
              <a:buSzPts val="3000"/>
              <a:buNone/>
              <a:defRPr sz="3000">
                <a:solidFill>
                  <a:schemeClr val="dk1"/>
                </a:solidFill>
              </a:defRPr>
            </a:lvl8pPr>
            <a:lvl9pPr lvl="8">
              <a:spcBef>
                <a:spcPts val="0"/>
              </a:spcBef>
              <a:spcAft>
                <a:spcPts val="0"/>
              </a:spcAft>
              <a:buClr>
                <a:schemeClr val="dk1"/>
              </a:buClr>
              <a:buSzPts val="3000"/>
              <a:buNone/>
              <a:defRPr sz="3000">
                <a:solidFill>
                  <a:schemeClr val="dk1"/>
                </a:solidFill>
              </a:defRPr>
            </a:lvl9pPr>
          </a:lstStyle>
          <a:p/>
        </p:txBody>
      </p:sp>
      <p:sp>
        <p:nvSpPr>
          <p:cNvPr id="7" name="Google Shape;7;p1"/>
          <p:cNvSpPr txBox="1"/>
          <p:nvPr>
            <p:ph idx="1" type="body"/>
          </p:nvPr>
        </p:nvSpPr>
        <p:spPr>
          <a:xfrm>
            <a:off x="264945" y="2253729"/>
            <a:ext cx="7242600" cy="6681000"/>
          </a:xfrm>
          <a:prstGeom prst="rect">
            <a:avLst/>
          </a:prstGeom>
          <a:noFill/>
          <a:ln>
            <a:noFill/>
          </a:ln>
        </p:spPr>
        <p:txBody>
          <a:bodyPr anchorCtr="0" anchor="t" bIns="96675" lIns="96675" spcFirstLastPara="1" rIns="96675" wrap="square" tIns="96675">
            <a:noAutofit/>
          </a:bodyPr>
          <a:lstStyle>
            <a:lvl1pPr indent="-349250" lvl="0" marL="457200">
              <a:lnSpc>
                <a:spcPct val="115000"/>
              </a:lnSpc>
              <a:spcBef>
                <a:spcPts val="0"/>
              </a:spcBef>
              <a:spcAft>
                <a:spcPts val="0"/>
              </a:spcAft>
              <a:buClr>
                <a:schemeClr val="dk2"/>
              </a:buClr>
              <a:buSzPts val="1900"/>
              <a:buChar char="●"/>
              <a:defRPr sz="1900">
                <a:solidFill>
                  <a:schemeClr val="dk2"/>
                </a:solidFill>
              </a:defRPr>
            </a:lvl1pPr>
            <a:lvl2pPr indent="-323850" lvl="1" marL="914400">
              <a:lnSpc>
                <a:spcPct val="115000"/>
              </a:lnSpc>
              <a:spcBef>
                <a:spcPts val="1700"/>
              </a:spcBef>
              <a:spcAft>
                <a:spcPts val="0"/>
              </a:spcAft>
              <a:buClr>
                <a:schemeClr val="dk2"/>
              </a:buClr>
              <a:buSzPts val="1500"/>
              <a:buChar char="○"/>
              <a:defRPr sz="1500">
                <a:solidFill>
                  <a:schemeClr val="dk2"/>
                </a:solidFill>
              </a:defRPr>
            </a:lvl2pPr>
            <a:lvl3pPr indent="-323850" lvl="2" marL="1371600">
              <a:lnSpc>
                <a:spcPct val="115000"/>
              </a:lnSpc>
              <a:spcBef>
                <a:spcPts val="1700"/>
              </a:spcBef>
              <a:spcAft>
                <a:spcPts val="0"/>
              </a:spcAft>
              <a:buClr>
                <a:schemeClr val="dk2"/>
              </a:buClr>
              <a:buSzPts val="1500"/>
              <a:buChar char="■"/>
              <a:defRPr sz="1500">
                <a:solidFill>
                  <a:schemeClr val="dk2"/>
                </a:solidFill>
              </a:defRPr>
            </a:lvl3pPr>
            <a:lvl4pPr indent="-323850" lvl="3" marL="1828800">
              <a:lnSpc>
                <a:spcPct val="115000"/>
              </a:lnSpc>
              <a:spcBef>
                <a:spcPts val="1700"/>
              </a:spcBef>
              <a:spcAft>
                <a:spcPts val="0"/>
              </a:spcAft>
              <a:buClr>
                <a:schemeClr val="dk2"/>
              </a:buClr>
              <a:buSzPts val="1500"/>
              <a:buChar char="●"/>
              <a:defRPr sz="1500">
                <a:solidFill>
                  <a:schemeClr val="dk2"/>
                </a:solidFill>
              </a:defRPr>
            </a:lvl4pPr>
            <a:lvl5pPr indent="-323850" lvl="4" marL="2286000">
              <a:lnSpc>
                <a:spcPct val="115000"/>
              </a:lnSpc>
              <a:spcBef>
                <a:spcPts val="1700"/>
              </a:spcBef>
              <a:spcAft>
                <a:spcPts val="0"/>
              </a:spcAft>
              <a:buClr>
                <a:schemeClr val="dk2"/>
              </a:buClr>
              <a:buSzPts val="1500"/>
              <a:buChar char="○"/>
              <a:defRPr sz="1500">
                <a:solidFill>
                  <a:schemeClr val="dk2"/>
                </a:solidFill>
              </a:defRPr>
            </a:lvl5pPr>
            <a:lvl6pPr indent="-323850" lvl="5" marL="2743200">
              <a:lnSpc>
                <a:spcPct val="115000"/>
              </a:lnSpc>
              <a:spcBef>
                <a:spcPts val="1700"/>
              </a:spcBef>
              <a:spcAft>
                <a:spcPts val="0"/>
              </a:spcAft>
              <a:buClr>
                <a:schemeClr val="dk2"/>
              </a:buClr>
              <a:buSzPts val="1500"/>
              <a:buChar char="■"/>
              <a:defRPr sz="1500">
                <a:solidFill>
                  <a:schemeClr val="dk2"/>
                </a:solidFill>
              </a:defRPr>
            </a:lvl6pPr>
            <a:lvl7pPr indent="-323850" lvl="6" marL="3200400">
              <a:lnSpc>
                <a:spcPct val="115000"/>
              </a:lnSpc>
              <a:spcBef>
                <a:spcPts val="1700"/>
              </a:spcBef>
              <a:spcAft>
                <a:spcPts val="0"/>
              </a:spcAft>
              <a:buClr>
                <a:schemeClr val="dk2"/>
              </a:buClr>
              <a:buSzPts val="1500"/>
              <a:buChar char="●"/>
              <a:defRPr sz="1500">
                <a:solidFill>
                  <a:schemeClr val="dk2"/>
                </a:solidFill>
              </a:defRPr>
            </a:lvl7pPr>
            <a:lvl8pPr indent="-323850" lvl="7" marL="3657600">
              <a:lnSpc>
                <a:spcPct val="115000"/>
              </a:lnSpc>
              <a:spcBef>
                <a:spcPts val="1700"/>
              </a:spcBef>
              <a:spcAft>
                <a:spcPts val="0"/>
              </a:spcAft>
              <a:buClr>
                <a:schemeClr val="dk2"/>
              </a:buClr>
              <a:buSzPts val="1500"/>
              <a:buChar char="○"/>
              <a:defRPr sz="1500">
                <a:solidFill>
                  <a:schemeClr val="dk2"/>
                </a:solidFill>
              </a:defRPr>
            </a:lvl8pPr>
            <a:lvl9pPr indent="-323850" lvl="8" marL="4114800">
              <a:lnSpc>
                <a:spcPct val="115000"/>
              </a:lnSpc>
              <a:spcBef>
                <a:spcPts val="1700"/>
              </a:spcBef>
              <a:spcAft>
                <a:spcPts val="1700"/>
              </a:spcAft>
              <a:buClr>
                <a:schemeClr val="dk2"/>
              </a:buClr>
              <a:buSzPts val="1500"/>
              <a:buChar char="■"/>
              <a:defRPr sz="1500">
                <a:solidFill>
                  <a:schemeClr val="dk2"/>
                </a:solidFill>
              </a:defRPr>
            </a:lvl9pPr>
          </a:lstStyle>
          <a:p/>
        </p:txBody>
      </p:sp>
      <p:sp>
        <p:nvSpPr>
          <p:cNvPr id="8" name="Google Shape;8;p1"/>
          <p:cNvSpPr txBox="1"/>
          <p:nvPr>
            <p:ph idx="12" type="sldNum"/>
          </p:nvPr>
        </p:nvSpPr>
        <p:spPr>
          <a:xfrm>
            <a:off x="7201589" y="9119180"/>
            <a:ext cx="466200" cy="769800"/>
          </a:xfrm>
          <a:prstGeom prst="rect">
            <a:avLst/>
          </a:prstGeom>
          <a:noFill/>
          <a:ln>
            <a:noFill/>
          </a:ln>
        </p:spPr>
        <p:txBody>
          <a:bodyPr anchorCtr="0" anchor="ctr" bIns="96675" lIns="96675" spcFirstLastPara="1" rIns="96675" wrap="square" tIns="96675">
            <a:noAutofit/>
          </a:bodyPr>
          <a:lstStyle>
            <a:lvl1pPr lvl="0" algn="r">
              <a:buNone/>
              <a:defRPr sz="1100">
                <a:solidFill>
                  <a:schemeClr val="dk2"/>
                </a:solidFill>
              </a:defRPr>
            </a:lvl1pPr>
            <a:lvl2pPr lvl="1" algn="r">
              <a:buNone/>
              <a:defRPr sz="1100">
                <a:solidFill>
                  <a:schemeClr val="dk2"/>
                </a:solidFill>
              </a:defRPr>
            </a:lvl2pPr>
            <a:lvl3pPr lvl="2" algn="r">
              <a:buNone/>
              <a:defRPr sz="1100">
                <a:solidFill>
                  <a:schemeClr val="dk2"/>
                </a:solidFill>
              </a:defRPr>
            </a:lvl3pPr>
            <a:lvl4pPr lvl="3" algn="r">
              <a:buNone/>
              <a:defRPr sz="1100">
                <a:solidFill>
                  <a:schemeClr val="dk2"/>
                </a:solidFill>
              </a:defRPr>
            </a:lvl4pPr>
            <a:lvl5pPr lvl="4" algn="r">
              <a:buNone/>
              <a:defRPr sz="1100">
                <a:solidFill>
                  <a:schemeClr val="dk2"/>
                </a:solidFill>
              </a:defRPr>
            </a:lvl5pPr>
            <a:lvl6pPr lvl="5" algn="r">
              <a:buNone/>
              <a:defRPr sz="1100">
                <a:solidFill>
                  <a:schemeClr val="dk2"/>
                </a:solidFill>
              </a:defRPr>
            </a:lvl6pPr>
            <a:lvl7pPr lvl="6" algn="r">
              <a:buNone/>
              <a:defRPr sz="1100">
                <a:solidFill>
                  <a:schemeClr val="dk2"/>
                </a:solidFill>
              </a:defRPr>
            </a:lvl7pPr>
            <a:lvl8pPr lvl="7" algn="r">
              <a:buNone/>
              <a:defRPr sz="1100">
                <a:solidFill>
                  <a:schemeClr val="dk2"/>
                </a:solidFill>
              </a:defRPr>
            </a:lvl8pPr>
            <a:lvl9pPr lvl="8" algn="r">
              <a:buNone/>
              <a:defRPr sz="11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264945" y="870271"/>
            <a:ext cx="7242600" cy="1119900"/>
          </a:xfrm>
          <a:prstGeom prst="rect">
            <a:avLst/>
          </a:prstGeom>
          <a:noFill/>
          <a:ln>
            <a:noFill/>
          </a:ln>
        </p:spPr>
        <p:txBody>
          <a:bodyPr anchorCtr="0" anchor="t" bIns="96675" lIns="96675" spcFirstLastPara="1" rIns="96675" wrap="square" tIns="96675">
            <a:noAutofit/>
          </a:bodyPr>
          <a:lstStyle>
            <a:lvl1pPr lvl="0">
              <a:spcBef>
                <a:spcPts val="0"/>
              </a:spcBef>
              <a:spcAft>
                <a:spcPts val="0"/>
              </a:spcAft>
              <a:buClr>
                <a:schemeClr val="dk1"/>
              </a:buClr>
              <a:buSzPts val="3000"/>
              <a:buNone/>
              <a:defRPr sz="3000">
                <a:solidFill>
                  <a:schemeClr val="dk1"/>
                </a:solidFill>
              </a:defRPr>
            </a:lvl1pPr>
            <a:lvl2pPr lvl="1">
              <a:spcBef>
                <a:spcPts val="0"/>
              </a:spcBef>
              <a:spcAft>
                <a:spcPts val="0"/>
              </a:spcAft>
              <a:buClr>
                <a:schemeClr val="dk1"/>
              </a:buClr>
              <a:buSzPts val="3000"/>
              <a:buNone/>
              <a:defRPr sz="3000">
                <a:solidFill>
                  <a:schemeClr val="dk1"/>
                </a:solidFill>
              </a:defRPr>
            </a:lvl2pPr>
            <a:lvl3pPr lvl="2">
              <a:spcBef>
                <a:spcPts val="0"/>
              </a:spcBef>
              <a:spcAft>
                <a:spcPts val="0"/>
              </a:spcAft>
              <a:buClr>
                <a:schemeClr val="dk1"/>
              </a:buClr>
              <a:buSzPts val="3000"/>
              <a:buNone/>
              <a:defRPr sz="3000">
                <a:solidFill>
                  <a:schemeClr val="dk1"/>
                </a:solidFill>
              </a:defRPr>
            </a:lvl3pPr>
            <a:lvl4pPr lvl="3">
              <a:spcBef>
                <a:spcPts val="0"/>
              </a:spcBef>
              <a:spcAft>
                <a:spcPts val="0"/>
              </a:spcAft>
              <a:buClr>
                <a:schemeClr val="dk1"/>
              </a:buClr>
              <a:buSzPts val="3000"/>
              <a:buNone/>
              <a:defRPr sz="3000">
                <a:solidFill>
                  <a:schemeClr val="dk1"/>
                </a:solidFill>
              </a:defRPr>
            </a:lvl4pPr>
            <a:lvl5pPr lvl="4">
              <a:spcBef>
                <a:spcPts val="0"/>
              </a:spcBef>
              <a:spcAft>
                <a:spcPts val="0"/>
              </a:spcAft>
              <a:buClr>
                <a:schemeClr val="dk1"/>
              </a:buClr>
              <a:buSzPts val="3000"/>
              <a:buNone/>
              <a:defRPr sz="3000">
                <a:solidFill>
                  <a:schemeClr val="dk1"/>
                </a:solidFill>
              </a:defRPr>
            </a:lvl5pPr>
            <a:lvl6pPr lvl="5">
              <a:spcBef>
                <a:spcPts val="0"/>
              </a:spcBef>
              <a:spcAft>
                <a:spcPts val="0"/>
              </a:spcAft>
              <a:buClr>
                <a:schemeClr val="dk1"/>
              </a:buClr>
              <a:buSzPts val="3000"/>
              <a:buNone/>
              <a:defRPr sz="3000">
                <a:solidFill>
                  <a:schemeClr val="dk1"/>
                </a:solidFill>
              </a:defRPr>
            </a:lvl6pPr>
            <a:lvl7pPr lvl="6">
              <a:spcBef>
                <a:spcPts val="0"/>
              </a:spcBef>
              <a:spcAft>
                <a:spcPts val="0"/>
              </a:spcAft>
              <a:buClr>
                <a:schemeClr val="dk1"/>
              </a:buClr>
              <a:buSzPts val="3000"/>
              <a:buNone/>
              <a:defRPr sz="3000">
                <a:solidFill>
                  <a:schemeClr val="dk1"/>
                </a:solidFill>
              </a:defRPr>
            </a:lvl7pPr>
            <a:lvl8pPr lvl="7">
              <a:spcBef>
                <a:spcPts val="0"/>
              </a:spcBef>
              <a:spcAft>
                <a:spcPts val="0"/>
              </a:spcAft>
              <a:buClr>
                <a:schemeClr val="dk1"/>
              </a:buClr>
              <a:buSzPts val="3000"/>
              <a:buNone/>
              <a:defRPr sz="3000">
                <a:solidFill>
                  <a:schemeClr val="dk1"/>
                </a:solidFill>
              </a:defRPr>
            </a:lvl8pPr>
            <a:lvl9pPr lvl="8">
              <a:spcBef>
                <a:spcPts val="0"/>
              </a:spcBef>
              <a:spcAft>
                <a:spcPts val="0"/>
              </a:spcAft>
              <a:buClr>
                <a:schemeClr val="dk1"/>
              </a:buClr>
              <a:buSzPts val="3000"/>
              <a:buNone/>
              <a:defRPr sz="3000">
                <a:solidFill>
                  <a:schemeClr val="dk1"/>
                </a:solidFill>
              </a:defRPr>
            </a:lvl9pPr>
          </a:lstStyle>
          <a:p/>
        </p:txBody>
      </p:sp>
      <p:sp>
        <p:nvSpPr>
          <p:cNvPr id="52" name="Google Shape;52;p13"/>
          <p:cNvSpPr txBox="1"/>
          <p:nvPr>
            <p:ph idx="1" type="body"/>
          </p:nvPr>
        </p:nvSpPr>
        <p:spPr>
          <a:xfrm>
            <a:off x="264945" y="2253729"/>
            <a:ext cx="7242600" cy="6681000"/>
          </a:xfrm>
          <a:prstGeom prst="rect">
            <a:avLst/>
          </a:prstGeom>
          <a:noFill/>
          <a:ln>
            <a:noFill/>
          </a:ln>
        </p:spPr>
        <p:txBody>
          <a:bodyPr anchorCtr="0" anchor="t" bIns="96675" lIns="96675" spcFirstLastPara="1" rIns="96675" wrap="square" tIns="96675">
            <a:noAutofit/>
          </a:bodyPr>
          <a:lstStyle>
            <a:lvl1pPr indent="-349250" lvl="0" marL="457200">
              <a:lnSpc>
                <a:spcPct val="115000"/>
              </a:lnSpc>
              <a:spcBef>
                <a:spcPts val="0"/>
              </a:spcBef>
              <a:spcAft>
                <a:spcPts val="0"/>
              </a:spcAft>
              <a:buClr>
                <a:schemeClr val="dk2"/>
              </a:buClr>
              <a:buSzPts val="1900"/>
              <a:buChar char="●"/>
              <a:defRPr sz="1900">
                <a:solidFill>
                  <a:schemeClr val="dk2"/>
                </a:solidFill>
              </a:defRPr>
            </a:lvl1pPr>
            <a:lvl2pPr indent="-323850" lvl="1" marL="914400">
              <a:lnSpc>
                <a:spcPct val="115000"/>
              </a:lnSpc>
              <a:spcBef>
                <a:spcPts val="1700"/>
              </a:spcBef>
              <a:spcAft>
                <a:spcPts val="0"/>
              </a:spcAft>
              <a:buClr>
                <a:schemeClr val="dk2"/>
              </a:buClr>
              <a:buSzPts val="1500"/>
              <a:buChar char="○"/>
              <a:defRPr sz="1500">
                <a:solidFill>
                  <a:schemeClr val="dk2"/>
                </a:solidFill>
              </a:defRPr>
            </a:lvl2pPr>
            <a:lvl3pPr indent="-323850" lvl="2" marL="1371600">
              <a:lnSpc>
                <a:spcPct val="115000"/>
              </a:lnSpc>
              <a:spcBef>
                <a:spcPts val="1700"/>
              </a:spcBef>
              <a:spcAft>
                <a:spcPts val="0"/>
              </a:spcAft>
              <a:buClr>
                <a:schemeClr val="dk2"/>
              </a:buClr>
              <a:buSzPts val="1500"/>
              <a:buChar char="■"/>
              <a:defRPr sz="1500">
                <a:solidFill>
                  <a:schemeClr val="dk2"/>
                </a:solidFill>
              </a:defRPr>
            </a:lvl3pPr>
            <a:lvl4pPr indent="-323850" lvl="3" marL="1828800">
              <a:lnSpc>
                <a:spcPct val="115000"/>
              </a:lnSpc>
              <a:spcBef>
                <a:spcPts val="1700"/>
              </a:spcBef>
              <a:spcAft>
                <a:spcPts val="0"/>
              </a:spcAft>
              <a:buClr>
                <a:schemeClr val="dk2"/>
              </a:buClr>
              <a:buSzPts val="1500"/>
              <a:buChar char="●"/>
              <a:defRPr sz="1500">
                <a:solidFill>
                  <a:schemeClr val="dk2"/>
                </a:solidFill>
              </a:defRPr>
            </a:lvl4pPr>
            <a:lvl5pPr indent="-323850" lvl="4" marL="2286000">
              <a:lnSpc>
                <a:spcPct val="115000"/>
              </a:lnSpc>
              <a:spcBef>
                <a:spcPts val="1700"/>
              </a:spcBef>
              <a:spcAft>
                <a:spcPts val="0"/>
              </a:spcAft>
              <a:buClr>
                <a:schemeClr val="dk2"/>
              </a:buClr>
              <a:buSzPts val="1500"/>
              <a:buChar char="○"/>
              <a:defRPr sz="1500">
                <a:solidFill>
                  <a:schemeClr val="dk2"/>
                </a:solidFill>
              </a:defRPr>
            </a:lvl5pPr>
            <a:lvl6pPr indent="-323850" lvl="5" marL="2743200">
              <a:lnSpc>
                <a:spcPct val="115000"/>
              </a:lnSpc>
              <a:spcBef>
                <a:spcPts val="1700"/>
              </a:spcBef>
              <a:spcAft>
                <a:spcPts val="0"/>
              </a:spcAft>
              <a:buClr>
                <a:schemeClr val="dk2"/>
              </a:buClr>
              <a:buSzPts val="1500"/>
              <a:buChar char="■"/>
              <a:defRPr sz="1500">
                <a:solidFill>
                  <a:schemeClr val="dk2"/>
                </a:solidFill>
              </a:defRPr>
            </a:lvl6pPr>
            <a:lvl7pPr indent="-323850" lvl="6" marL="3200400">
              <a:lnSpc>
                <a:spcPct val="115000"/>
              </a:lnSpc>
              <a:spcBef>
                <a:spcPts val="1700"/>
              </a:spcBef>
              <a:spcAft>
                <a:spcPts val="0"/>
              </a:spcAft>
              <a:buClr>
                <a:schemeClr val="dk2"/>
              </a:buClr>
              <a:buSzPts val="1500"/>
              <a:buChar char="●"/>
              <a:defRPr sz="1500">
                <a:solidFill>
                  <a:schemeClr val="dk2"/>
                </a:solidFill>
              </a:defRPr>
            </a:lvl7pPr>
            <a:lvl8pPr indent="-323850" lvl="7" marL="3657600">
              <a:lnSpc>
                <a:spcPct val="115000"/>
              </a:lnSpc>
              <a:spcBef>
                <a:spcPts val="1700"/>
              </a:spcBef>
              <a:spcAft>
                <a:spcPts val="0"/>
              </a:spcAft>
              <a:buClr>
                <a:schemeClr val="dk2"/>
              </a:buClr>
              <a:buSzPts val="1500"/>
              <a:buChar char="○"/>
              <a:defRPr sz="1500">
                <a:solidFill>
                  <a:schemeClr val="dk2"/>
                </a:solidFill>
              </a:defRPr>
            </a:lvl8pPr>
            <a:lvl9pPr indent="-323850" lvl="8" marL="4114800">
              <a:lnSpc>
                <a:spcPct val="115000"/>
              </a:lnSpc>
              <a:spcBef>
                <a:spcPts val="1700"/>
              </a:spcBef>
              <a:spcAft>
                <a:spcPts val="1700"/>
              </a:spcAft>
              <a:buClr>
                <a:schemeClr val="dk2"/>
              </a:buClr>
              <a:buSzPts val="1500"/>
              <a:buChar char="■"/>
              <a:defRPr sz="1500">
                <a:solidFill>
                  <a:schemeClr val="dk2"/>
                </a:solidFill>
              </a:defRPr>
            </a:lvl9pPr>
          </a:lstStyle>
          <a:p/>
        </p:txBody>
      </p:sp>
      <p:sp>
        <p:nvSpPr>
          <p:cNvPr id="53" name="Google Shape;53;p13"/>
          <p:cNvSpPr txBox="1"/>
          <p:nvPr>
            <p:ph idx="12" type="sldNum"/>
          </p:nvPr>
        </p:nvSpPr>
        <p:spPr>
          <a:xfrm>
            <a:off x="7201589" y="9119180"/>
            <a:ext cx="466200" cy="769800"/>
          </a:xfrm>
          <a:prstGeom prst="rect">
            <a:avLst/>
          </a:prstGeom>
          <a:noFill/>
          <a:ln>
            <a:noFill/>
          </a:ln>
        </p:spPr>
        <p:txBody>
          <a:bodyPr anchorCtr="0" anchor="ctr" bIns="96675" lIns="96675" spcFirstLastPara="1" rIns="96675" wrap="square" tIns="96675">
            <a:noAutofit/>
          </a:bodyPr>
          <a:lstStyle>
            <a:lvl1pPr lvl="0" algn="r">
              <a:buNone/>
              <a:defRPr sz="1100">
                <a:solidFill>
                  <a:schemeClr val="dk2"/>
                </a:solidFill>
              </a:defRPr>
            </a:lvl1pPr>
            <a:lvl2pPr lvl="1" algn="r">
              <a:buNone/>
              <a:defRPr sz="1100">
                <a:solidFill>
                  <a:schemeClr val="dk2"/>
                </a:solidFill>
              </a:defRPr>
            </a:lvl2pPr>
            <a:lvl3pPr lvl="2" algn="r">
              <a:buNone/>
              <a:defRPr sz="1100">
                <a:solidFill>
                  <a:schemeClr val="dk2"/>
                </a:solidFill>
              </a:defRPr>
            </a:lvl3pPr>
            <a:lvl4pPr lvl="3" algn="r">
              <a:buNone/>
              <a:defRPr sz="1100">
                <a:solidFill>
                  <a:schemeClr val="dk2"/>
                </a:solidFill>
              </a:defRPr>
            </a:lvl4pPr>
            <a:lvl5pPr lvl="4" algn="r">
              <a:buNone/>
              <a:defRPr sz="1100">
                <a:solidFill>
                  <a:schemeClr val="dk2"/>
                </a:solidFill>
              </a:defRPr>
            </a:lvl5pPr>
            <a:lvl6pPr lvl="5" algn="r">
              <a:buNone/>
              <a:defRPr sz="1100">
                <a:solidFill>
                  <a:schemeClr val="dk2"/>
                </a:solidFill>
              </a:defRPr>
            </a:lvl6pPr>
            <a:lvl7pPr lvl="6" algn="r">
              <a:buNone/>
              <a:defRPr sz="1100">
                <a:solidFill>
                  <a:schemeClr val="dk2"/>
                </a:solidFill>
              </a:defRPr>
            </a:lvl7pPr>
            <a:lvl8pPr lvl="7" algn="r">
              <a:buNone/>
              <a:defRPr sz="1100">
                <a:solidFill>
                  <a:schemeClr val="dk2"/>
                </a:solidFill>
              </a:defRPr>
            </a:lvl8pPr>
            <a:lvl9pPr lvl="8" algn="r">
              <a:buNone/>
              <a:defRPr sz="11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5.png"/><Relationship Id="rId4" Type="http://schemas.openxmlformats.org/officeDocument/2006/relationships/image" Target="../media/image1.png"/><Relationship Id="rId5" Type="http://schemas.openxmlformats.org/officeDocument/2006/relationships/image" Target="../media/image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1.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xml"/><Relationship Id="rId3" Type="http://schemas.openxmlformats.org/officeDocument/2006/relationships/image" Target="../media/image5.png"/><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5.png"/><Relationship Id="rId4" Type="http://schemas.openxmlformats.org/officeDocument/2006/relationships/image" Target="../media/image1.png"/><Relationship Id="rId5" Type="http://schemas.openxmlformats.org/officeDocument/2006/relationships/image" Target="../media/image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xml"/><Relationship Id="rId3" Type="http://schemas.openxmlformats.org/officeDocument/2006/relationships/image" Target="../media/image5.png"/><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98" name="Shape 98"/>
        <p:cNvGrpSpPr/>
        <p:nvPr/>
      </p:nvGrpSpPr>
      <p:grpSpPr>
        <a:xfrm>
          <a:off x="0" y="0"/>
          <a:ext cx="0" cy="0"/>
          <a:chOff x="0" y="0"/>
          <a:chExt cx="0" cy="0"/>
        </a:xfrm>
      </p:grpSpPr>
      <p:sp>
        <p:nvSpPr>
          <p:cNvPr id="99" name="Google Shape;99;p25"/>
          <p:cNvSpPr txBox="1"/>
          <p:nvPr/>
        </p:nvSpPr>
        <p:spPr>
          <a:xfrm>
            <a:off x="0" y="0"/>
            <a:ext cx="7772400" cy="16506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1700">
                <a:solidFill>
                  <a:schemeClr val="dk1"/>
                </a:solidFill>
                <a:latin typeface="Halant"/>
                <a:ea typeface="Halant"/>
                <a:cs typeface="Halant"/>
                <a:sym typeface="Halant"/>
              </a:rPr>
              <a:t>Document Analysis:</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Medium"/>
                <a:ea typeface="Plus Jakarta Sans Medium"/>
                <a:cs typeface="Plus Jakarta Sans Medium"/>
                <a:sym typeface="Plus Jakarta Sans Medium"/>
              </a:rPr>
              <a:t>Slave Trade of Africa</a:t>
            </a:r>
            <a:endParaRPr sz="2500">
              <a:solidFill>
                <a:schemeClr val="dk1"/>
              </a:solidFill>
              <a:latin typeface="Plus Jakarta Sans Medium"/>
              <a:ea typeface="Plus Jakarta Sans Medium"/>
              <a:cs typeface="Plus Jakarta Sans Medium"/>
              <a:sym typeface="Plus Jakarta Sans Medium"/>
            </a:endParaRPr>
          </a:p>
        </p:txBody>
      </p:sp>
      <p:pic>
        <p:nvPicPr>
          <p:cNvPr id="100" name="Google Shape;100;p25"/>
          <p:cNvPicPr preferRelativeResize="0"/>
          <p:nvPr/>
        </p:nvPicPr>
        <p:blipFill>
          <a:blip r:embed="rId3">
            <a:alphaModFix/>
          </a:blip>
          <a:stretch>
            <a:fillRect/>
          </a:stretch>
        </p:blipFill>
        <p:spPr>
          <a:xfrm>
            <a:off x="216272" y="230997"/>
            <a:ext cx="1056536" cy="438114"/>
          </a:xfrm>
          <a:prstGeom prst="rect">
            <a:avLst/>
          </a:prstGeom>
          <a:noFill/>
          <a:ln>
            <a:noFill/>
          </a:ln>
        </p:spPr>
      </p:pic>
      <p:sp>
        <p:nvSpPr>
          <p:cNvPr id="101" name="Google Shape;101;p25"/>
          <p:cNvSpPr txBox="1"/>
          <p:nvPr/>
        </p:nvSpPr>
        <p:spPr>
          <a:xfrm>
            <a:off x="469041" y="9305555"/>
            <a:ext cx="6834300" cy="438000"/>
          </a:xfrm>
          <a:prstGeom prst="rect">
            <a:avLst/>
          </a:prstGeom>
          <a:solidFill>
            <a:srgbClr val="EFEFEF"/>
          </a:solidFill>
          <a:ln>
            <a:noFill/>
          </a:ln>
        </p:spPr>
        <p:txBody>
          <a:bodyPr anchorCtr="0" anchor="t" bIns="96675" lIns="96675" spcFirstLastPara="1" rIns="96675" wrap="square" tIns="96675">
            <a:noAutofit/>
          </a:bodyPr>
          <a:lstStyle/>
          <a:p>
            <a:pPr indent="0" lvl="0" marL="0" rtl="0" algn="l">
              <a:spcBef>
                <a:spcPts val="0"/>
              </a:spcBef>
              <a:spcAft>
                <a:spcPts val="0"/>
              </a:spcAft>
              <a:buNone/>
            </a:pPr>
            <a:r>
              <a:rPr lang="en" sz="1300">
                <a:latin typeface="Inter SemiBold"/>
                <a:ea typeface="Inter SemiBold"/>
                <a:cs typeface="Inter SemiBold"/>
                <a:sym typeface="Inter SemiBold"/>
              </a:rPr>
              <a:t>Historical Thinking Skill:</a:t>
            </a:r>
            <a:r>
              <a:rPr lang="en" sz="1300">
                <a:latin typeface="Inter"/>
                <a:ea typeface="Inter"/>
                <a:cs typeface="Inter"/>
                <a:sym typeface="Inter"/>
              </a:rPr>
              <a:t> Quantitative Analysis</a:t>
            </a:r>
            <a:endParaRPr sz="1300">
              <a:latin typeface="Inter"/>
              <a:ea typeface="Inter"/>
              <a:cs typeface="Inter"/>
              <a:sym typeface="Inter"/>
            </a:endParaRPr>
          </a:p>
        </p:txBody>
      </p:sp>
      <p:graphicFrame>
        <p:nvGraphicFramePr>
          <p:cNvPr id="102" name="Google Shape;102;p25"/>
          <p:cNvGraphicFramePr/>
          <p:nvPr/>
        </p:nvGraphicFramePr>
        <p:xfrm>
          <a:off x="966915" y="1955405"/>
          <a:ext cx="3000000" cy="3000000"/>
        </p:xfrm>
        <a:graphic>
          <a:graphicData uri="http://schemas.openxmlformats.org/drawingml/2006/table">
            <a:tbl>
              <a:tblPr>
                <a:noFill/>
                <a:tableStyleId>{78180AAA-965A-4CAC-B616-1A0A2DC15764}</a:tableStyleId>
              </a:tblPr>
              <a:tblGrid>
                <a:gridCol w="2908750"/>
                <a:gridCol w="2908750"/>
              </a:tblGrid>
              <a:tr h="612625">
                <a:tc gridSpan="2">
                  <a:txBody>
                    <a:bodyPr/>
                    <a:lstStyle/>
                    <a:p>
                      <a:pPr indent="0" lvl="0" marL="0" rtl="0" algn="l">
                        <a:spcBef>
                          <a:spcPts val="0"/>
                        </a:spcBef>
                        <a:spcAft>
                          <a:spcPts val="0"/>
                        </a:spcAft>
                        <a:buNone/>
                      </a:pPr>
                      <a:r>
                        <a:rPr lang="en" sz="1300">
                          <a:solidFill>
                            <a:srgbClr val="000000"/>
                          </a:solidFill>
                          <a:latin typeface="Halant"/>
                          <a:ea typeface="Halant"/>
                          <a:cs typeface="Halant"/>
                          <a:sym typeface="Halant"/>
                        </a:rPr>
                        <a:t>Source: </a:t>
                      </a:r>
                      <a:r>
                        <a:rPr lang="en" sz="1300">
                          <a:latin typeface="Halant"/>
                          <a:ea typeface="Halant"/>
                          <a:cs typeface="Halant"/>
                          <a:sym typeface="Halant"/>
                        </a:rPr>
                        <a:t>Sir Harry Hamilton Johnston and J. G. Bartholomew, “Slave Trade of Africa,” Digital Public Library of America, 1899.</a:t>
                      </a:r>
                      <a:endParaRPr sz="1000">
                        <a:solidFill>
                          <a:srgbClr val="000000"/>
                        </a:solidFill>
                        <a:latin typeface="Inter"/>
                        <a:ea typeface="Inter"/>
                        <a:cs typeface="Inter"/>
                        <a:sym typeface="Inter"/>
                      </a:endParaRPr>
                    </a:p>
                  </a:txBody>
                  <a:tcPr marT="114950" marB="114950" marR="116575" marL="11657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hMerge="1"/>
              </a:tr>
            </a:tbl>
          </a:graphicData>
        </a:graphic>
      </p:graphicFrame>
      <p:pic>
        <p:nvPicPr>
          <p:cNvPr id="103" name="Google Shape;103;p25"/>
          <p:cNvPicPr preferRelativeResize="0"/>
          <p:nvPr/>
        </p:nvPicPr>
        <p:blipFill>
          <a:blip r:embed="rId4">
            <a:alphaModFix/>
          </a:blip>
          <a:stretch>
            <a:fillRect/>
          </a:stretch>
        </p:blipFill>
        <p:spPr>
          <a:xfrm>
            <a:off x="1717312" y="2691180"/>
            <a:ext cx="4316728" cy="5699973"/>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07" name="Shape 107"/>
        <p:cNvGrpSpPr/>
        <p:nvPr/>
      </p:nvGrpSpPr>
      <p:grpSpPr>
        <a:xfrm>
          <a:off x="0" y="0"/>
          <a:ext cx="0" cy="0"/>
          <a:chOff x="0" y="0"/>
          <a:chExt cx="0" cy="0"/>
        </a:xfrm>
      </p:grpSpPr>
      <p:sp>
        <p:nvSpPr>
          <p:cNvPr id="108" name="Google Shape;108;p26"/>
          <p:cNvSpPr txBox="1"/>
          <p:nvPr/>
        </p:nvSpPr>
        <p:spPr>
          <a:xfrm>
            <a:off x="0" y="0"/>
            <a:ext cx="7772400" cy="9198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1700">
                <a:solidFill>
                  <a:schemeClr val="dk1"/>
                </a:solidFill>
                <a:latin typeface="Halant"/>
                <a:ea typeface="Halant"/>
                <a:cs typeface="Halant"/>
                <a:sym typeface="Halant"/>
              </a:rPr>
              <a:t>Disciplinary </a:t>
            </a:r>
            <a:r>
              <a:rPr lang="en" sz="1700">
                <a:solidFill>
                  <a:schemeClr val="dk1"/>
                </a:solidFill>
                <a:latin typeface="Halant"/>
                <a:ea typeface="Halant"/>
                <a:cs typeface="Halant"/>
                <a:sym typeface="Halant"/>
              </a:rPr>
              <a:t>Thinking Skill Graphic Organizer: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a:ea typeface="Plus Jakarta Sans"/>
                <a:cs typeface="Plus Jakarta Sans"/>
                <a:sym typeface="Plus Jakarta Sans"/>
              </a:rPr>
              <a:t>Quantitative Analysis</a:t>
            </a:r>
            <a:endParaRPr b="1" sz="2500">
              <a:solidFill>
                <a:schemeClr val="dk1"/>
              </a:solidFill>
              <a:latin typeface="Plus Jakarta Sans"/>
              <a:ea typeface="Plus Jakarta Sans"/>
              <a:cs typeface="Plus Jakarta Sans"/>
              <a:sym typeface="Plus Jakarta Sans"/>
            </a:endParaRPr>
          </a:p>
        </p:txBody>
      </p:sp>
      <p:sp>
        <p:nvSpPr>
          <p:cNvPr id="109" name="Google Shape;109;p26"/>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©2024 Thinking Nation</a:t>
            </a:r>
            <a:endParaRPr sz="1500">
              <a:solidFill>
                <a:srgbClr val="666666"/>
              </a:solidFill>
              <a:latin typeface="Inter"/>
              <a:ea typeface="Inter"/>
              <a:cs typeface="Inter"/>
              <a:sym typeface="Inter"/>
            </a:endParaRPr>
          </a:p>
        </p:txBody>
      </p:sp>
      <p:pic>
        <p:nvPicPr>
          <p:cNvPr id="110" name="Google Shape;110;p26"/>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11" name="Google Shape;111;p26"/>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112" name="Google Shape;112;p26"/>
          <p:cNvPicPr preferRelativeResize="0"/>
          <p:nvPr/>
        </p:nvPicPr>
        <p:blipFill>
          <a:blip r:embed="rId4">
            <a:alphaModFix/>
          </a:blip>
          <a:stretch>
            <a:fillRect/>
          </a:stretch>
        </p:blipFill>
        <p:spPr>
          <a:xfrm>
            <a:off x="216272" y="230997"/>
            <a:ext cx="1056536" cy="438114"/>
          </a:xfrm>
          <a:prstGeom prst="rect">
            <a:avLst/>
          </a:prstGeom>
          <a:noFill/>
          <a:ln>
            <a:noFill/>
          </a:ln>
        </p:spPr>
      </p:pic>
      <p:sp>
        <p:nvSpPr>
          <p:cNvPr id="113" name="Google Shape;113;p26"/>
          <p:cNvSpPr txBox="1"/>
          <p:nvPr/>
        </p:nvSpPr>
        <p:spPr>
          <a:xfrm>
            <a:off x="1270825" y="1277350"/>
            <a:ext cx="6032700" cy="919800"/>
          </a:xfrm>
          <a:prstGeom prst="rect">
            <a:avLst/>
          </a:prstGeom>
          <a:noFill/>
          <a:ln>
            <a:noFill/>
          </a:ln>
        </p:spPr>
        <p:txBody>
          <a:bodyPr anchorCtr="0" anchor="ctr" bIns="113100" lIns="113100" spcFirstLastPara="1" rIns="113100" wrap="square" tIns="113100">
            <a:noAutofit/>
          </a:bodyPr>
          <a:lstStyle/>
          <a:p>
            <a:pPr indent="0" lvl="0" marL="0" rtl="0" algn="l">
              <a:spcBef>
                <a:spcPts val="0"/>
              </a:spcBef>
              <a:spcAft>
                <a:spcPts val="0"/>
              </a:spcAft>
              <a:buNone/>
            </a:pPr>
            <a:r>
              <a:rPr b="1" lang="en" sz="1200">
                <a:latin typeface="Plus Jakarta Sans"/>
                <a:ea typeface="Plus Jakarta Sans"/>
                <a:cs typeface="Plus Jakarta Sans"/>
                <a:sym typeface="Plus Jakarta Sans"/>
              </a:rPr>
              <a:t>Directions</a:t>
            </a:r>
            <a:r>
              <a:rPr lang="en" sz="1200">
                <a:latin typeface="Plus Jakarta Sans"/>
                <a:ea typeface="Plus Jakarta Sans"/>
                <a:cs typeface="Plus Jakarta Sans"/>
                <a:sym typeface="Plus Jakarta Sans"/>
              </a:rPr>
              <a:t>: First, examine the map closely. Then,  identify the key features that are being displayed. Draw three conclusions about the information presented. Finally, think about what information might be missing from the map and how that could affect your interpretation.</a:t>
            </a:r>
            <a:endParaRPr sz="1200">
              <a:latin typeface="Plus Jakarta Sans"/>
              <a:ea typeface="Plus Jakarta Sans"/>
              <a:cs typeface="Plus Jakarta Sans"/>
              <a:sym typeface="Plus Jakarta Sans"/>
            </a:endParaRPr>
          </a:p>
        </p:txBody>
      </p:sp>
      <p:sp>
        <p:nvSpPr>
          <p:cNvPr id="114" name="Google Shape;114;p26"/>
          <p:cNvSpPr txBox="1"/>
          <p:nvPr/>
        </p:nvSpPr>
        <p:spPr>
          <a:xfrm>
            <a:off x="468975" y="5812600"/>
            <a:ext cx="1961700" cy="2331600"/>
          </a:xfrm>
          <a:prstGeom prst="rect">
            <a:avLst/>
          </a:prstGeom>
          <a:noFill/>
          <a:ln cap="flat" cmpd="sng" w="9525">
            <a:solidFill>
              <a:srgbClr val="666666"/>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a:solidFill>
                  <a:schemeClr val="dk1"/>
                </a:solidFill>
                <a:latin typeface="Inter"/>
                <a:ea typeface="Inter"/>
                <a:cs typeface="Inter"/>
                <a:sym typeface="Inter"/>
              </a:rPr>
              <a:t>Conclusion 1</a:t>
            </a:r>
            <a:endParaRPr>
              <a:solidFill>
                <a:schemeClr val="dk1"/>
              </a:solidFill>
              <a:latin typeface="Inter"/>
              <a:ea typeface="Inter"/>
              <a:cs typeface="Inter"/>
              <a:sym typeface="Inter"/>
            </a:endParaRPr>
          </a:p>
          <a:p>
            <a:pPr indent="0" lvl="0" marL="0" rtl="0" algn="l">
              <a:spcBef>
                <a:spcPts val="0"/>
              </a:spcBef>
              <a:spcAft>
                <a:spcPts val="0"/>
              </a:spcAft>
              <a:buNone/>
            </a:pPr>
            <a:r>
              <a:rPr lang="en" sz="800">
                <a:solidFill>
                  <a:schemeClr val="dk1"/>
                </a:solidFill>
                <a:latin typeface="Inter"/>
                <a:ea typeface="Inter"/>
                <a:cs typeface="Inter"/>
                <a:sym typeface="Inter"/>
              </a:rPr>
              <a:t>Draw one conclusion or inference from the map. </a:t>
            </a:r>
            <a:endParaRPr sz="800">
              <a:solidFill>
                <a:schemeClr val="dk1"/>
              </a:solidFill>
              <a:latin typeface="Inter"/>
              <a:ea typeface="Inter"/>
              <a:cs typeface="Inter"/>
              <a:sym typeface="Inter"/>
            </a:endParaRPr>
          </a:p>
        </p:txBody>
      </p:sp>
      <p:sp>
        <p:nvSpPr>
          <p:cNvPr id="115" name="Google Shape;115;p26"/>
          <p:cNvSpPr txBox="1"/>
          <p:nvPr/>
        </p:nvSpPr>
        <p:spPr>
          <a:xfrm>
            <a:off x="2379038" y="4694150"/>
            <a:ext cx="3136500" cy="432000"/>
          </a:xfrm>
          <a:prstGeom prst="rect">
            <a:avLst/>
          </a:prstGeom>
          <a:noFill/>
          <a:ln cap="flat" cmpd="sng" w="9525">
            <a:solidFill>
              <a:schemeClr val="dk1"/>
            </a:solidFill>
            <a:prstDash val="solid"/>
            <a:round/>
            <a:headEnd len="sm" w="sm" type="none"/>
            <a:tailEnd len="sm" w="sm" type="none"/>
          </a:ln>
        </p:spPr>
        <p:txBody>
          <a:bodyPr anchorCtr="0" anchor="ctr" bIns="119600" lIns="119600" spcFirstLastPara="1" rIns="119600" wrap="square" tIns="119600">
            <a:noAutofit/>
          </a:bodyPr>
          <a:lstStyle/>
          <a:p>
            <a:pPr indent="0" lvl="0" marL="0" rtl="0" algn="ctr">
              <a:spcBef>
                <a:spcPts val="0"/>
              </a:spcBef>
              <a:spcAft>
                <a:spcPts val="0"/>
              </a:spcAft>
              <a:buNone/>
            </a:pPr>
            <a:r>
              <a:rPr b="1" lang="en" sz="2400">
                <a:latin typeface="Plus Jakarta Sans"/>
                <a:ea typeface="Plus Jakarta Sans"/>
                <a:cs typeface="Plus Jakarta Sans"/>
                <a:sym typeface="Plus Jakarta Sans"/>
              </a:rPr>
              <a:t>Conclusions</a:t>
            </a:r>
            <a:endParaRPr b="1" sz="2400">
              <a:latin typeface="Plus Jakarta Sans"/>
              <a:ea typeface="Plus Jakarta Sans"/>
              <a:cs typeface="Plus Jakarta Sans"/>
              <a:sym typeface="Plus Jakarta Sans"/>
            </a:endParaRPr>
          </a:p>
        </p:txBody>
      </p:sp>
      <p:sp>
        <p:nvSpPr>
          <p:cNvPr id="116" name="Google Shape;116;p26"/>
          <p:cNvSpPr txBox="1"/>
          <p:nvPr/>
        </p:nvSpPr>
        <p:spPr>
          <a:xfrm>
            <a:off x="2905350" y="5812600"/>
            <a:ext cx="1961700" cy="2331600"/>
          </a:xfrm>
          <a:prstGeom prst="rect">
            <a:avLst/>
          </a:prstGeom>
          <a:noFill/>
          <a:ln cap="flat" cmpd="sng" w="9525">
            <a:solidFill>
              <a:srgbClr val="666666"/>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Clr>
                <a:schemeClr val="dk1"/>
              </a:buClr>
              <a:buSzPts val="1100"/>
              <a:buFont typeface="Arial"/>
              <a:buNone/>
            </a:pPr>
            <a:r>
              <a:rPr lang="en">
                <a:solidFill>
                  <a:schemeClr val="dk1"/>
                </a:solidFill>
                <a:latin typeface="Inter"/>
                <a:ea typeface="Inter"/>
                <a:cs typeface="Inter"/>
                <a:sym typeface="Inter"/>
              </a:rPr>
              <a:t>Conclusion 2</a:t>
            </a:r>
            <a:endParaRPr>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800">
                <a:solidFill>
                  <a:schemeClr val="dk1"/>
                </a:solidFill>
                <a:latin typeface="Inter"/>
                <a:ea typeface="Inter"/>
                <a:cs typeface="Inter"/>
                <a:sym typeface="Inter"/>
              </a:rPr>
              <a:t>Draw one conclusion or inference from the map. </a:t>
            </a:r>
            <a:endParaRPr b="1" sz="1800">
              <a:solidFill>
                <a:schemeClr val="dk1"/>
              </a:solidFill>
              <a:latin typeface="Inter"/>
              <a:ea typeface="Inter"/>
              <a:cs typeface="Inter"/>
              <a:sym typeface="Inter"/>
            </a:endParaRPr>
          </a:p>
        </p:txBody>
      </p:sp>
      <p:sp>
        <p:nvSpPr>
          <p:cNvPr id="117" name="Google Shape;117;p26"/>
          <p:cNvSpPr txBox="1"/>
          <p:nvPr/>
        </p:nvSpPr>
        <p:spPr>
          <a:xfrm>
            <a:off x="5341750" y="5812601"/>
            <a:ext cx="1961700" cy="2331600"/>
          </a:xfrm>
          <a:prstGeom prst="rect">
            <a:avLst/>
          </a:prstGeom>
          <a:noFill/>
          <a:ln cap="flat" cmpd="sng" w="9525">
            <a:solidFill>
              <a:srgbClr val="666666"/>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Clr>
                <a:schemeClr val="dk1"/>
              </a:buClr>
              <a:buSzPts val="1100"/>
              <a:buFont typeface="Arial"/>
              <a:buNone/>
            </a:pPr>
            <a:r>
              <a:rPr lang="en">
                <a:solidFill>
                  <a:schemeClr val="dk1"/>
                </a:solidFill>
                <a:latin typeface="Inter"/>
                <a:ea typeface="Inter"/>
                <a:cs typeface="Inter"/>
                <a:sym typeface="Inter"/>
              </a:rPr>
              <a:t>Conclusion 3</a:t>
            </a:r>
            <a:endParaRPr>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800">
                <a:solidFill>
                  <a:schemeClr val="dk1"/>
                </a:solidFill>
                <a:latin typeface="Inter"/>
                <a:ea typeface="Inter"/>
                <a:cs typeface="Inter"/>
                <a:sym typeface="Inter"/>
              </a:rPr>
              <a:t>Draw one conclusion or inference from the map. </a:t>
            </a:r>
            <a:endParaRPr b="1" sz="1800">
              <a:solidFill>
                <a:schemeClr val="dk1"/>
              </a:solidFill>
              <a:latin typeface="Inter"/>
              <a:ea typeface="Inter"/>
              <a:cs typeface="Inter"/>
              <a:sym typeface="Inter"/>
            </a:endParaRPr>
          </a:p>
        </p:txBody>
      </p:sp>
      <p:sp>
        <p:nvSpPr>
          <p:cNvPr id="118" name="Google Shape;118;p26"/>
          <p:cNvSpPr/>
          <p:nvPr/>
        </p:nvSpPr>
        <p:spPr>
          <a:xfrm rot="-5400000">
            <a:off x="3595113" y="2860125"/>
            <a:ext cx="582000" cy="5218500"/>
          </a:xfrm>
          <a:prstGeom prst="rightBrace">
            <a:avLst>
              <a:gd fmla="val 50000" name="adj1"/>
              <a:gd fmla="val 50000" name="adj2"/>
            </a:avLst>
          </a:prstGeom>
          <a:no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pic>
        <p:nvPicPr>
          <p:cNvPr id="119" name="Google Shape;119;p26"/>
          <p:cNvPicPr preferRelativeResize="0"/>
          <p:nvPr/>
        </p:nvPicPr>
        <p:blipFill>
          <a:blip r:embed="rId5">
            <a:alphaModFix/>
          </a:blip>
          <a:stretch>
            <a:fillRect/>
          </a:stretch>
        </p:blipFill>
        <p:spPr>
          <a:xfrm>
            <a:off x="249075" y="1241800"/>
            <a:ext cx="990900" cy="990900"/>
          </a:xfrm>
          <a:prstGeom prst="rect">
            <a:avLst/>
          </a:prstGeom>
          <a:noFill/>
          <a:ln>
            <a:noFill/>
          </a:ln>
        </p:spPr>
      </p:pic>
      <p:sp>
        <p:nvSpPr>
          <p:cNvPr id="120" name="Google Shape;120;p26"/>
          <p:cNvSpPr txBox="1"/>
          <p:nvPr/>
        </p:nvSpPr>
        <p:spPr>
          <a:xfrm>
            <a:off x="368596" y="8350788"/>
            <a:ext cx="7157400" cy="9909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200">
                <a:latin typeface="Inter"/>
                <a:ea typeface="Inter"/>
                <a:cs typeface="Inter"/>
                <a:sym typeface="Inter"/>
              </a:rPr>
              <a:t>What is missing from the map and how that might limit the reliability of the conclusions?</a:t>
            </a:r>
            <a:endParaRPr sz="1200">
              <a:latin typeface="Inter"/>
              <a:ea typeface="Inter"/>
              <a:cs typeface="Inter"/>
              <a:sym typeface="Inter"/>
            </a:endParaRPr>
          </a:p>
        </p:txBody>
      </p:sp>
      <p:sp>
        <p:nvSpPr>
          <p:cNvPr id="121" name="Google Shape;121;p26"/>
          <p:cNvSpPr txBox="1"/>
          <p:nvPr/>
        </p:nvSpPr>
        <p:spPr>
          <a:xfrm>
            <a:off x="469050" y="2314500"/>
            <a:ext cx="6834300" cy="9909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300">
                <a:latin typeface="Inter"/>
                <a:ea typeface="Inter"/>
                <a:cs typeface="Inter"/>
                <a:sym typeface="Inter"/>
              </a:rPr>
              <a:t>What issue or information is the map addressing?</a:t>
            </a:r>
            <a:endParaRPr sz="1300">
              <a:latin typeface="Inter"/>
              <a:ea typeface="Inter"/>
              <a:cs typeface="Inter"/>
              <a:sym typeface="Inter"/>
            </a:endParaRPr>
          </a:p>
        </p:txBody>
      </p:sp>
      <p:sp>
        <p:nvSpPr>
          <p:cNvPr id="122" name="Google Shape;122;p26"/>
          <p:cNvSpPr txBox="1"/>
          <p:nvPr/>
        </p:nvSpPr>
        <p:spPr>
          <a:xfrm>
            <a:off x="469175" y="3574725"/>
            <a:ext cx="6834300" cy="9909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300">
                <a:latin typeface="Inter"/>
                <a:ea typeface="Inter"/>
                <a:cs typeface="Inter"/>
                <a:sym typeface="Inter"/>
              </a:rPr>
              <a:t>List the </a:t>
            </a:r>
            <a:r>
              <a:rPr lang="en" sz="1300">
                <a:latin typeface="Inter"/>
                <a:ea typeface="Inter"/>
                <a:cs typeface="Inter"/>
                <a:sym typeface="Inter"/>
              </a:rPr>
              <a:t>key features shown on the map.</a:t>
            </a:r>
            <a:endParaRPr sz="1300">
              <a:latin typeface="Inter"/>
              <a:ea typeface="Inter"/>
              <a:cs typeface="Inter"/>
              <a:sym typeface="Inter"/>
            </a:endParaRPr>
          </a:p>
        </p:txBody>
      </p:sp>
      <p:sp>
        <p:nvSpPr>
          <p:cNvPr id="123" name="Google Shape;123;p26"/>
          <p:cNvSpPr txBox="1"/>
          <p:nvPr/>
        </p:nvSpPr>
        <p:spPr>
          <a:xfrm>
            <a:off x="338625" y="1004413"/>
            <a:ext cx="7112400" cy="36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rgbClr val="000000"/>
              </a:buClr>
              <a:buSzPts val="1100"/>
              <a:buFont typeface="Arial"/>
              <a:buNone/>
            </a:pPr>
            <a:r>
              <a:rPr b="1" lang="en" sz="1200">
                <a:solidFill>
                  <a:srgbClr val="000000"/>
                </a:solidFill>
                <a:latin typeface="Inter"/>
                <a:ea typeface="Inter"/>
                <a:cs typeface="Inter"/>
                <a:sym typeface="Inter"/>
              </a:rPr>
              <a:t>Name: ______________________________________  Date: ________ Class: ____________________</a:t>
            </a:r>
            <a:endParaRPr b="1" sz="1200">
              <a:solidFill>
                <a:srgbClr val="000000"/>
              </a:solidFill>
              <a:latin typeface="Inter"/>
              <a:ea typeface="Inter"/>
              <a:cs typeface="Inter"/>
              <a:sym typeface="Inte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27" name="Shape 127"/>
        <p:cNvGrpSpPr/>
        <p:nvPr/>
      </p:nvGrpSpPr>
      <p:grpSpPr>
        <a:xfrm>
          <a:off x="0" y="0"/>
          <a:ext cx="0" cy="0"/>
          <a:chOff x="0" y="0"/>
          <a:chExt cx="0" cy="0"/>
        </a:xfrm>
      </p:grpSpPr>
      <p:sp>
        <p:nvSpPr>
          <p:cNvPr id="128" name="Google Shape;128;p27"/>
          <p:cNvSpPr txBox="1"/>
          <p:nvPr/>
        </p:nvSpPr>
        <p:spPr>
          <a:xfrm>
            <a:off x="0" y="0"/>
            <a:ext cx="7772400" cy="16506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1700">
                <a:solidFill>
                  <a:schemeClr val="dk1"/>
                </a:solidFill>
                <a:latin typeface="Halant"/>
                <a:ea typeface="Halant"/>
                <a:cs typeface="Halant"/>
                <a:sym typeface="Halant"/>
              </a:rPr>
              <a:t>Document Analysis:</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Medium"/>
                <a:ea typeface="Plus Jakarta Sans Medium"/>
                <a:cs typeface="Plus Jakarta Sans Medium"/>
                <a:sym typeface="Plus Jakarta Sans Medium"/>
              </a:rPr>
              <a:t>Source 4: Marriage &amp; Demographics</a:t>
            </a:r>
            <a:endParaRPr sz="2500">
              <a:solidFill>
                <a:schemeClr val="dk1"/>
              </a:solidFill>
              <a:latin typeface="Plus Jakarta Sans Medium"/>
              <a:ea typeface="Plus Jakarta Sans Medium"/>
              <a:cs typeface="Plus Jakarta Sans Medium"/>
              <a:sym typeface="Plus Jakarta Sans Medium"/>
            </a:endParaRPr>
          </a:p>
        </p:txBody>
      </p:sp>
      <p:pic>
        <p:nvPicPr>
          <p:cNvPr id="129" name="Google Shape;129;p27"/>
          <p:cNvPicPr preferRelativeResize="0"/>
          <p:nvPr/>
        </p:nvPicPr>
        <p:blipFill>
          <a:blip r:embed="rId3">
            <a:alphaModFix/>
          </a:blip>
          <a:stretch>
            <a:fillRect/>
          </a:stretch>
        </p:blipFill>
        <p:spPr>
          <a:xfrm>
            <a:off x="216272" y="230997"/>
            <a:ext cx="1056536" cy="438114"/>
          </a:xfrm>
          <a:prstGeom prst="rect">
            <a:avLst/>
          </a:prstGeom>
          <a:noFill/>
          <a:ln>
            <a:noFill/>
          </a:ln>
        </p:spPr>
      </p:pic>
      <p:graphicFrame>
        <p:nvGraphicFramePr>
          <p:cNvPr id="130" name="Google Shape;130;p27"/>
          <p:cNvGraphicFramePr/>
          <p:nvPr/>
        </p:nvGraphicFramePr>
        <p:xfrm>
          <a:off x="966915" y="1955405"/>
          <a:ext cx="3000000" cy="3000000"/>
        </p:xfrm>
        <a:graphic>
          <a:graphicData uri="http://schemas.openxmlformats.org/drawingml/2006/table">
            <a:tbl>
              <a:tblPr>
                <a:noFill/>
                <a:tableStyleId>{78180AAA-965A-4CAC-B616-1A0A2DC15764}</a:tableStyleId>
              </a:tblPr>
              <a:tblGrid>
                <a:gridCol w="2908750"/>
                <a:gridCol w="2908750"/>
              </a:tblGrid>
              <a:tr h="612625">
                <a:tc gridSpan="2">
                  <a:txBody>
                    <a:bodyPr/>
                    <a:lstStyle/>
                    <a:p>
                      <a:pPr indent="0" lvl="0" marL="0" rtl="0" algn="l">
                        <a:spcBef>
                          <a:spcPts val="0"/>
                        </a:spcBef>
                        <a:spcAft>
                          <a:spcPts val="0"/>
                        </a:spcAft>
                        <a:buNone/>
                      </a:pPr>
                      <a:r>
                        <a:rPr lang="en" sz="1200">
                          <a:solidFill>
                            <a:srgbClr val="000000"/>
                          </a:solidFill>
                          <a:latin typeface="Halant"/>
                          <a:ea typeface="Halant"/>
                          <a:cs typeface="Halant"/>
                          <a:sym typeface="Halant"/>
                        </a:rPr>
                        <a:t>Source: </a:t>
                      </a:r>
                      <a:r>
                        <a:rPr lang="en" sz="1200">
                          <a:latin typeface="Halant"/>
                          <a:ea typeface="Halant"/>
                          <a:cs typeface="Halant"/>
                          <a:sym typeface="Halant"/>
                        </a:rPr>
                        <a:t>John T. Dalton and Tin Cheuk Leung, “Why is Polygyny More Prevalent in Western Africa? An African Slave Trade Perspective,” in </a:t>
                      </a:r>
                      <a:r>
                        <a:rPr i="1" lang="en" sz="1200">
                          <a:latin typeface="Halant"/>
                          <a:ea typeface="Halant"/>
                          <a:cs typeface="Halant"/>
                          <a:sym typeface="Halant"/>
                        </a:rPr>
                        <a:t>Economic Development and Cultural Change</a:t>
                      </a:r>
                      <a:r>
                        <a:rPr lang="en" sz="1200">
                          <a:latin typeface="Halant"/>
                          <a:ea typeface="Halant"/>
                          <a:cs typeface="Halant"/>
                          <a:sym typeface="Halant"/>
                        </a:rPr>
                        <a:t>, Vol. 62, No. 4, July 2014.</a:t>
                      </a:r>
                      <a:endParaRPr sz="1200">
                        <a:latin typeface="Halant"/>
                        <a:ea typeface="Halant"/>
                        <a:cs typeface="Halant"/>
                        <a:sym typeface="Halant"/>
                      </a:endParaRPr>
                    </a:p>
                    <a:p>
                      <a:pPr indent="0" lvl="0" marL="0" rtl="0" algn="l">
                        <a:spcBef>
                          <a:spcPts val="0"/>
                        </a:spcBef>
                        <a:spcAft>
                          <a:spcPts val="0"/>
                        </a:spcAft>
                        <a:buNone/>
                      </a:pPr>
                      <a:r>
                        <a:t/>
                      </a:r>
                      <a:endParaRPr sz="1000">
                        <a:latin typeface="Inter"/>
                        <a:ea typeface="Inter"/>
                        <a:cs typeface="Inter"/>
                        <a:sym typeface="Inter"/>
                      </a:endParaRPr>
                    </a:p>
                    <a:p>
                      <a:pPr indent="0" lvl="0" marL="0" rtl="0" algn="l">
                        <a:spcBef>
                          <a:spcPts val="0"/>
                        </a:spcBef>
                        <a:spcAft>
                          <a:spcPts val="0"/>
                        </a:spcAft>
                        <a:buNone/>
                      </a:pPr>
                      <a:r>
                        <a:rPr lang="en" sz="1000">
                          <a:latin typeface="Inter"/>
                          <a:ea typeface="Inter"/>
                          <a:cs typeface="Inter"/>
                          <a:sym typeface="Inter"/>
                        </a:rPr>
                        <a:t>Note: John T. Dalton is Associate Professor of Economics at Wake Forest University. Tin Cheuk Leung is Associate Professor of Economics at Wake Forest University.</a:t>
                      </a:r>
                      <a:endParaRPr sz="1000">
                        <a:solidFill>
                          <a:schemeClr val="dk1"/>
                        </a:solidFill>
                        <a:latin typeface="Inter"/>
                        <a:ea typeface="Inter"/>
                        <a:cs typeface="Inter"/>
                        <a:sym typeface="Inter"/>
                      </a:endParaRPr>
                    </a:p>
                  </a:txBody>
                  <a:tcPr marT="114950" marB="114950" marR="116575" marL="11657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hMerge="1"/>
              </a:tr>
              <a:tr h="612625">
                <a:tc gridSpan="2">
                  <a:txBody>
                    <a:bodyPr/>
                    <a:lstStyle/>
                    <a:p>
                      <a:pPr indent="0" lvl="0" marL="0" rtl="0" algn="l">
                        <a:spcBef>
                          <a:spcPts val="0"/>
                        </a:spcBef>
                        <a:spcAft>
                          <a:spcPts val="0"/>
                        </a:spcAft>
                        <a:buNone/>
                      </a:pPr>
                      <a:r>
                        <a:rPr lang="en" sz="1200">
                          <a:latin typeface="Inter"/>
                          <a:ea typeface="Inter"/>
                          <a:cs typeface="Inter"/>
                          <a:sym typeface="Inter"/>
                        </a:rPr>
                        <a:t>The African slave trades have long been thought to have had a negative impact on African economic development through their erosion of political institutions. Less attention has been paid to the emergence of abnormal sex ratios on the African continent at the time of the slave trades. A higher percentage of male slaves were exported in the transatlantic trade, whereas a higher percentage of female slaves were exported in the Indian Ocean trade. We argue that the lengthy period of abnormal sex ratios created profound implications for marriage institutions across Africa… For those regions in western Africa affected by the transatlantic slave trades, polygyny* either emerged or was strengthened as an institution. In those regions in eastern Africa affected by the Indian Ocean slave trades, polygyny remained uncommon.</a:t>
                      </a:r>
                      <a:endParaRPr sz="1200">
                        <a:latin typeface="Inter"/>
                        <a:ea typeface="Inter"/>
                        <a:cs typeface="Inter"/>
                        <a:sym typeface="Inter"/>
                      </a:endParaRPr>
                    </a:p>
                    <a:p>
                      <a:pPr indent="0" lvl="0" marL="0" rtl="0" algn="l">
                        <a:spcBef>
                          <a:spcPts val="0"/>
                        </a:spcBef>
                        <a:spcAft>
                          <a:spcPts val="0"/>
                        </a:spcAft>
                        <a:buNone/>
                      </a:pPr>
                      <a:r>
                        <a:rPr lang="en" sz="1200">
                          <a:latin typeface="Inter"/>
                          <a:ea typeface="Inter"/>
                          <a:cs typeface="Inter"/>
                          <a:sym typeface="Inter"/>
                        </a:rPr>
                        <a:t>…</a:t>
                      </a:r>
                      <a:endParaRPr sz="1200">
                        <a:latin typeface="Inter"/>
                        <a:ea typeface="Inter"/>
                        <a:cs typeface="Inter"/>
                        <a:sym typeface="Inter"/>
                      </a:endParaRPr>
                    </a:p>
                    <a:p>
                      <a:pPr indent="0" lvl="0" marL="0" rtl="0" algn="l">
                        <a:spcBef>
                          <a:spcPts val="0"/>
                        </a:spcBef>
                        <a:spcAft>
                          <a:spcPts val="0"/>
                        </a:spcAft>
                        <a:buNone/>
                      </a:pPr>
                      <a:r>
                        <a:rPr lang="en" sz="1200">
                          <a:latin typeface="Inter"/>
                          <a:ea typeface="Inter"/>
                          <a:cs typeface="Inter"/>
                          <a:sym typeface="Inter"/>
                        </a:rPr>
                        <a:t>The slave trades created not only a demographic environment with skewed sex ratios but also a dangerous and uncertain living environment where the threat of capture, and further drain of males, always remained… such a situation gives rise to a type of natural selection mechanism in which polygyny is preferred. Healthy males are able to have more wives and, thus, more children to ensure the survival of the group…</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rPr lang="en" sz="1200">
                          <a:latin typeface="Inter"/>
                          <a:ea typeface="Inter"/>
                          <a:cs typeface="Inter"/>
                          <a:sym typeface="Inter"/>
                        </a:rPr>
                        <a:t>We do not suggest that the slave trades were the only determinant of polygyn in Africa. Rather, we argue that the slave trades created a demographic environment more conducive to the spread of polygyny… For those African ethnic groups no previously practicing polygyny, this might mean that polygyny emerged as a marriage institution during the slave trades. If there were certain African ethnic groups already practicing polygyny, the slave trades would only have strengthened this practice.</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rPr lang="en" sz="1000">
                          <a:latin typeface="Inter"/>
                          <a:ea typeface="Inter"/>
                          <a:cs typeface="Inter"/>
                          <a:sym typeface="Inter"/>
                        </a:rPr>
                        <a:t>*Polygyny: Form of marriage where a man has more than one wife at the same time</a:t>
                      </a:r>
                      <a:endParaRPr sz="1000">
                        <a:latin typeface="Inter"/>
                        <a:ea typeface="Inter"/>
                        <a:cs typeface="Inter"/>
                        <a:sym typeface="Inter"/>
                      </a:endParaRPr>
                    </a:p>
                  </a:txBody>
                  <a:tcPr marT="114950" marB="114950" marR="116575" marL="116575">
                    <a:lnL cap="flat" cmpd="sng" w="19050">
                      <a:solidFill>
                        <a:srgbClr val="9E9E9E">
                          <a:alpha val="0"/>
                        </a:srgbClr>
                      </a:solidFill>
                      <a:prstDash val="solid"/>
                      <a:round/>
                      <a:headEnd len="sm" w="sm" type="none"/>
                      <a:tailEnd len="sm" w="sm" type="none"/>
                    </a:lnL>
                    <a:lnR cap="flat" cmpd="sng" w="19050">
                      <a:solidFill>
                        <a:srgbClr val="9E9E9E">
                          <a:alpha val="0"/>
                        </a:srgbClr>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alpha val="0"/>
                        </a:srgbClr>
                      </a:solidFill>
                      <a:prstDash val="solid"/>
                      <a:round/>
                      <a:headEnd len="sm" w="sm" type="none"/>
                      <a:tailEnd len="sm" w="sm" type="none"/>
                    </a:lnB>
                  </a:tcPr>
                </a:tc>
                <a:tc hMerge="1"/>
              </a:tr>
            </a:tbl>
          </a:graphicData>
        </a:graphic>
      </p:graphicFrame>
      <p:sp>
        <p:nvSpPr>
          <p:cNvPr id="131" name="Google Shape;131;p27"/>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©2024 Thinking Nation</a:t>
            </a:r>
            <a:endParaRPr sz="1500">
              <a:solidFill>
                <a:srgbClr val="666666"/>
              </a:solidFill>
              <a:latin typeface="Inter"/>
              <a:ea typeface="Inter"/>
              <a:cs typeface="Inter"/>
              <a:sym typeface="Inter"/>
            </a:endParaRPr>
          </a:p>
        </p:txBody>
      </p:sp>
      <p:pic>
        <p:nvPicPr>
          <p:cNvPr id="132" name="Google Shape;132;p27"/>
          <p:cNvPicPr preferRelativeResize="0"/>
          <p:nvPr/>
        </p:nvPicPr>
        <p:blipFill>
          <a:blip r:embed="rId4">
            <a:alphaModFix/>
          </a:blip>
          <a:stretch>
            <a:fillRect/>
          </a:stretch>
        </p:blipFill>
        <p:spPr>
          <a:xfrm>
            <a:off x="381544" y="9348271"/>
            <a:ext cx="431174" cy="431174"/>
          </a:xfrm>
          <a:prstGeom prst="rect">
            <a:avLst/>
          </a:prstGeom>
          <a:noFill/>
          <a:ln>
            <a:noFill/>
          </a:ln>
        </p:spPr>
      </p:pic>
      <p:sp>
        <p:nvSpPr>
          <p:cNvPr id="133" name="Google Shape;133;p27"/>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37" name="Shape 137"/>
        <p:cNvGrpSpPr/>
        <p:nvPr/>
      </p:nvGrpSpPr>
      <p:grpSpPr>
        <a:xfrm>
          <a:off x="0" y="0"/>
          <a:ext cx="0" cy="0"/>
          <a:chOff x="0" y="0"/>
          <a:chExt cx="0" cy="0"/>
        </a:xfrm>
      </p:grpSpPr>
      <p:sp>
        <p:nvSpPr>
          <p:cNvPr id="138" name="Google Shape;138;p28"/>
          <p:cNvSpPr txBox="1"/>
          <p:nvPr/>
        </p:nvSpPr>
        <p:spPr>
          <a:xfrm>
            <a:off x="0" y="0"/>
            <a:ext cx="7772400" cy="669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a:solidFill>
                  <a:schemeClr val="dk1"/>
                </a:solidFill>
                <a:latin typeface="Halant"/>
                <a:ea typeface="Halant"/>
                <a:cs typeface="Halant"/>
                <a:sym typeface="Halant"/>
              </a:rPr>
              <a:t>Causation</a:t>
            </a:r>
            <a:endParaRPr sz="1400">
              <a:solidFill>
                <a:schemeClr val="dk1"/>
              </a:solidFill>
              <a:latin typeface="Halant"/>
              <a:ea typeface="Halant"/>
              <a:cs typeface="Halant"/>
              <a:sym typeface="Halant"/>
            </a:endParaRPr>
          </a:p>
          <a:p>
            <a:pPr indent="0" lvl="0" marL="0" rtl="0" algn="ctr">
              <a:spcBef>
                <a:spcPts val="0"/>
              </a:spcBef>
              <a:spcAft>
                <a:spcPts val="0"/>
              </a:spcAft>
              <a:buNone/>
            </a:pPr>
            <a:r>
              <a:rPr lang="en" sz="1900">
                <a:solidFill>
                  <a:schemeClr val="dk1"/>
                </a:solidFill>
                <a:latin typeface="Plus Jakarta Sans"/>
                <a:ea typeface="Plus Jakarta Sans"/>
                <a:cs typeface="Plus Jakarta Sans"/>
                <a:sym typeface="Plus Jakarta Sans"/>
              </a:rPr>
              <a:t>Reading Questions &amp; Inside/Outside Circle</a:t>
            </a:r>
            <a:endParaRPr sz="1900">
              <a:solidFill>
                <a:schemeClr val="dk1"/>
              </a:solidFill>
              <a:latin typeface="Plus Jakarta Sans"/>
              <a:ea typeface="Plus Jakarta Sans"/>
              <a:cs typeface="Plus Jakarta Sans"/>
              <a:sym typeface="Plus Jakarta Sans"/>
            </a:endParaRPr>
          </a:p>
        </p:txBody>
      </p:sp>
      <p:sp>
        <p:nvSpPr>
          <p:cNvPr id="139" name="Google Shape;139;p28"/>
          <p:cNvSpPr txBox="1"/>
          <p:nvPr/>
        </p:nvSpPr>
        <p:spPr>
          <a:xfrm>
            <a:off x="5542353" y="96369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140" name="Google Shape;140;p28"/>
          <p:cNvPicPr preferRelativeResize="0"/>
          <p:nvPr/>
        </p:nvPicPr>
        <p:blipFill>
          <a:blip r:embed="rId3">
            <a:alphaModFix/>
          </a:blip>
          <a:stretch>
            <a:fillRect/>
          </a:stretch>
        </p:blipFill>
        <p:spPr>
          <a:xfrm>
            <a:off x="390131" y="9513171"/>
            <a:ext cx="425136" cy="425136"/>
          </a:xfrm>
          <a:prstGeom prst="rect">
            <a:avLst/>
          </a:prstGeom>
          <a:noFill/>
          <a:ln>
            <a:noFill/>
          </a:ln>
        </p:spPr>
      </p:pic>
      <p:sp>
        <p:nvSpPr>
          <p:cNvPr id="141" name="Google Shape;141;p28"/>
          <p:cNvSpPr txBox="1"/>
          <p:nvPr/>
        </p:nvSpPr>
        <p:spPr>
          <a:xfrm>
            <a:off x="2974875" y="96369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142" name="Google Shape;142;p28"/>
          <p:cNvPicPr preferRelativeResize="0"/>
          <p:nvPr/>
        </p:nvPicPr>
        <p:blipFill>
          <a:blip r:embed="rId4">
            <a:alphaModFix/>
          </a:blip>
          <a:stretch>
            <a:fillRect/>
          </a:stretch>
        </p:blipFill>
        <p:spPr>
          <a:xfrm>
            <a:off x="216272" y="154797"/>
            <a:ext cx="1041739" cy="431978"/>
          </a:xfrm>
          <a:prstGeom prst="rect">
            <a:avLst/>
          </a:prstGeom>
          <a:noFill/>
          <a:ln>
            <a:noFill/>
          </a:ln>
        </p:spPr>
      </p:pic>
      <p:sp>
        <p:nvSpPr>
          <p:cNvPr id="143" name="Google Shape;143;p28"/>
          <p:cNvSpPr txBox="1"/>
          <p:nvPr/>
        </p:nvSpPr>
        <p:spPr>
          <a:xfrm>
            <a:off x="430306" y="721739"/>
            <a:ext cx="6454500" cy="359400"/>
          </a:xfrm>
          <a:prstGeom prst="rect">
            <a:avLst/>
          </a:prstGeom>
          <a:noFill/>
          <a:ln>
            <a:noFill/>
          </a:ln>
        </p:spPr>
        <p:txBody>
          <a:bodyPr anchorCtr="0" anchor="t" bIns="86450" lIns="86450" spcFirstLastPara="1" rIns="86450" wrap="square" tIns="86450">
            <a:spAutoFit/>
          </a:bodyPr>
          <a:lstStyle/>
          <a:p>
            <a:pPr indent="0" lvl="0" marL="0" rtl="0" algn="l">
              <a:spcBef>
                <a:spcPts val="0"/>
              </a:spcBef>
              <a:spcAft>
                <a:spcPts val="0"/>
              </a:spcAft>
              <a:buNone/>
            </a:pPr>
            <a:r>
              <a:rPr b="1" lang="en" sz="1200">
                <a:solidFill>
                  <a:srgbClr val="000000"/>
                </a:solidFill>
                <a:latin typeface="Halant"/>
                <a:ea typeface="Halant"/>
                <a:cs typeface="Halant"/>
                <a:sym typeface="Halant"/>
              </a:rPr>
              <a:t>Directions: </a:t>
            </a:r>
            <a:r>
              <a:rPr lang="en" sz="1200">
                <a:solidFill>
                  <a:srgbClr val="000000"/>
                </a:solidFill>
                <a:latin typeface="Halant"/>
                <a:ea typeface="Halant"/>
                <a:cs typeface="Halant"/>
                <a:sym typeface="Halant"/>
              </a:rPr>
              <a:t>After completing the reading, answer the following questions.</a:t>
            </a:r>
            <a:endParaRPr sz="1200">
              <a:solidFill>
                <a:srgbClr val="000000"/>
              </a:solidFill>
              <a:latin typeface="Halant"/>
              <a:ea typeface="Halant"/>
              <a:cs typeface="Halant"/>
              <a:sym typeface="Halant"/>
            </a:endParaRPr>
          </a:p>
        </p:txBody>
      </p:sp>
      <p:graphicFrame>
        <p:nvGraphicFramePr>
          <p:cNvPr id="144" name="Google Shape;144;p28"/>
          <p:cNvGraphicFramePr/>
          <p:nvPr/>
        </p:nvGraphicFramePr>
        <p:xfrm>
          <a:off x="449976" y="1130830"/>
          <a:ext cx="3000000" cy="3000000"/>
        </p:xfrm>
        <a:graphic>
          <a:graphicData uri="http://schemas.openxmlformats.org/drawingml/2006/table">
            <a:tbl>
              <a:tblPr>
                <a:noFill/>
                <a:tableStyleId>{78180AAA-965A-4CAC-B616-1A0A2DC15764}</a:tableStyleId>
              </a:tblPr>
              <a:tblGrid>
                <a:gridCol w="3466150"/>
                <a:gridCol w="3466150"/>
              </a:tblGrid>
              <a:tr h="412875">
                <a:tc>
                  <a:txBody>
                    <a:bodyPr/>
                    <a:lstStyle/>
                    <a:p>
                      <a:pPr indent="0" lvl="0" marL="0" rtl="0" algn="ctr">
                        <a:lnSpc>
                          <a:spcPct val="100000"/>
                        </a:lnSpc>
                        <a:spcBef>
                          <a:spcPts val="0"/>
                        </a:spcBef>
                        <a:spcAft>
                          <a:spcPts val="0"/>
                        </a:spcAft>
                        <a:buNone/>
                      </a:pPr>
                      <a:r>
                        <a:rPr lang="en" sz="1200">
                          <a:solidFill>
                            <a:srgbClr val="000000"/>
                          </a:solidFill>
                          <a:latin typeface="Inter"/>
                          <a:ea typeface="Inter"/>
                          <a:cs typeface="Inter"/>
                          <a:sym typeface="Inter"/>
                        </a:rPr>
                        <a:t>1. What i</a:t>
                      </a:r>
                      <a:r>
                        <a:rPr lang="en" sz="1200">
                          <a:latin typeface="Inter"/>
                          <a:ea typeface="Inter"/>
                          <a:cs typeface="Inter"/>
                          <a:sym typeface="Inter"/>
                        </a:rPr>
                        <a:t>s the main argument expressed in the source?</a:t>
                      </a:r>
                      <a:endParaRPr sz="1200">
                        <a:latin typeface="Inter"/>
                        <a:ea typeface="Inter"/>
                        <a:cs typeface="Inter"/>
                        <a:sym typeface="Inter"/>
                      </a:endParaRPr>
                    </a:p>
                  </a:txBody>
                  <a:tcPr marT="87275" marB="87275" marR="86050" marL="86050" anchor="ctr">
                    <a:solidFill>
                      <a:srgbClr val="D9D9D9"/>
                    </a:solidFill>
                  </a:tcPr>
                </a:tc>
                <a:tc>
                  <a:txBody>
                    <a:bodyPr/>
                    <a:lstStyle/>
                    <a:p>
                      <a:pPr indent="0" lvl="0" marL="0" rtl="0" algn="ctr">
                        <a:lnSpc>
                          <a:spcPct val="100000"/>
                        </a:lnSpc>
                        <a:spcBef>
                          <a:spcPts val="0"/>
                        </a:spcBef>
                        <a:spcAft>
                          <a:spcPts val="0"/>
                        </a:spcAft>
                        <a:buClr>
                          <a:srgbClr val="000000"/>
                        </a:buClr>
                        <a:buSzPts val="1100"/>
                        <a:buFont typeface="Arial"/>
                        <a:buNone/>
                      </a:pPr>
                      <a:r>
                        <a:rPr lang="en" sz="1200">
                          <a:solidFill>
                            <a:srgbClr val="000000"/>
                          </a:solidFill>
                          <a:latin typeface="Inter"/>
                          <a:ea typeface="Inter"/>
                          <a:cs typeface="Inter"/>
                          <a:sym typeface="Inter"/>
                        </a:rPr>
                        <a:t>2. </a:t>
                      </a:r>
                      <a:r>
                        <a:rPr lang="en" sz="1200">
                          <a:solidFill>
                            <a:schemeClr val="dk1"/>
                          </a:solidFill>
                          <a:latin typeface="Inter"/>
                          <a:ea typeface="Inter"/>
                          <a:cs typeface="Inter"/>
                          <a:sym typeface="Inter"/>
                        </a:rPr>
                        <a:t>Circle the types of impact described in the source.</a:t>
                      </a:r>
                      <a:endParaRPr sz="1200">
                        <a:latin typeface="Inter"/>
                        <a:ea typeface="Inter"/>
                        <a:cs typeface="Inter"/>
                        <a:sym typeface="Inter"/>
                      </a:endParaRPr>
                    </a:p>
                  </a:txBody>
                  <a:tcPr marT="87275" marB="87275" marR="86050" marL="86050" anchor="ctr">
                    <a:solidFill>
                      <a:srgbClr val="D9D9D9"/>
                    </a:solidFill>
                  </a:tcPr>
                </a:tc>
              </a:tr>
              <a:tr h="1059250">
                <a:tc>
                  <a:txBody>
                    <a:bodyPr/>
                    <a:lstStyle/>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txBody>
                  <a:tcPr marT="87275" marB="87275" marR="86050" marL="86050">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Political</a:t>
                      </a:r>
                      <a:endParaRPr sz="12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Economic</a:t>
                      </a:r>
                      <a:endParaRPr sz="12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Social</a:t>
                      </a:r>
                      <a:endParaRPr b="1" sz="1200">
                        <a:solidFill>
                          <a:srgbClr val="E95C3D"/>
                        </a:solidFill>
                        <a:latin typeface="Inter"/>
                        <a:ea typeface="Inter"/>
                        <a:cs typeface="Inter"/>
                        <a:sym typeface="Inter"/>
                      </a:endParaRPr>
                    </a:p>
                  </a:txBody>
                  <a:tcPr marT="87275" marB="87275" marR="86050" marL="86050" anchor="ctr">
                    <a:lnB cap="flat" cmpd="sng" w="9525">
                      <a:solidFill>
                        <a:srgbClr val="9E9E9E"/>
                      </a:solidFill>
                      <a:prstDash val="solid"/>
                      <a:round/>
                      <a:headEnd len="sm" w="sm" type="none"/>
                      <a:tailEnd len="sm" w="sm" type="none"/>
                    </a:lnB>
                  </a:tcPr>
                </a:tc>
              </a:tr>
              <a:tr h="412875">
                <a:tc>
                  <a:txBody>
                    <a:bodyPr/>
                    <a:lstStyle/>
                    <a:p>
                      <a:pPr indent="0" lvl="0" marL="0" rtl="0" algn="ctr">
                        <a:lnSpc>
                          <a:spcPct val="100000"/>
                        </a:lnSpc>
                        <a:spcBef>
                          <a:spcPts val="0"/>
                        </a:spcBef>
                        <a:spcAft>
                          <a:spcPts val="0"/>
                        </a:spcAft>
                        <a:buNone/>
                      </a:pPr>
                      <a:r>
                        <a:rPr lang="en" sz="1200">
                          <a:latin typeface="Inter"/>
                          <a:ea typeface="Inter"/>
                          <a:cs typeface="Inter"/>
                          <a:sym typeface="Inter"/>
                        </a:rPr>
                        <a:t>3.</a:t>
                      </a:r>
                      <a:r>
                        <a:rPr lang="en" sz="1200">
                          <a:solidFill>
                            <a:schemeClr val="dk1"/>
                          </a:solidFill>
                          <a:latin typeface="Inter"/>
                          <a:ea typeface="Inter"/>
                          <a:cs typeface="Inter"/>
                          <a:sym typeface="Inter"/>
                        </a:rPr>
                        <a:t> What question could you ask to better understand the source?</a:t>
                      </a:r>
                      <a:endParaRPr sz="1200">
                        <a:solidFill>
                          <a:srgbClr val="000000"/>
                        </a:solidFill>
                        <a:latin typeface="Inter"/>
                        <a:ea typeface="Inter"/>
                        <a:cs typeface="Inter"/>
                        <a:sym typeface="Inter"/>
                      </a:endParaRPr>
                    </a:p>
                  </a:txBody>
                  <a:tcPr marT="87275" marB="87275" marR="86050" marL="86050"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D9D9"/>
                    </a:solidFill>
                  </a:tcPr>
                </a:tc>
                <a:tc>
                  <a:txBody>
                    <a:bodyPr/>
                    <a:lstStyle/>
                    <a:p>
                      <a:pPr indent="0" lvl="0" marL="0" rtl="0" algn="ctr">
                        <a:lnSpc>
                          <a:spcPct val="100000"/>
                        </a:lnSpc>
                        <a:spcBef>
                          <a:spcPts val="0"/>
                        </a:spcBef>
                        <a:spcAft>
                          <a:spcPts val="0"/>
                        </a:spcAft>
                        <a:buNone/>
                      </a:pPr>
                      <a:r>
                        <a:rPr lang="en" sz="1200">
                          <a:latin typeface="Inter"/>
                          <a:ea typeface="Inter"/>
                          <a:cs typeface="Inter"/>
                          <a:sym typeface="Inter"/>
                        </a:rPr>
                        <a:t>4. Say-it-in-Six</a:t>
                      </a:r>
                      <a:endParaRPr sz="1200">
                        <a:solidFill>
                          <a:srgbClr val="000000"/>
                        </a:solidFill>
                        <a:latin typeface="Inter"/>
                        <a:ea typeface="Inter"/>
                        <a:cs typeface="Inter"/>
                        <a:sym typeface="Inter"/>
                      </a:endParaRPr>
                    </a:p>
                  </a:txBody>
                  <a:tcPr marT="87275" marB="87275" marR="86050" marL="86050"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D9D9"/>
                    </a:solidFill>
                  </a:tcPr>
                </a:tc>
              </a:tr>
              <a:tr h="1111600">
                <a:tc>
                  <a:txBody>
                    <a:bodyPr/>
                    <a:lstStyle/>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txBody>
                  <a:tcPr marT="87275" marB="87275" marR="86050" marL="86050">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solidFill>
                          <a:srgbClr val="E95C3D"/>
                        </a:solidFill>
                        <a:latin typeface="Inter"/>
                        <a:ea typeface="Inter"/>
                        <a:cs typeface="Inter"/>
                        <a:sym typeface="Inter"/>
                      </a:endParaRPr>
                    </a:p>
                  </a:txBody>
                  <a:tcPr marT="87275" marB="87275" marR="86050" marL="86050">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bl>
          </a:graphicData>
        </a:graphic>
      </p:graphicFrame>
      <p:sp>
        <p:nvSpPr>
          <p:cNvPr id="145" name="Google Shape;145;p28"/>
          <p:cNvSpPr txBox="1"/>
          <p:nvPr/>
        </p:nvSpPr>
        <p:spPr>
          <a:xfrm>
            <a:off x="430300" y="4912750"/>
            <a:ext cx="6932400" cy="543900"/>
          </a:xfrm>
          <a:prstGeom prst="rect">
            <a:avLst/>
          </a:prstGeom>
          <a:noFill/>
          <a:ln>
            <a:noFill/>
          </a:ln>
        </p:spPr>
        <p:txBody>
          <a:bodyPr anchorCtr="0" anchor="t" bIns="86450" lIns="86450" spcFirstLastPara="1" rIns="86450" wrap="square" tIns="86450">
            <a:spAutoFit/>
          </a:bodyPr>
          <a:lstStyle/>
          <a:p>
            <a:pPr indent="0" lvl="0" marL="0" rtl="0" algn="l">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Directions: </a:t>
            </a:r>
            <a:r>
              <a:rPr lang="en" sz="1200">
                <a:solidFill>
                  <a:schemeClr val="dk1"/>
                </a:solidFill>
                <a:latin typeface="Halant"/>
                <a:ea typeface="Halant"/>
                <a:cs typeface="Halant"/>
                <a:sym typeface="Halant"/>
              </a:rPr>
              <a:t>As you move through the inside/outside circle, take notes about each of the sources, especially focusing on the effects of the slave trade.</a:t>
            </a:r>
            <a:endParaRPr sz="1100">
              <a:solidFill>
                <a:srgbClr val="000000"/>
              </a:solidFill>
              <a:latin typeface="Halant"/>
              <a:ea typeface="Halant"/>
              <a:cs typeface="Halant"/>
              <a:sym typeface="Halant"/>
            </a:endParaRPr>
          </a:p>
        </p:txBody>
      </p:sp>
      <p:graphicFrame>
        <p:nvGraphicFramePr>
          <p:cNvPr id="146" name="Google Shape;146;p28"/>
          <p:cNvGraphicFramePr/>
          <p:nvPr/>
        </p:nvGraphicFramePr>
        <p:xfrm>
          <a:off x="449976" y="5550430"/>
          <a:ext cx="3000000" cy="3000000"/>
        </p:xfrm>
        <a:graphic>
          <a:graphicData uri="http://schemas.openxmlformats.org/drawingml/2006/table">
            <a:tbl>
              <a:tblPr>
                <a:noFill/>
                <a:tableStyleId>{78180AAA-965A-4CAC-B616-1A0A2DC15764}</a:tableStyleId>
              </a:tblPr>
              <a:tblGrid>
                <a:gridCol w="3466150"/>
                <a:gridCol w="3466150"/>
              </a:tblGrid>
              <a:tr h="435650">
                <a:tc>
                  <a:txBody>
                    <a:bodyPr/>
                    <a:lstStyle/>
                    <a:p>
                      <a:pPr indent="0" lvl="0" marL="0" rtl="0" algn="ctr">
                        <a:lnSpc>
                          <a:spcPct val="100000"/>
                        </a:lnSpc>
                        <a:spcBef>
                          <a:spcPts val="0"/>
                        </a:spcBef>
                        <a:spcAft>
                          <a:spcPts val="0"/>
                        </a:spcAft>
                        <a:buNone/>
                      </a:pPr>
                      <a:r>
                        <a:rPr lang="en" sz="1200">
                          <a:latin typeface="Inter"/>
                          <a:ea typeface="Inter"/>
                          <a:cs typeface="Inter"/>
                          <a:sym typeface="Inter"/>
                        </a:rPr>
                        <a:t>Source 1: Depopulation</a:t>
                      </a:r>
                      <a:endParaRPr sz="1200">
                        <a:latin typeface="Inter"/>
                        <a:ea typeface="Inter"/>
                        <a:cs typeface="Inter"/>
                        <a:sym typeface="Inter"/>
                      </a:endParaRPr>
                    </a:p>
                  </a:txBody>
                  <a:tcPr marT="87275" marB="87275" marR="86050" marL="86050" anchor="ctr">
                    <a:solidFill>
                      <a:srgbClr val="D9D9D9"/>
                    </a:solidFill>
                  </a:tcPr>
                </a:tc>
                <a:tc>
                  <a:txBody>
                    <a:bodyPr/>
                    <a:lstStyle/>
                    <a:p>
                      <a:pPr indent="0" lvl="0" marL="0" rtl="0" algn="ctr">
                        <a:lnSpc>
                          <a:spcPct val="100000"/>
                        </a:lnSpc>
                        <a:spcBef>
                          <a:spcPts val="0"/>
                        </a:spcBef>
                        <a:spcAft>
                          <a:spcPts val="0"/>
                        </a:spcAft>
                        <a:buClr>
                          <a:srgbClr val="000000"/>
                        </a:buClr>
                        <a:buSzPts val="1100"/>
                        <a:buFont typeface="Arial"/>
                        <a:buNone/>
                      </a:pPr>
                      <a:r>
                        <a:rPr lang="en" sz="1200">
                          <a:latin typeface="Inter"/>
                          <a:ea typeface="Inter"/>
                          <a:cs typeface="Inter"/>
                          <a:sym typeface="Inter"/>
                        </a:rPr>
                        <a:t>Source 2: Political Fragmentation</a:t>
                      </a:r>
                      <a:endParaRPr sz="1200">
                        <a:latin typeface="Inter"/>
                        <a:ea typeface="Inter"/>
                        <a:cs typeface="Inter"/>
                        <a:sym typeface="Inter"/>
                      </a:endParaRPr>
                    </a:p>
                  </a:txBody>
                  <a:tcPr marT="87275" marB="87275" marR="86050" marL="86050" anchor="ctr">
                    <a:solidFill>
                      <a:srgbClr val="D9D9D9"/>
                    </a:solidFill>
                  </a:tcPr>
                </a:tc>
              </a:tr>
              <a:tr h="1386175">
                <a:tc>
                  <a:txBody>
                    <a:bodyPr/>
                    <a:lstStyle/>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txBody>
                  <a:tcPr marT="87275" marB="87275" marR="86050" marL="86050">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100"/>
                        <a:buFont typeface="Arial"/>
                        <a:buNone/>
                      </a:pPr>
                      <a:r>
                        <a:t/>
                      </a:r>
                      <a:endParaRPr b="1" sz="1200">
                        <a:solidFill>
                          <a:srgbClr val="E95C3D"/>
                        </a:solidFill>
                        <a:latin typeface="Inter"/>
                        <a:ea typeface="Inter"/>
                        <a:cs typeface="Inter"/>
                        <a:sym typeface="Inter"/>
                      </a:endParaRPr>
                    </a:p>
                  </a:txBody>
                  <a:tcPr marT="87275" marB="87275" marR="86050" marL="86050">
                    <a:lnB cap="flat" cmpd="sng" w="9525">
                      <a:solidFill>
                        <a:srgbClr val="9E9E9E"/>
                      </a:solidFill>
                      <a:prstDash val="solid"/>
                      <a:round/>
                      <a:headEnd len="sm" w="sm" type="none"/>
                      <a:tailEnd len="sm" w="sm" type="none"/>
                    </a:lnB>
                  </a:tcPr>
                </a:tc>
              </a:tr>
              <a:tr h="448025">
                <a:tc>
                  <a:txBody>
                    <a:bodyPr/>
                    <a:lstStyle/>
                    <a:p>
                      <a:pPr indent="0" lvl="0" marL="0" rtl="0" algn="ctr">
                        <a:lnSpc>
                          <a:spcPct val="100000"/>
                        </a:lnSpc>
                        <a:spcBef>
                          <a:spcPts val="0"/>
                        </a:spcBef>
                        <a:spcAft>
                          <a:spcPts val="0"/>
                        </a:spcAft>
                        <a:buNone/>
                      </a:pPr>
                      <a:r>
                        <a:rPr lang="en" sz="1200">
                          <a:latin typeface="Inter"/>
                          <a:ea typeface="Inter"/>
                          <a:cs typeface="Inter"/>
                          <a:sym typeface="Inter"/>
                        </a:rPr>
                        <a:t>Source 3: Military Vulnerability</a:t>
                      </a:r>
                      <a:endParaRPr sz="1200">
                        <a:solidFill>
                          <a:srgbClr val="000000"/>
                        </a:solidFill>
                        <a:latin typeface="Inter"/>
                        <a:ea typeface="Inter"/>
                        <a:cs typeface="Inter"/>
                        <a:sym typeface="Inter"/>
                      </a:endParaRPr>
                    </a:p>
                  </a:txBody>
                  <a:tcPr marT="87275" marB="87275" marR="86050" marL="86050"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D9D9"/>
                    </a:solidFill>
                  </a:tcPr>
                </a:tc>
                <a:tc>
                  <a:txBody>
                    <a:bodyPr/>
                    <a:lstStyle/>
                    <a:p>
                      <a:pPr indent="0" lvl="0" marL="0" rtl="0" algn="ctr">
                        <a:lnSpc>
                          <a:spcPct val="100000"/>
                        </a:lnSpc>
                        <a:spcBef>
                          <a:spcPts val="0"/>
                        </a:spcBef>
                        <a:spcAft>
                          <a:spcPts val="0"/>
                        </a:spcAft>
                        <a:buNone/>
                      </a:pPr>
                      <a:r>
                        <a:rPr lang="en" sz="1200">
                          <a:latin typeface="Inter"/>
                          <a:ea typeface="Inter"/>
                          <a:cs typeface="Inter"/>
                          <a:sym typeface="Inter"/>
                        </a:rPr>
                        <a:t>Source 4: Marriage &amp; Demographics</a:t>
                      </a:r>
                      <a:endParaRPr sz="1200">
                        <a:solidFill>
                          <a:srgbClr val="000000"/>
                        </a:solidFill>
                        <a:latin typeface="Inter"/>
                        <a:ea typeface="Inter"/>
                        <a:cs typeface="Inter"/>
                        <a:sym typeface="Inter"/>
                      </a:endParaRPr>
                    </a:p>
                  </a:txBody>
                  <a:tcPr marT="87275" marB="87275" marR="86050" marL="86050"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D9D9"/>
                    </a:solidFill>
                  </a:tcPr>
                </a:tc>
              </a:tr>
              <a:tr h="1206850">
                <a:tc>
                  <a:txBody>
                    <a:bodyPr/>
                    <a:lstStyle/>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txBody>
                  <a:tcPr marT="87275" marB="87275" marR="86050" marL="86050">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solidFill>
                          <a:srgbClr val="E95C3D"/>
                        </a:solidFill>
                        <a:latin typeface="Inter"/>
                        <a:ea typeface="Inter"/>
                        <a:cs typeface="Inter"/>
                        <a:sym typeface="Inter"/>
                      </a:endParaRPr>
                    </a:p>
                  </a:txBody>
                  <a:tcPr marT="87275" marB="87275" marR="86050" marL="86050">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50" name="Shape 150"/>
        <p:cNvGrpSpPr/>
        <p:nvPr/>
      </p:nvGrpSpPr>
      <p:grpSpPr>
        <a:xfrm>
          <a:off x="0" y="0"/>
          <a:ext cx="0" cy="0"/>
          <a:chOff x="0" y="0"/>
          <a:chExt cx="0" cy="0"/>
        </a:xfrm>
      </p:grpSpPr>
      <p:sp>
        <p:nvSpPr>
          <p:cNvPr id="151" name="Google Shape;151;p29"/>
          <p:cNvSpPr txBox="1"/>
          <p:nvPr/>
        </p:nvSpPr>
        <p:spPr>
          <a:xfrm>
            <a:off x="0" y="0"/>
            <a:ext cx="7772400" cy="9198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1700">
                <a:solidFill>
                  <a:schemeClr val="dk1"/>
                </a:solidFill>
                <a:latin typeface="Halant"/>
                <a:ea typeface="Halant"/>
                <a:cs typeface="Halant"/>
                <a:sym typeface="Halant"/>
              </a:rPr>
              <a:t>Disciplinary Thinking Skill Graphic Organizer: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a:ea typeface="Plus Jakarta Sans"/>
                <a:cs typeface="Plus Jakarta Sans"/>
                <a:sym typeface="Plus Jakarta Sans"/>
              </a:rPr>
              <a:t>Quantitative Analysis (Exemplar)</a:t>
            </a:r>
            <a:endParaRPr b="1" sz="2500">
              <a:solidFill>
                <a:schemeClr val="dk1"/>
              </a:solidFill>
              <a:latin typeface="Plus Jakarta Sans"/>
              <a:ea typeface="Plus Jakarta Sans"/>
              <a:cs typeface="Plus Jakarta Sans"/>
              <a:sym typeface="Plus Jakarta Sans"/>
            </a:endParaRPr>
          </a:p>
        </p:txBody>
      </p:sp>
      <p:sp>
        <p:nvSpPr>
          <p:cNvPr id="152" name="Google Shape;152;p29"/>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©2024 Thinking Nation</a:t>
            </a:r>
            <a:endParaRPr sz="1500">
              <a:solidFill>
                <a:srgbClr val="666666"/>
              </a:solidFill>
              <a:latin typeface="Inter"/>
              <a:ea typeface="Inter"/>
              <a:cs typeface="Inter"/>
              <a:sym typeface="Inter"/>
            </a:endParaRPr>
          </a:p>
        </p:txBody>
      </p:sp>
      <p:pic>
        <p:nvPicPr>
          <p:cNvPr id="153" name="Google Shape;153;p29"/>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54" name="Google Shape;154;p29"/>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155" name="Google Shape;155;p29"/>
          <p:cNvPicPr preferRelativeResize="0"/>
          <p:nvPr/>
        </p:nvPicPr>
        <p:blipFill>
          <a:blip r:embed="rId4">
            <a:alphaModFix/>
          </a:blip>
          <a:stretch>
            <a:fillRect/>
          </a:stretch>
        </p:blipFill>
        <p:spPr>
          <a:xfrm>
            <a:off x="216272" y="230997"/>
            <a:ext cx="1056536" cy="438114"/>
          </a:xfrm>
          <a:prstGeom prst="rect">
            <a:avLst/>
          </a:prstGeom>
          <a:noFill/>
          <a:ln>
            <a:noFill/>
          </a:ln>
        </p:spPr>
      </p:pic>
      <p:sp>
        <p:nvSpPr>
          <p:cNvPr id="156" name="Google Shape;156;p29"/>
          <p:cNvSpPr txBox="1"/>
          <p:nvPr/>
        </p:nvSpPr>
        <p:spPr>
          <a:xfrm>
            <a:off x="1270825" y="1277350"/>
            <a:ext cx="6032700" cy="919800"/>
          </a:xfrm>
          <a:prstGeom prst="rect">
            <a:avLst/>
          </a:prstGeom>
          <a:noFill/>
          <a:ln>
            <a:noFill/>
          </a:ln>
        </p:spPr>
        <p:txBody>
          <a:bodyPr anchorCtr="0" anchor="ctr" bIns="113100" lIns="113100" spcFirstLastPara="1" rIns="113100" wrap="square" tIns="113100">
            <a:noAutofit/>
          </a:bodyPr>
          <a:lstStyle/>
          <a:p>
            <a:pPr indent="0" lvl="0" marL="0" rtl="0" algn="l">
              <a:spcBef>
                <a:spcPts val="0"/>
              </a:spcBef>
              <a:spcAft>
                <a:spcPts val="0"/>
              </a:spcAft>
              <a:buNone/>
            </a:pPr>
            <a:r>
              <a:rPr b="1" lang="en" sz="1200">
                <a:latin typeface="Plus Jakarta Sans"/>
                <a:ea typeface="Plus Jakarta Sans"/>
                <a:cs typeface="Plus Jakarta Sans"/>
                <a:sym typeface="Plus Jakarta Sans"/>
              </a:rPr>
              <a:t>Directions</a:t>
            </a:r>
            <a:r>
              <a:rPr lang="en" sz="1200">
                <a:latin typeface="Plus Jakarta Sans"/>
                <a:ea typeface="Plus Jakarta Sans"/>
                <a:cs typeface="Plus Jakarta Sans"/>
                <a:sym typeface="Plus Jakarta Sans"/>
              </a:rPr>
              <a:t>: First, examine the map closely. Then,  identify the key features that are being displayed. Draw three conclusions about the information presented. Finally, think about what information might be missing from the map and how that could affect your interpretation.</a:t>
            </a:r>
            <a:endParaRPr sz="1200">
              <a:latin typeface="Plus Jakarta Sans"/>
              <a:ea typeface="Plus Jakarta Sans"/>
              <a:cs typeface="Plus Jakarta Sans"/>
              <a:sym typeface="Plus Jakarta Sans"/>
            </a:endParaRPr>
          </a:p>
        </p:txBody>
      </p:sp>
      <p:sp>
        <p:nvSpPr>
          <p:cNvPr id="157" name="Google Shape;157;p29"/>
          <p:cNvSpPr txBox="1"/>
          <p:nvPr/>
        </p:nvSpPr>
        <p:spPr>
          <a:xfrm>
            <a:off x="468975" y="5812600"/>
            <a:ext cx="1961700" cy="2331600"/>
          </a:xfrm>
          <a:prstGeom prst="rect">
            <a:avLst/>
          </a:prstGeom>
          <a:noFill/>
          <a:ln cap="flat" cmpd="sng" w="9525">
            <a:solidFill>
              <a:srgbClr val="666666"/>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a:solidFill>
                  <a:schemeClr val="dk1"/>
                </a:solidFill>
                <a:latin typeface="Inter"/>
                <a:ea typeface="Inter"/>
                <a:cs typeface="Inter"/>
                <a:sym typeface="Inter"/>
              </a:rPr>
              <a:t>Conclusion 1</a:t>
            </a:r>
            <a:endParaRPr>
              <a:solidFill>
                <a:schemeClr val="dk1"/>
              </a:solidFill>
              <a:latin typeface="Inter"/>
              <a:ea typeface="Inter"/>
              <a:cs typeface="Inter"/>
              <a:sym typeface="Inter"/>
            </a:endParaRPr>
          </a:p>
          <a:p>
            <a:pPr indent="0" lvl="0" marL="0" rtl="0" algn="l">
              <a:spcBef>
                <a:spcPts val="0"/>
              </a:spcBef>
              <a:spcAft>
                <a:spcPts val="0"/>
              </a:spcAft>
              <a:buNone/>
            </a:pPr>
            <a:r>
              <a:rPr lang="en" sz="800">
                <a:solidFill>
                  <a:schemeClr val="dk1"/>
                </a:solidFill>
                <a:latin typeface="Inter"/>
                <a:ea typeface="Inter"/>
                <a:cs typeface="Inter"/>
                <a:sym typeface="Inter"/>
              </a:rPr>
              <a:t>Draw one conclusion or inference from the map. </a:t>
            </a:r>
            <a:endParaRPr sz="800">
              <a:solidFill>
                <a:schemeClr val="dk1"/>
              </a:solidFill>
              <a:latin typeface="Inter"/>
              <a:ea typeface="Inter"/>
              <a:cs typeface="Inter"/>
              <a:sym typeface="Inter"/>
            </a:endParaRPr>
          </a:p>
          <a:p>
            <a:pPr indent="0" lvl="0" marL="0" rtl="0" algn="l">
              <a:spcBef>
                <a:spcPts val="0"/>
              </a:spcBef>
              <a:spcAft>
                <a:spcPts val="0"/>
              </a:spcAft>
              <a:buNone/>
            </a:pPr>
            <a:r>
              <a:t/>
            </a:r>
            <a:endParaRPr sz="800">
              <a:solidFill>
                <a:schemeClr val="dk1"/>
              </a:solidFill>
              <a:latin typeface="Inter"/>
              <a:ea typeface="Inter"/>
              <a:cs typeface="Inter"/>
              <a:sym typeface="Inter"/>
            </a:endParaRPr>
          </a:p>
          <a:p>
            <a:pPr indent="0" lvl="0" marL="0" rtl="0" algn="l">
              <a:spcBef>
                <a:spcPts val="0"/>
              </a:spcBef>
              <a:spcAft>
                <a:spcPts val="0"/>
              </a:spcAft>
              <a:buNone/>
            </a:pPr>
            <a:r>
              <a:rPr b="1" lang="en" sz="1300">
                <a:solidFill>
                  <a:srgbClr val="E95C3D"/>
                </a:solidFill>
                <a:latin typeface="Inter"/>
                <a:ea typeface="Inter"/>
                <a:cs typeface="Inter"/>
                <a:sym typeface="Inter"/>
              </a:rPr>
              <a:t>Slave trade routes existed across the entire continent, not just the Atlantic coast, indicating multiple active slave trade systems</a:t>
            </a:r>
            <a:endParaRPr b="1" sz="1300">
              <a:solidFill>
                <a:srgbClr val="E95C3D"/>
              </a:solidFill>
              <a:latin typeface="Inter"/>
              <a:ea typeface="Inter"/>
              <a:cs typeface="Inter"/>
              <a:sym typeface="Inter"/>
            </a:endParaRPr>
          </a:p>
        </p:txBody>
      </p:sp>
      <p:sp>
        <p:nvSpPr>
          <p:cNvPr id="158" name="Google Shape;158;p29"/>
          <p:cNvSpPr txBox="1"/>
          <p:nvPr/>
        </p:nvSpPr>
        <p:spPr>
          <a:xfrm>
            <a:off x="2379038" y="4694150"/>
            <a:ext cx="3136500" cy="432000"/>
          </a:xfrm>
          <a:prstGeom prst="rect">
            <a:avLst/>
          </a:prstGeom>
          <a:noFill/>
          <a:ln cap="flat" cmpd="sng" w="9525">
            <a:solidFill>
              <a:schemeClr val="dk1"/>
            </a:solidFill>
            <a:prstDash val="solid"/>
            <a:round/>
            <a:headEnd len="sm" w="sm" type="none"/>
            <a:tailEnd len="sm" w="sm" type="none"/>
          </a:ln>
        </p:spPr>
        <p:txBody>
          <a:bodyPr anchorCtr="0" anchor="ctr" bIns="119600" lIns="119600" spcFirstLastPara="1" rIns="119600" wrap="square" tIns="119600">
            <a:noAutofit/>
          </a:bodyPr>
          <a:lstStyle/>
          <a:p>
            <a:pPr indent="0" lvl="0" marL="0" rtl="0" algn="ctr">
              <a:spcBef>
                <a:spcPts val="0"/>
              </a:spcBef>
              <a:spcAft>
                <a:spcPts val="0"/>
              </a:spcAft>
              <a:buNone/>
            </a:pPr>
            <a:r>
              <a:rPr b="1" lang="en" sz="2400">
                <a:latin typeface="Plus Jakarta Sans"/>
                <a:ea typeface="Plus Jakarta Sans"/>
                <a:cs typeface="Plus Jakarta Sans"/>
                <a:sym typeface="Plus Jakarta Sans"/>
              </a:rPr>
              <a:t>Conclusions</a:t>
            </a:r>
            <a:endParaRPr b="1" sz="2400">
              <a:latin typeface="Plus Jakarta Sans"/>
              <a:ea typeface="Plus Jakarta Sans"/>
              <a:cs typeface="Plus Jakarta Sans"/>
              <a:sym typeface="Plus Jakarta Sans"/>
            </a:endParaRPr>
          </a:p>
        </p:txBody>
      </p:sp>
      <p:sp>
        <p:nvSpPr>
          <p:cNvPr id="159" name="Google Shape;159;p29"/>
          <p:cNvSpPr txBox="1"/>
          <p:nvPr/>
        </p:nvSpPr>
        <p:spPr>
          <a:xfrm>
            <a:off x="2905350" y="5812600"/>
            <a:ext cx="1961700" cy="2331600"/>
          </a:xfrm>
          <a:prstGeom prst="rect">
            <a:avLst/>
          </a:prstGeom>
          <a:noFill/>
          <a:ln cap="flat" cmpd="sng" w="9525">
            <a:solidFill>
              <a:srgbClr val="666666"/>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Clr>
                <a:schemeClr val="dk1"/>
              </a:buClr>
              <a:buSzPts val="1100"/>
              <a:buFont typeface="Arial"/>
              <a:buNone/>
            </a:pPr>
            <a:r>
              <a:rPr lang="en">
                <a:solidFill>
                  <a:schemeClr val="dk1"/>
                </a:solidFill>
                <a:latin typeface="Inter"/>
                <a:ea typeface="Inter"/>
                <a:cs typeface="Inter"/>
                <a:sym typeface="Inter"/>
              </a:rPr>
              <a:t>Conclusion 2</a:t>
            </a:r>
            <a:endParaRPr>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800">
                <a:solidFill>
                  <a:schemeClr val="dk1"/>
                </a:solidFill>
                <a:latin typeface="Inter"/>
                <a:ea typeface="Inter"/>
                <a:cs typeface="Inter"/>
                <a:sym typeface="Inter"/>
              </a:rPr>
              <a:t>Draw one conclusion or inference from the map.</a:t>
            </a:r>
            <a:endParaRPr sz="8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8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b="1" lang="en" sz="1300">
                <a:solidFill>
                  <a:srgbClr val="E95C3D"/>
                </a:solidFill>
                <a:latin typeface="Inter"/>
                <a:ea typeface="Inter"/>
                <a:cs typeface="Inter"/>
                <a:sym typeface="Inter"/>
              </a:rPr>
              <a:t>Many routes originate from Central and West Africa, suggesting that this region was heavily targeted and experienced major population loss.</a:t>
            </a:r>
            <a:endParaRPr b="1" sz="1300">
              <a:solidFill>
                <a:srgbClr val="E95C3D"/>
              </a:solidFill>
              <a:latin typeface="Inter"/>
              <a:ea typeface="Inter"/>
              <a:cs typeface="Inter"/>
              <a:sym typeface="Inter"/>
            </a:endParaRPr>
          </a:p>
          <a:p>
            <a:pPr indent="0" lvl="0" marL="0" rtl="0" algn="l">
              <a:spcBef>
                <a:spcPts val="1200"/>
              </a:spcBef>
              <a:spcAft>
                <a:spcPts val="0"/>
              </a:spcAft>
              <a:buClr>
                <a:schemeClr val="dk1"/>
              </a:buClr>
              <a:buSzPts val="1100"/>
              <a:buFont typeface="Arial"/>
              <a:buNone/>
            </a:pPr>
            <a:r>
              <a:rPr lang="en" sz="800">
                <a:solidFill>
                  <a:schemeClr val="dk1"/>
                </a:solidFill>
                <a:latin typeface="Inter"/>
                <a:ea typeface="Inter"/>
                <a:cs typeface="Inter"/>
                <a:sym typeface="Inter"/>
              </a:rPr>
              <a:t> </a:t>
            </a:r>
            <a:endParaRPr b="1" sz="1800">
              <a:solidFill>
                <a:schemeClr val="dk1"/>
              </a:solidFill>
              <a:latin typeface="Inter"/>
              <a:ea typeface="Inter"/>
              <a:cs typeface="Inter"/>
              <a:sym typeface="Inter"/>
            </a:endParaRPr>
          </a:p>
        </p:txBody>
      </p:sp>
      <p:sp>
        <p:nvSpPr>
          <p:cNvPr id="160" name="Google Shape;160;p29"/>
          <p:cNvSpPr txBox="1"/>
          <p:nvPr/>
        </p:nvSpPr>
        <p:spPr>
          <a:xfrm>
            <a:off x="5341750" y="5812601"/>
            <a:ext cx="1961700" cy="2331600"/>
          </a:xfrm>
          <a:prstGeom prst="rect">
            <a:avLst/>
          </a:prstGeom>
          <a:noFill/>
          <a:ln cap="flat" cmpd="sng" w="9525">
            <a:solidFill>
              <a:srgbClr val="666666"/>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Clr>
                <a:schemeClr val="dk1"/>
              </a:buClr>
              <a:buSzPts val="1100"/>
              <a:buFont typeface="Arial"/>
              <a:buNone/>
            </a:pPr>
            <a:r>
              <a:rPr lang="en">
                <a:solidFill>
                  <a:schemeClr val="dk1"/>
                </a:solidFill>
                <a:latin typeface="Inter"/>
                <a:ea typeface="Inter"/>
                <a:cs typeface="Inter"/>
                <a:sym typeface="Inter"/>
              </a:rPr>
              <a:t>Conclusion 3</a:t>
            </a:r>
            <a:endParaRPr>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800">
                <a:solidFill>
                  <a:schemeClr val="dk1"/>
                </a:solidFill>
                <a:latin typeface="Inter"/>
                <a:ea typeface="Inter"/>
                <a:cs typeface="Inter"/>
                <a:sym typeface="Inter"/>
              </a:rPr>
              <a:t>Draw one conclusion or inference from the map. </a:t>
            </a:r>
            <a:endParaRPr sz="8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8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300">
                <a:solidFill>
                  <a:srgbClr val="E95C3D"/>
                </a:solidFill>
                <a:latin typeface="Inter"/>
                <a:ea typeface="Inter"/>
                <a:cs typeface="Inter"/>
                <a:sym typeface="Inter"/>
              </a:rPr>
              <a:t>Coastal cities and inland trade hubs were deeply integrated into global trade networks, connecting Africa to Europe, the Middle East, and Asia.</a:t>
            </a:r>
            <a:endParaRPr b="1" sz="1300">
              <a:solidFill>
                <a:srgbClr val="E95C3D"/>
              </a:solidFill>
              <a:latin typeface="Inter"/>
              <a:ea typeface="Inter"/>
              <a:cs typeface="Inter"/>
              <a:sym typeface="Inter"/>
            </a:endParaRPr>
          </a:p>
        </p:txBody>
      </p:sp>
      <p:sp>
        <p:nvSpPr>
          <p:cNvPr id="161" name="Google Shape;161;p29"/>
          <p:cNvSpPr/>
          <p:nvPr/>
        </p:nvSpPr>
        <p:spPr>
          <a:xfrm rot="-5400000">
            <a:off x="3595113" y="2860125"/>
            <a:ext cx="582000" cy="5218500"/>
          </a:xfrm>
          <a:prstGeom prst="rightBrace">
            <a:avLst>
              <a:gd fmla="val 50000" name="adj1"/>
              <a:gd fmla="val 50000" name="adj2"/>
            </a:avLst>
          </a:prstGeom>
          <a:no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pic>
        <p:nvPicPr>
          <p:cNvPr id="162" name="Google Shape;162;p29"/>
          <p:cNvPicPr preferRelativeResize="0"/>
          <p:nvPr/>
        </p:nvPicPr>
        <p:blipFill>
          <a:blip r:embed="rId5">
            <a:alphaModFix/>
          </a:blip>
          <a:stretch>
            <a:fillRect/>
          </a:stretch>
        </p:blipFill>
        <p:spPr>
          <a:xfrm>
            <a:off x="249075" y="1241800"/>
            <a:ext cx="990900" cy="990900"/>
          </a:xfrm>
          <a:prstGeom prst="rect">
            <a:avLst/>
          </a:prstGeom>
          <a:noFill/>
          <a:ln>
            <a:noFill/>
          </a:ln>
        </p:spPr>
      </p:pic>
      <p:sp>
        <p:nvSpPr>
          <p:cNvPr id="163" name="Google Shape;163;p29"/>
          <p:cNvSpPr txBox="1"/>
          <p:nvPr/>
        </p:nvSpPr>
        <p:spPr>
          <a:xfrm>
            <a:off x="368596" y="8350788"/>
            <a:ext cx="7157400" cy="9909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200">
                <a:latin typeface="Inter"/>
                <a:ea typeface="Inter"/>
                <a:cs typeface="Inter"/>
                <a:sym typeface="Inter"/>
              </a:rPr>
              <a:t>What is missing from the map and how that might limit the reliability of the conclusions?</a:t>
            </a:r>
            <a:endParaRPr sz="1200">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b="1" lang="en" sz="1200">
                <a:solidFill>
                  <a:srgbClr val="E95C3D"/>
                </a:solidFill>
                <a:latin typeface="Inter"/>
                <a:ea typeface="Inter"/>
                <a:cs typeface="Inter"/>
                <a:sym typeface="Inter"/>
              </a:rPr>
              <a:t>The map does not show timelines or the number of people trafficked on each route. It also doesn’t include information about the African societies involved—whether they resisted, participated, or were victims—which limits our understanding of agency and local impact.</a:t>
            </a:r>
            <a:endParaRPr b="1" sz="1200">
              <a:solidFill>
                <a:srgbClr val="E95C3D"/>
              </a:solidFill>
              <a:latin typeface="Inter"/>
              <a:ea typeface="Inter"/>
              <a:cs typeface="Inter"/>
              <a:sym typeface="Inter"/>
            </a:endParaRPr>
          </a:p>
          <a:p>
            <a:pPr indent="0" lvl="0" marL="0" rtl="0" algn="ctr">
              <a:spcBef>
                <a:spcPts val="1200"/>
              </a:spcBef>
              <a:spcAft>
                <a:spcPts val="0"/>
              </a:spcAft>
              <a:buNone/>
            </a:pPr>
            <a:r>
              <a:t/>
            </a:r>
            <a:endParaRPr sz="1200">
              <a:latin typeface="Inter"/>
              <a:ea typeface="Inter"/>
              <a:cs typeface="Inter"/>
              <a:sym typeface="Inter"/>
            </a:endParaRPr>
          </a:p>
        </p:txBody>
      </p:sp>
      <p:sp>
        <p:nvSpPr>
          <p:cNvPr id="164" name="Google Shape;164;p29"/>
          <p:cNvSpPr txBox="1"/>
          <p:nvPr/>
        </p:nvSpPr>
        <p:spPr>
          <a:xfrm>
            <a:off x="469050" y="2314500"/>
            <a:ext cx="6834300" cy="9909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300">
                <a:latin typeface="Inter"/>
                <a:ea typeface="Inter"/>
                <a:cs typeface="Inter"/>
                <a:sym typeface="Inter"/>
              </a:rPr>
              <a:t>What issue or information is the map addressing?</a:t>
            </a:r>
            <a:endParaRPr sz="1300">
              <a:latin typeface="Inter"/>
              <a:ea typeface="Inter"/>
              <a:cs typeface="Inter"/>
              <a:sym typeface="Inter"/>
            </a:endParaRPr>
          </a:p>
          <a:p>
            <a:pPr indent="0" lvl="0" marL="0" rtl="0" algn="ctr">
              <a:spcBef>
                <a:spcPts val="0"/>
              </a:spcBef>
              <a:spcAft>
                <a:spcPts val="0"/>
              </a:spcAft>
              <a:buNone/>
            </a:pPr>
            <a:r>
              <a:rPr b="1" lang="en" sz="1300">
                <a:solidFill>
                  <a:srgbClr val="E95C3D"/>
                </a:solidFill>
                <a:latin typeface="Inter"/>
                <a:ea typeface="Inter"/>
                <a:cs typeface="Inter"/>
                <a:sym typeface="Inter"/>
              </a:rPr>
              <a:t>The Slave Trade in Africa</a:t>
            </a:r>
            <a:endParaRPr b="1" sz="1300">
              <a:solidFill>
                <a:srgbClr val="E95C3D"/>
              </a:solidFill>
              <a:latin typeface="Inter"/>
              <a:ea typeface="Inter"/>
              <a:cs typeface="Inter"/>
              <a:sym typeface="Inter"/>
            </a:endParaRPr>
          </a:p>
        </p:txBody>
      </p:sp>
      <p:sp>
        <p:nvSpPr>
          <p:cNvPr id="165" name="Google Shape;165;p29"/>
          <p:cNvSpPr txBox="1"/>
          <p:nvPr/>
        </p:nvSpPr>
        <p:spPr>
          <a:xfrm>
            <a:off x="469175" y="3574725"/>
            <a:ext cx="6834300" cy="9909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300">
                <a:latin typeface="Inter"/>
                <a:ea typeface="Inter"/>
                <a:cs typeface="Inter"/>
                <a:sym typeface="Inter"/>
              </a:rPr>
              <a:t>List the </a:t>
            </a:r>
            <a:r>
              <a:rPr lang="en" sz="1300">
                <a:latin typeface="Inter"/>
                <a:ea typeface="Inter"/>
                <a:cs typeface="Inter"/>
                <a:sym typeface="Inter"/>
              </a:rPr>
              <a:t>key features shown on the map.</a:t>
            </a:r>
            <a:endParaRPr sz="1300">
              <a:latin typeface="Inter"/>
              <a:ea typeface="Inter"/>
              <a:cs typeface="Inter"/>
              <a:sym typeface="Inter"/>
            </a:endParaRPr>
          </a:p>
          <a:p>
            <a:pPr indent="0" lvl="0" marL="0" rtl="0" algn="ctr">
              <a:spcBef>
                <a:spcPts val="0"/>
              </a:spcBef>
              <a:spcAft>
                <a:spcPts val="0"/>
              </a:spcAft>
              <a:buNone/>
            </a:pPr>
            <a:r>
              <a:rPr b="1" lang="en" sz="1300">
                <a:solidFill>
                  <a:srgbClr val="E95C3D"/>
                </a:solidFill>
                <a:latin typeface="Inter"/>
                <a:ea typeface="Inter"/>
                <a:cs typeface="Inter"/>
                <a:sym typeface="Inter"/>
              </a:rPr>
              <a:t>Shaded regions indicating areas of slave raiding or trading; Lines showing slave trade routes across the continent; Labels of major ports, cities, and regions involved in slave trade</a:t>
            </a:r>
            <a:endParaRPr b="1" sz="1300">
              <a:solidFill>
                <a:srgbClr val="E95C3D"/>
              </a:solidFill>
              <a:latin typeface="Inter"/>
              <a:ea typeface="Inter"/>
              <a:cs typeface="Inter"/>
              <a:sym typeface="Inter"/>
            </a:endParaRPr>
          </a:p>
        </p:txBody>
      </p:sp>
      <p:sp>
        <p:nvSpPr>
          <p:cNvPr id="166" name="Google Shape;166;p29"/>
          <p:cNvSpPr txBox="1"/>
          <p:nvPr/>
        </p:nvSpPr>
        <p:spPr>
          <a:xfrm>
            <a:off x="338625" y="1004413"/>
            <a:ext cx="7112400" cy="36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rgbClr val="000000"/>
              </a:buClr>
              <a:buSzPts val="1100"/>
              <a:buFont typeface="Arial"/>
              <a:buNone/>
            </a:pPr>
            <a:r>
              <a:rPr b="1" lang="en" sz="1200">
                <a:solidFill>
                  <a:srgbClr val="000000"/>
                </a:solidFill>
                <a:latin typeface="Inter"/>
                <a:ea typeface="Inter"/>
                <a:cs typeface="Inter"/>
                <a:sym typeface="Inter"/>
              </a:rPr>
              <a:t>Name: ______________________________________  Date: ________ Class: ____________________</a:t>
            </a:r>
            <a:endParaRPr b="1" sz="1200">
              <a:solidFill>
                <a:srgbClr val="000000"/>
              </a:solidFill>
              <a:latin typeface="Inter"/>
              <a:ea typeface="Inter"/>
              <a:cs typeface="Inter"/>
              <a:sym typeface="Inte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70" name="Shape 170"/>
        <p:cNvGrpSpPr/>
        <p:nvPr/>
      </p:nvGrpSpPr>
      <p:grpSpPr>
        <a:xfrm>
          <a:off x="0" y="0"/>
          <a:ext cx="0" cy="0"/>
          <a:chOff x="0" y="0"/>
          <a:chExt cx="0" cy="0"/>
        </a:xfrm>
      </p:grpSpPr>
      <p:sp>
        <p:nvSpPr>
          <p:cNvPr id="171" name="Google Shape;171;p30"/>
          <p:cNvSpPr txBox="1"/>
          <p:nvPr/>
        </p:nvSpPr>
        <p:spPr>
          <a:xfrm>
            <a:off x="0" y="0"/>
            <a:ext cx="7772400" cy="669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a:solidFill>
                  <a:schemeClr val="dk1"/>
                </a:solidFill>
                <a:latin typeface="Halant"/>
                <a:ea typeface="Halant"/>
                <a:cs typeface="Halant"/>
                <a:sym typeface="Halant"/>
              </a:rPr>
              <a:t>Causation</a:t>
            </a:r>
            <a:endParaRPr sz="1400">
              <a:solidFill>
                <a:schemeClr val="dk1"/>
              </a:solidFill>
              <a:latin typeface="Halant"/>
              <a:ea typeface="Halant"/>
              <a:cs typeface="Halant"/>
              <a:sym typeface="Halant"/>
            </a:endParaRPr>
          </a:p>
          <a:p>
            <a:pPr indent="0" lvl="0" marL="0" rtl="0" algn="ctr">
              <a:spcBef>
                <a:spcPts val="0"/>
              </a:spcBef>
              <a:spcAft>
                <a:spcPts val="0"/>
              </a:spcAft>
              <a:buNone/>
            </a:pPr>
            <a:r>
              <a:rPr lang="en" sz="1600">
                <a:solidFill>
                  <a:schemeClr val="dk1"/>
                </a:solidFill>
                <a:latin typeface="Plus Jakarta Sans"/>
                <a:ea typeface="Plus Jakarta Sans"/>
                <a:cs typeface="Plus Jakarta Sans"/>
                <a:sym typeface="Plus Jakarta Sans"/>
              </a:rPr>
              <a:t>Reading Questions &amp; Inside/Outside Circle (Exemplar)</a:t>
            </a:r>
            <a:endParaRPr sz="1600">
              <a:solidFill>
                <a:schemeClr val="dk1"/>
              </a:solidFill>
              <a:latin typeface="Plus Jakarta Sans"/>
              <a:ea typeface="Plus Jakarta Sans"/>
              <a:cs typeface="Plus Jakarta Sans"/>
              <a:sym typeface="Plus Jakarta Sans"/>
            </a:endParaRPr>
          </a:p>
        </p:txBody>
      </p:sp>
      <p:sp>
        <p:nvSpPr>
          <p:cNvPr id="172" name="Google Shape;172;p30"/>
          <p:cNvSpPr txBox="1"/>
          <p:nvPr/>
        </p:nvSpPr>
        <p:spPr>
          <a:xfrm>
            <a:off x="5542353" y="96369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173" name="Google Shape;173;p30"/>
          <p:cNvPicPr preferRelativeResize="0"/>
          <p:nvPr/>
        </p:nvPicPr>
        <p:blipFill>
          <a:blip r:embed="rId3">
            <a:alphaModFix/>
          </a:blip>
          <a:stretch>
            <a:fillRect/>
          </a:stretch>
        </p:blipFill>
        <p:spPr>
          <a:xfrm>
            <a:off x="390131" y="9513171"/>
            <a:ext cx="425136" cy="425136"/>
          </a:xfrm>
          <a:prstGeom prst="rect">
            <a:avLst/>
          </a:prstGeom>
          <a:noFill/>
          <a:ln>
            <a:noFill/>
          </a:ln>
        </p:spPr>
      </p:pic>
      <p:sp>
        <p:nvSpPr>
          <p:cNvPr id="174" name="Google Shape;174;p30"/>
          <p:cNvSpPr txBox="1"/>
          <p:nvPr/>
        </p:nvSpPr>
        <p:spPr>
          <a:xfrm>
            <a:off x="2974875" y="96369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175" name="Google Shape;175;p30"/>
          <p:cNvPicPr preferRelativeResize="0"/>
          <p:nvPr/>
        </p:nvPicPr>
        <p:blipFill>
          <a:blip r:embed="rId4">
            <a:alphaModFix/>
          </a:blip>
          <a:stretch>
            <a:fillRect/>
          </a:stretch>
        </p:blipFill>
        <p:spPr>
          <a:xfrm>
            <a:off x="216272" y="154797"/>
            <a:ext cx="1041739" cy="431978"/>
          </a:xfrm>
          <a:prstGeom prst="rect">
            <a:avLst/>
          </a:prstGeom>
          <a:noFill/>
          <a:ln>
            <a:noFill/>
          </a:ln>
        </p:spPr>
      </p:pic>
      <p:sp>
        <p:nvSpPr>
          <p:cNvPr id="176" name="Google Shape;176;p30"/>
          <p:cNvSpPr txBox="1"/>
          <p:nvPr/>
        </p:nvSpPr>
        <p:spPr>
          <a:xfrm>
            <a:off x="430306" y="721739"/>
            <a:ext cx="6454500" cy="359400"/>
          </a:xfrm>
          <a:prstGeom prst="rect">
            <a:avLst/>
          </a:prstGeom>
          <a:noFill/>
          <a:ln>
            <a:noFill/>
          </a:ln>
        </p:spPr>
        <p:txBody>
          <a:bodyPr anchorCtr="0" anchor="t" bIns="86450" lIns="86450" spcFirstLastPara="1" rIns="86450" wrap="square" tIns="86450">
            <a:spAutoFit/>
          </a:bodyPr>
          <a:lstStyle/>
          <a:p>
            <a:pPr indent="0" lvl="0" marL="0" rtl="0" algn="l">
              <a:spcBef>
                <a:spcPts val="0"/>
              </a:spcBef>
              <a:spcAft>
                <a:spcPts val="0"/>
              </a:spcAft>
              <a:buNone/>
            </a:pPr>
            <a:r>
              <a:rPr b="1" lang="en" sz="1200">
                <a:solidFill>
                  <a:srgbClr val="000000"/>
                </a:solidFill>
                <a:latin typeface="Halant"/>
                <a:ea typeface="Halant"/>
                <a:cs typeface="Halant"/>
                <a:sym typeface="Halant"/>
              </a:rPr>
              <a:t>Directions: </a:t>
            </a:r>
            <a:r>
              <a:rPr lang="en" sz="1200">
                <a:solidFill>
                  <a:srgbClr val="000000"/>
                </a:solidFill>
                <a:latin typeface="Halant"/>
                <a:ea typeface="Halant"/>
                <a:cs typeface="Halant"/>
                <a:sym typeface="Halant"/>
              </a:rPr>
              <a:t>After completing the reading, answer the following questions.</a:t>
            </a:r>
            <a:endParaRPr sz="1200">
              <a:solidFill>
                <a:srgbClr val="000000"/>
              </a:solidFill>
              <a:latin typeface="Halant"/>
              <a:ea typeface="Halant"/>
              <a:cs typeface="Halant"/>
              <a:sym typeface="Halant"/>
            </a:endParaRPr>
          </a:p>
        </p:txBody>
      </p:sp>
      <p:graphicFrame>
        <p:nvGraphicFramePr>
          <p:cNvPr id="177" name="Google Shape;177;p30"/>
          <p:cNvGraphicFramePr/>
          <p:nvPr/>
        </p:nvGraphicFramePr>
        <p:xfrm>
          <a:off x="449976" y="1130830"/>
          <a:ext cx="3000000" cy="3000000"/>
        </p:xfrm>
        <a:graphic>
          <a:graphicData uri="http://schemas.openxmlformats.org/drawingml/2006/table">
            <a:tbl>
              <a:tblPr>
                <a:noFill/>
                <a:tableStyleId>{78180AAA-965A-4CAC-B616-1A0A2DC15764}</a:tableStyleId>
              </a:tblPr>
              <a:tblGrid>
                <a:gridCol w="3466150"/>
                <a:gridCol w="3466150"/>
              </a:tblGrid>
              <a:tr h="412875">
                <a:tc>
                  <a:txBody>
                    <a:bodyPr/>
                    <a:lstStyle/>
                    <a:p>
                      <a:pPr indent="0" lvl="0" marL="0" rtl="0" algn="ctr">
                        <a:lnSpc>
                          <a:spcPct val="100000"/>
                        </a:lnSpc>
                        <a:spcBef>
                          <a:spcPts val="0"/>
                        </a:spcBef>
                        <a:spcAft>
                          <a:spcPts val="0"/>
                        </a:spcAft>
                        <a:buNone/>
                      </a:pPr>
                      <a:r>
                        <a:rPr lang="en" sz="1200">
                          <a:solidFill>
                            <a:srgbClr val="000000"/>
                          </a:solidFill>
                          <a:latin typeface="Inter"/>
                          <a:ea typeface="Inter"/>
                          <a:cs typeface="Inter"/>
                          <a:sym typeface="Inter"/>
                        </a:rPr>
                        <a:t>1. What i</a:t>
                      </a:r>
                      <a:r>
                        <a:rPr lang="en" sz="1200">
                          <a:latin typeface="Inter"/>
                          <a:ea typeface="Inter"/>
                          <a:cs typeface="Inter"/>
                          <a:sym typeface="Inter"/>
                        </a:rPr>
                        <a:t>s the main argument expressed in the source?</a:t>
                      </a:r>
                      <a:endParaRPr sz="1200">
                        <a:latin typeface="Inter"/>
                        <a:ea typeface="Inter"/>
                        <a:cs typeface="Inter"/>
                        <a:sym typeface="Inter"/>
                      </a:endParaRPr>
                    </a:p>
                  </a:txBody>
                  <a:tcPr marT="87275" marB="87275" marR="86050" marL="86050" anchor="ctr">
                    <a:solidFill>
                      <a:srgbClr val="D9D9D9"/>
                    </a:solidFill>
                  </a:tcPr>
                </a:tc>
                <a:tc>
                  <a:txBody>
                    <a:bodyPr/>
                    <a:lstStyle/>
                    <a:p>
                      <a:pPr indent="0" lvl="0" marL="0" rtl="0" algn="ctr">
                        <a:lnSpc>
                          <a:spcPct val="100000"/>
                        </a:lnSpc>
                        <a:spcBef>
                          <a:spcPts val="0"/>
                        </a:spcBef>
                        <a:spcAft>
                          <a:spcPts val="0"/>
                        </a:spcAft>
                        <a:buClr>
                          <a:srgbClr val="000000"/>
                        </a:buClr>
                        <a:buSzPts val="1100"/>
                        <a:buFont typeface="Arial"/>
                        <a:buNone/>
                      </a:pPr>
                      <a:r>
                        <a:rPr lang="en" sz="1200">
                          <a:solidFill>
                            <a:srgbClr val="000000"/>
                          </a:solidFill>
                          <a:latin typeface="Inter"/>
                          <a:ea typeface="Inter"/>
                          <a:cs typeface="Inter"/>
                          <a:sym typeface="Inter"/>
                        </a:rPr>
                        <a:t>2. </a:t>
                      </a:r>
                      <a:r>
                        <a:rPr lang="en" sz="1200">
                          <a:solidFill>
                            <a:schemeClr val="dk1"/>
                          </a:solidFill>
                          <a:latin typeface="Inter"/>
                          <a:ea typeface="Inter"/>
                          <a:cs typeface="Inter"/>
                          <a:sym typeface="Inter"/>
                        </a:rPr>
                        <a:t>Circle the types of impact described in the source.</a:t>
                      </a:r>
                      <a:endParaRPr sz="1200">
                        <a:latin typeface="Inter"/>
                        <a:ea typeface="Inter"/>
                        <a:cs typeface="Inter"/>
                        <a:sym typeface="Inter"/>
                      </a:endParaRPr>
                    </a:p>
                  </a:txBody>
                  <a:tcPr marT="87275" marB="87275" marR="86050" marL="86050" anchor="ctr">
                    <a:solidFill>
                      <a:srgbClr val="D9D9D9"/>
                    </a:solidFill>
                  </a:tcPr>
                </a:tc>
              </a:tr>
              <a:tr h="1059250">
                <a:tc>
                  <a:txBody>
                    <a:bodyPr/>
                    <a:lstStyle/>
                    <a:p>
                      <a:pPr indent="0" lvl="0" marL="0" rtl="0" algn="l">
                        <a:lnSpc>
                          <a:spcPct val="100000"/>
                        </a:lnSpc>
                        <a:spcBef>
                          <a:spcPts val="1200"/>
                        </a:spcBef>
                        <a:spcAft>
                          <a:spcPts val="0"/>
                        </a:spcAft>
                        <a:buNone/>
                      </a:pPr>
                      <a:r>
                        <a:rPr b="1" lang="en" sz="1200">
                          <a:solidFill>
                            <a:srgbClr val="E95C3D"/>
                          </a:solidFill>
                          <a:latin typeface="Inter"/>
                          <a:ea typeface="Inter"/>
                          <a:cs typeface="Inter"/>
                          <a:sym typeface="Inter"/>
                        </a:rPr>
                        <a:t>The transatlantic slave trade created abnormal sex ratios in West Africa that contributed to the rise or strengthening of polygyny as a marriage practice, reshaping family and social structures.</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txBody>
                  <a:tcPr marT="87275" marB="87275" marR="86050" marL="86050">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Political</a:t>
                      </a:r>
                      <a:endParaRPr sz="12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Economic</a:t>
                      </a:r>
                      <a:endParaRPr sz="12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Social</a:t>
                      </a:r>
                      <a:endParaRPr b="1" sz="1200">
                        <a:solidFill>
                          <a:srgbClr val="E95C3D"/>
                        </a:solidFill>
                        <a:latin typeface="Inter"/>
                        <a:ea typeface="Inter"/>
                        <a:cs typeface="Inter"/>
                        <a:sym typeface="Inter"/>
                      </a:endParaRPr>
                    </a:p>
                  </a:txBody>
                  <a:tcPr marT="87275" marB="87275" marR="86050" marL="86050" anchor="ctr">
                    <a:lnB cap="flat" cmpd="sng" w="9525">
                      <a:solidFill>
                        <a:srgbClr val="9E9E9E"/>
                      </a:solidFill>
                      <a:prstDash val="solid"/>
                      <a:round/>
                      <a:headEnd len="sm" w="sm" type="none"/>
                      <a:tailEnd len="sm" w="sm" type="none"/>
                    </a:lnB>
                  </a:tcPr>
                </a:tc>
              </a:tr>
              <a:tr h="412875">
                <a:tc>
                  <a:txBody>
                    <a:bodyPr/>
                    <a:lstStyle/>
                    <a:p>
                      <a:pPr indent="0" lvl="0" marL="0" rtl="0" algn="ctr">
                        <a:lnSpc>
                          <a:spcPct val="100000"/>
                        </a:lnSpc>
                        <a:spcBef>
                          <a:spcPts val="0"/>
                        </a:spcBef>
                        <a:spcAft>
                          <a:spcPts val="0"/>
                        </a:spcAft>
                        <a:buNone/>
                      </a:pPr>
                      <a:r>
                        <a:rPr lang="en" sz="1200">
                          <a:latin typeface="Inter"/>
                          <a:ea typeface="Inter"/>
                          <a:cs typeface="Inter"/>
                          <a:sym typeface="Inter"/>
                        </a:rPr>
                        <a:t>3.</a:t>
                      </a:r>
                      <a:r>
                        <a:rPr lang="en" sz="1200">
                          <a:solidFill>
                            <a:schemeClr val="dk1"/>
                          </a:solidFill>
                          <a:latin typeface="Inter"/>
                          <a:ea typeface="Inter"/>
                          <a:cs typeface="Inter"/>
                          <a:sym typeface="Inter"/>
                        </a:rPr>
                        <a:t> What question could you ask to better understand the source?</a:t>
                      </a:r>
                      <a:endParaRPr sz="1200">
                        <a:solidFill>
                          <a:srgbClr val="000000"/>
                        </a:solidFill>
                        <a:latin typeface="Inter"/>
                        <a:ea typeface="Inter"/>
                        <a:cs typeface="Inter"/>
                        <a:sym typeface="Inter"/>
                      </a:endParaRPr>
                    </a:p>
                  </a:txBody>
                  <a:tcPr marT="87275" marB="87275" marR="86050" marL="86050"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D9D9"/>
                    </a:solidFill>
                  </a:tcPr>
                </a:tc>
                <a:tc>
                  <a:txBody>
                    <a:bodyPr/>
                    <a:lstStyle/>
                    <a:p>
                      <a:pPr indent="0" lvl="0" marL="0" rtl="0" algn="ctr">
                        <a:lnSpc>
                          <a:spcPct val="100000"/>
                        </a:lnSpc>
                        <a:spcBef>
                          <a:spcPts val="0"/>
                        </a:spcBef>
                        <a:spcAft>
                          <a:spcPts val="0"/>
                        </a:spcAft>
                        <a:buNone/>
                      </a:pPr>
                      <a:r>
                        <a:rPr lang="en" sz="1200">
                          <a:latin typeface="Inter"/>
                          <a:ea typeface="Inter"/>
                          <a:cs typeface="Inter"/>
                          <a:sym typeface="Inter"/>
                        </a:rPr>
                        <a:t>4. Say-it-in-Six</a:t>
                      </a:r>
                      <a:endParaRPr sz="1200">
                        <a:solidFill>
                          <a:srgbClr val="000000"/>
                        </a:solidFill>
                        <a:latin typeface="Inter"/>
                        <a:ea typeface="Inter"/>
                        <a:cs typeface="Inter"/>
                        <a:sym typeface="Inter"/>
                      </a:endParaRPr>
                    </a:p>
                  </a:txBody>
                  <a:tcPr marT="87275" marB="87275" marR="86050" marL="86050"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D9D9"/>
                    </a:solidFill>
                  </a:tcPr>
                </a:tc>
              </a:tr>
              <a:tr h="1111600">
                <a:tc>
                  <a:txBody>
                    <a:bodyPr/>
                    <a:lstStyle/>
                    <a:p>
                      <a:pPr indent="0" lvl="0" marL="0" rtl="0" algn="l">
                        <a:lnSpc>
                          <a:spcPct val="100000"/>
                        </a:lnSpc>
                        <a:spcBef>
                          <a:spcPts val="1200"/>
                        </a:spcBef>
                        <a:spcAft>
                          <a:spcPts val="0"/>
                        </a:spcAft>
                        <a:buNone/>
                      </a:pPr>
                      <a:r>
                        <a:rPr b="1" lang="en" sz="1200">
                          <a:solidFill>
                            <a:srgbClr val="E95C3D"/>
                          </a:solidFill>
                          <a:latin typeface="Inter"/>
                          <a:ea typeface="Inter"/>
                          <a:cs typeface="Inter"/>
                          <a:sym typeface="Inter"/>
                        </a:rPr>
                        <a:t>How did the shift toward polygyny affect long-term family and community organization in West African societies?</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txBody>
                  <a:tcPr marT="87275" marB="87275" marR="86050" marL="86050">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lnSpc>
                          <a:spcPct val="100000"/>
                        </a:lnSpc>
                        <a:spcBef>
                          <a:spcPts val="0"/>
                        </a:spcBef>
                        <a:spcAft>
                          <a:spcPts val="0"/>
                        </a:spcAft>
                        <a:buNone/>
                      </a:pPr>
                      <a:r>
                        <a:rPr b="1" lang="en" sz="1200">
                          <a:solidFill>
                            <a:schemeClr val="accent1"/>
                          </a:solidFill>
                          <a:latin typeface="Inter"/>
                          <a:ea typeface="Inter"/>
                          <a:cs typeface="Inter"/>
                          <a:sym typeface="Inter"/>
                        </a:rPr>
                        <a:t>Skewed sex ratios increased polygynous marriage.</a:t>
                      </a:r>
                      <a:endParaRPr b="1" sz="1200">
                        <a:solidFill>
                          <a:schemeClr val="accent1"/>
                        </a:solidFill>
                        <a:latin typeface="Inter"/>
                        <a:ea typeface="Inter"/>
                        <a:cs typeface="Inter"/>
                        <a:sym typeface="Inter"/>
                      </a:endParaRPr>
                    </a:p>
                    <a:p>
                      <a:pPr indent="0" lvl="0" marL="0" rtl="0" algn="l">
                        <a:lnSpc>
                          <a:spcPct val="100000"/>
                        </a:lnSpc>
                        <a:spcBef>
                          <a:spcPts val="1200"/>
                        </a:spcBef>
                        <a:spcAft>
                          <a:spcPts val="1200"/>
                        </a:spcAft>
                        <a:buNone/>
                      </a:pPr>
                      <a:r>
                        <a:t/>
                      </a:r>
                      <a:endParaRPr b="1" sz="1200">
                        <a:solidFill>
                          <a:srgbClr val="E95C3D"/>
                        </a:solidFill>
                        <a:latin typeface="Inter"/>
                        <a:ea typeface="Inter"/>
                        <a:cs typeface="Inter"/>
                        <a:sym typeface="Inter"/>
                      </a:endParaRPr>
                    </a:p>
                  </a:txBody>
                  <a:tcPr marT="87275" marB="87275" marR="86050" marL="86050">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bl>
          </a:graphicData>
        </a:graphic>
      </p:graphicFrame>
      <p:sp>
        <p:nvSpPr>
          <p:cNvPr id="178" name="Google Shape;178;p30"/>
          <p:cNvSpPr txBox="1"/>
          <p:nvPr/>
        </p:nvSpPr>
        <p:spPr>
          <a:xfrm>
            <a:off x="430300" y="4760350"/>
            <a:ext cx="6932400" cy="543900"/>
          </a:xfrm>
          <a:prstGeom prst="rect">
            <a:avLst/>
          </a:prstGeom>
          <a:noFill/>
          <a:ln>
            <a:noFill/>
          </a:ln>
        </p:spPr>
        <p:txBody>
          <a:bodyPr anchorCtr="0" anchor="t" bIns="86450" lIns="86450" spcFirstLastPara="1" rIns="86450" wrap="square" tIns="86450">
            <a:spAutoFit/>
          </a:bodyPr>
          <a:lstStyle/>
          <a:p>
            <a:pPr indent="0" lvl="0" marL="0" rtl="0" algn="l">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Directions: </a:t>
            </a:r>
            <a:r>
              <a:rPr lang="en" sz="1200">
                <a:solidFill>
                  <a:schemeClr val="dk1"/>
                </a:solidFill>
                <a:latin typeface="Halant"/>
                <a:ea typeface="Halant"/>
                <a:cs typeface="Halant"/>
                <a:sym typeface="Halant"/>
              </a:rPr>
              <a:t>As you move through the inside/outside circle, take notes about each of the sources, especially focusing on the effects of the slave trade.</a:t>
            </a:r>
            <a:endParaRPr sz="1100">
              <a:solidFill>
                <a:srgbClr val="000000"/>
              </a:solidFill>
              <a:latin typeface="Halant"/>
              <a:ea typeface="Halant"/>
              <a:cs typeface="Halant"/>
              <a:sym typeface="Halant"/>
            </a:endParaRPr>
          </a:p>
        </p:txBody>
      </p:sp>
      <p:graphicFrame>
        <p:nvGraphicFramePr>
          <p:cNvPr id="179" name="Google Shape;179;p30"/>
          <p:cNvGraphicFramePr/>
          <p:nvPr/>
        </p:nvGraphicFramePr>
        <p:xfrm>
          <a:off x="449976" y="5321830"/>
          <a:ext cx="3000000" cy="3000000"/>
        </p:xfrm>
        <a:graphic>
          <a:graphicData uri="http://schemas.openxmlformats.org/drawingml/2006/table">
            <a:tbl>
              <a:tblPr>
                <a:noFill/>
                <a:tableStyleId>{78180AAA-965A-4CAC-B616-1A0A2DC15764}</a:tableStyleId>
              </a:tblPr>
              <a:tblGrid>
                <a:gridCol w="3466150"/>
                <a:gridCol w="3466150"/>
              </a:tblGrid>
              <a:tr h="435650">
                <a:tc>
                  <a:txBody>
                    <a:bodyPr/>
                    <a:lstStyle/>
                    <a:p>
                      <a:pPr indent="0" lvl="0" marL="0" rtl="0" algn="ctr">
                        <a:lnSpc>
                          <a:spcPct val="100000"/>
                        </a:lnSpc>
                        <a:spcBef>
                          <a:spcPts val="0"/>
                        </a:spcBef>
                        <a:spcAft>
                          <a:spcPts val="0"/>
                        </a:spcAft>
                        <a:buNone/>
                      </a:pPr>
                      <a:r>
                        <a:rPr lang="en" sz="1200">
                          <a:latin typeface="Inter"/>
                          <a:ea typeface="Inter"/>
                          <a:cs typeface="Inter"/>
                          <a:sym typeface="Inter"/>
                        </a:rPr>
                        <a:t>Source 1: Depopulation</a:t>
                      </a:r>
                      <a:endParaRPr sz="1200">
                        <a:latin typeface="Inter"/>
                        <a:ea typeface="Inter"/>
                        <a:cs typeface="Inter"/>
                        <a:sym typeface="Inter"/>
                      </a:endParaRPr>
                    </a:p>
                  </a:txBody>
                  <a:tcPr marT="87275" marB="87275" marR="86050" marL="86050" anchor="ctr">
                    <a:solidFill>
                      <a:srgbClr val="D9D9D9"/>
                    </a:solidFill>
                  </a:tcPr>
                </a:tc>
                <a:tc>
                  <a:txBody>
                    <a:bodyPr/>
                    <a:lstStyle/>
                    <a:p>
                      <a:pPr indent="0" lvl="0" marL="0" rtl="0" algn="ctr">
                        <a:lnSpc>
                          <a:spcPct val="100000"/>
                        </a:lnSpc>
                        <a:spcBef>
                          <a:spcPts val="0"/>
                        </a:spcBef>
                        <a:spcAft>
                          <a:spcPts val="0"/>
                        </a:spcAft>
                        <a:buClr>
                          <a:srgbClr val="000000"/>
                        </a:buClr>
                        <a:buSzPts val="1100"/>
                        <a:buFont typeface="Arial"/>
                        <a:buNone/>
                      </a:pPr>
                      <a:r>
                        <a:rPr lang="en" sz="1200">
                          <a:latin typeface="Inter"/>
                          <a:ea typeface="Inter"/>
                          <a:cs typeface="Inter"/>
                          <a:sym typeface="Inter"/>
                        </a:rPr>
                        <a:t>Source 2: Political Fragmentation</a:t>
                      </a:r>
                      <a:endParaRPr sz="1200">
                        <a:latin typeface="Inter"/>
                        <a:ea typeface="Inter"/>
                        <a:cs typeface="Inter"/>
                        <a:sym typeface="Inter"/>
                      </a:endParaRPr>
                    </a:p>
                  </a:txBody>
                  <a:tcPr marT="87275" marB="87275" marR="86050" marL="86050" anchor="ctr">
                    <a:solidFill>
                      <a:srgbClr val="D9D9D9"/>
                    </a:solidFill>
                  </a:tcPr>
                </a:tc>
              </a:tr>
              <a:tr h="1386175">
                <a:tc>
                  <a:txBody>
                    <a:bodyPr/>
                    <a:lstStyle/>
                    <a:p>
                      <a:pPr indent="0" lvl="0" marL="0" rtl="0" algn="l">
                        <a:lnSpc>
                          <a:spcPct val="100000"/>
                        </a:lnSpc>
                        <a:spcBef>
                          <a:spcPts val="1200"/>
                        </a:spcBef>
                        <a:spcAft>
                          <a:spcPts val="1200"/>
                        </a:spcAft>
                        <a:buNone/>
                      </a:pPr>
                      <a:r>
                        <a:rPr b="1" lang="en" sz="1200">
                          <a:solidFill>
                            <a:srgbClr val="E95C3D"/>
                          </a:solidFill>
                          <a:latin typeface="Inter"/>
                          <a:ea typeface="Inter"/>
                          <a:cs typeface="Inter"/>
                          <a:sym typeface="Inter"/>
                        </a:rPr>
                        <a:t>Manning uses demographic modeling to show that the transatlantic slave trade caused major population loss and social disruption across Africa. He highlights that the removal of millions of people, especially young men, led to imbalances in communities, labor shortages, and long-term economic and social instability. </a:t>
                      </a:r>
                      <a:endParaRPr b="1" sz="1200">
                        <a:solidFill>
                          <a:srgbClr val="E95C3D"/>
                        </a:solidFill>
                        <a:latin typeface="Inter"/>
                        <a:ea typeface="Inter"/>
                        <a:cs typeface="Inter"/>
                        <a:sym typeface="Inter"/>
                      </a:endParaRPr>
                    </a:p>
                  </a:txBody>
                  <a:tcPr marT="87275" marB="87275" marR="86050" marL="86050">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100"/>
                        <a:buFont typeface="Arial"/>
                        <a:buNone/>
                      </a:pPr>
                      <a:r>
                        <a:rPr b="1" lang="en" sz="1200">
                          <a:solidFill>
                            <a:srgbClr val="E95C3D"/>
                          </a:solidFill>
                          <a:latin typeface="Inter"/>
                          <a:ea typeface="Inter"/>
                          <a:cs typeface="Inter"/>
                          <a:sym typeface="Inter"/>
                        </a:rPr>
                        <a:t>Obikili explains how the transatlantic slave trade led to enduring political fragmentation in Africa. As local leaders profited from selling captives, centralized kingdoms lost authority, and decentralized power structures became more common. This fragmentation weakened long-term governance.</a:t>
                      </a:r>
                      <a:endParaRPr b="1" sz="1200">
                        <a:solidFill>
                          <a:srgbClr val="E95C3D"/>
                        </a:solidFill>
                        <a:latin typeface="Inter"/>
                        <a:ea typeface="Inter"/>
                        <a:cs typeface="Inter"/>
                        <a:sym typeface="Inter"/>
                      </a:endParaRPr>
                    </a:p>
                  </a:txBody>
                  <a:tcPr marT="87275" marB="87275" marR="86050" marL="86050">
                    <a:lnB cap="flat" cmpd="sng" w="9525">
                      <a:solidFill>
                        <a:srgbClr val="9E9E9E"/>
                      </a:solidFill>
                      <a:prstDash val="solid"/>
                      <a:round/>
                      <a:headEnd len="sm" w="sm" type="none"/>
                      <a:tailEnd len="sm" w="sm" type="none"/>
                    </a:lnB>
                  </a:tcPr>
                </a:tc>
              </a:tr>
              <a:tr h="448025">
                <a:tc>
                  <a:txBody>
                    <a:bodyPr/>
                    <a:lstStyle/>
                    <a:p>
                      <a:pPr indent="0" lvl="0" marL="0" rtl="0" algn="ctr">
                        <a:lnSpc>
                          <a:spcPct val="100000"/>
                        </a:lnSpc>
                        <a:spcBef>
                          <a:spcPts val="0"/>
                        </a:spcBef>
                        <a:spcAft>
                          <a:spcPts val="0"/>
                        </a:spcAft>
                        <a:buNone/>
                      </a:pPr>
                      <a:r>
                        <a:rPr lang="en" sz="1200">
                          <a:latin typeface="Inter"/>
                          <a:ea typeface="Inter"/>
                          <a:cs typeface="Inter"/>
                          <a:sym typeface="Inter"/>
                        </a:rPr>
                        <a:t>Source 3: Military Vulnerability</a:t>
                      </a:r>
                      <a:endParaRPr sz="1200">
                        <a:solidFill>
                          <a:srgbClr val="000000"/>
                        </a:solidFill>
                        <a:latin typeface="Inter"/>
                        <a:ea typeface="Inter"/>
                        <a:cs typeface="Inter"/>
                        <a:sym typeface="Inter"/>
                      </a:endParaRPr>
                    </a:p>
                  </a:txBody>
                  <a:tcPr marT="87275" marB="87275" marR="86050" marL="86050"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D9D9"/>
                    </a:solidFill>
                  </a:tcPr>
                </a:tc>
                <a:tc>
                  <a:txBody>
                    <a:bodyPr/>
                    <a:lstStyle/>
                    <a:p>
                      <a:pPr indent="0" lvl="0" marL="0" rtl="0" algn="ctr">
                        <a:lnSpc>
                          <a:spcPct val="100000"/>
                        </a:lnSpc>
                        <a:spcBef>
                          <a:spcPts val="0"/>
                        </a:spcBef>
                        <a:spcAft>
                          <a:spcPts val="0"/>
                        </a:spcAft>
                        <a:buNone/>
                      </a:pPr>
                      <a:r>
                        <a:rPr lang="en" sz="1200">
                          <a:latin typeface="Inter"/>
                          <a:ea typeface="Inter"/>
                          <a:cs typeface="Inter"/>
                          <a:sym typeface="Inter"/>
                        </a:rPr>
                        <a:t>Source 4: Marriage &amp; Demographics</a:t>
                      </a:r>
                      <a:endParaRPr sz="1200">
                        <a:solidFill>
                          <a:srgbClr val="000000"/>
                        </a:solidFill>
                        <a:latin typeface="Inter"/>
                        <a:ea typeface="Inter"/>
                        <a:cs typeface="Inter"/>
                        <a:sym typeface="Inter"/>
                      </a:endParaRPr>
                    </a:p>
                  </a:txBody>
                  <a:tcPr marT="87275" marB="87275" marR="86050" marL="86050"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D9D9"/>
                    </a:solidFill>
                  </a:tcPr>
                </a:tc>
              </a:tr>
              <a:tr h="1206850">
                <a:tc>
                  <a:txBody>
                    <a:bodyPr/>
                    <a:lstStyle/>
                    <a:p>
                      <a:pPr indent="0" lvl="0" marL="0" rtl="0" algn="l">
                        <a:lnSpc>
                          <a:spcPct val="100000"/>
                        </a:lnSpc>
                        <a:spcBef>
                          <a:spcPts val="0"/>
                        </a:spcBef>
                        <a:spcAft>
                          <a:spcPts val="0"/>
                        </a:spcAft>
                        <a:buNone/>
                      </a:pPr>
                      <a:r>
                        <a:rPr b="1" lang="en" sz="1200">
                          <a:solidFill>
                            <a:srgbClr val="E95C3D"/>
                          </a:solidFill>
                          <a:latin typeface="Inter"/>
                          <a:ea typeface="Inter"/>
                          <a:cs typeface="Inter"/>
                          <a:sym typeface="Inter"/>
                        </a:rPr>
                        <a:t>Uzoigwe emphasizes that the slave trade drained Africa of millions of able-bodied people, which severely damaged long-term societal stability. He challenges the idea that European conquest was purely due to superior technology, arguing that the demographic losses from the slave trade impacting African resistance.</a:t>
                      </a:r>
                      <a:endParaRPr b="1" sz="1200">
                        <a:solidFill>
                          <a:srgbClr val="E95C3D"/>
                        </a:solidFill>
                        <a:latin typeface="Inter"/>
                        <a:ea typeface="Inter"/>
                        <a:cs typeface="Inter"/>
                        <a:sym typeface="Inter"/>
                      </a:endParaRPr>
                    </a:p>
                  </a:txBody>
                  <a:tcPr marT="87275" marB="87275" marR="86050" marL="86050">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lnSpc>
                          <a:spcPct val="100000"/>
                        </a:lnSpc>
                        <a:spcBef>
                          <a:spcPts val="1200"/>
                        </a:spcBef>
                        <a:spcAft>
                          <a:spcPts val="0"/>
                        </a:spcAft>
                        <a:buNone/>
                      </a:pPr>
                      <a:r>
                        <a:rPr b="1" lang="en" sz="1200">
                          <a:solidFill>
                            <a:srgbClr val="E95C3D"/>
                          </a:solidFill>
                          <a:latin typeface="Inter"/>
                          <a:ea typeface="Inter"/>
                          <a:cs typeface="Inter"/>
                          <a:sym typeface="Inter"/>
                        </a:rPr>
                        <a:t>Dalton and Leung argue that the slave trade created skewed sex ratios by exporting more men than women from West Africa, which led to the rise or strengthening of polygyny in many societies. This shift altered marriage patterns and family structures as communities adapted to the demographic imbalance.</a:t>
                      </a:r>
                      <a:endParaRPr b="1" sz="1200">
                        <a:solidFill>
                          <a:srgbClr val="E95C3D"/>
                        </a:solidFill>
                        <a:latin typeface="Inter"/>
                        <a:ea typeface="Inter"/>
                        <a:cs typeface="Inter"/>
                        <a:sym typeface="Inter"/>
                      </a:endParaRPr>
                    </a:p>
                  </a:txBody>
                  <a:tcPr marT="87275" marB="87275" marR="86050" marL="86050">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bl>
          </a:graphicData>
        </a:graphic>
      </p:graphicFrame>
      <p:sp>
        <p:nvSpPr>
          <p:cNvPr id="180" name="Google Shape;180;p30"/>
          <p:cNvSpPr/>
          <p:nvPr/>
        </p:nvSpPr>
        <p:spPr>
          <a:xfrm>
            <a:off x="5036000" y="1751500"/>
            <a:ext cx="1187100" cy="317400"/>
          </a:xfrm>
          <a:prstGeom prst="ellipse">
            <a:avLst/>
          </a:prstGeom>
          <a:noFill/>
          <a:ln cap="flat" cmpd="sng" w="19050">
            <a:solidFill>
              <a:srgbClr val="E95C3D"/>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81" name="Google Shape;181;p30"/>
          <p:cNvSpPr/>
          <p:nvPr/>
        </p:nvSpPr>
        <p:spPr>
          <a:xfrm>
            <a:off x="5036000" y="2513500"/>
            <a:ext cx="1187100" cy="317400"/>
          </a:xfrm>
          <a:prstGeom prst="ellipse">
            <a:avLst/>
          </a:prstGeom>
          <a:noFill/>
          <a:ln cap="flat" cmpd="sng" w="19050">
            <a:solidFill>
              <a:srgbClr val="E95C3D"/>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E95C3D"/>
      </a:accent1>
      <a:accent2>
        <a:srgbClr val="212121"/>
      </a:accent2>
      <a:accent3>
        <a:srgbClr val="78909C"/>
      </a:accent3>
      <a:accent4>
        <a:srgbClr val="FFAB40"/>
      </a:accent4>
      <a:accent5>
        <a:srgbClr val="0097A7"/>
      </a:accent5>
      <a:accent6>
        <a:srgbClr val="F1AF4B"/>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