
<file path=[Content_Types].xml><?xml version="1.0" encoding="utf-8"?>
<Types xmlns="http://schemas.openxmlformats.org/package/2006/content-types">
  <Default ContentType="application/x-fontdata" Extension="fntdata"/>
  <Default ContentType="application/xml" Extension="xml"/>
  <Default ContentType="image/png" Extension="png"/>
  <Default ContentType="application/vnd.openxmlformats-package.relationships+xml" Extension="rels"/>
  <Override ContentType="application/vnd.openxmlformats-officedocument.presentationml.notesSlide+xml" PartName="/ppt/notesSlides/notesSlide1.xml"/>
  <Override ContentType="application/vnd.openxmlformats-officedocument.presentationml.notesSlide+xml" PartName="/ppt/notesSlides/notesSlide3.xml"/>
  <Override ContentType="application/vnd.openxmlformats-officedocument.presentationml.notesSlide+xml" PartName="/ppt/notesSlides/notesSlide2.xml"/>
  <Override ContentType="application/vnd.openxmlformats-officedocument.presentationml.tableStyles+xml" PartName="/ppt/tableStyles.xml"/>
  <Override ContentType="application/vnd.openxmlformats-officedocument.presentationml.slideLayout+xml" PartName="/ppt/slideLayouts/slideLayout3.xml"/>
  <Override ContentType="application/vnd.openxmlformats-officedocument.presentationml.slideLayout+xml" PartName="/ppt/slideLayouts/slideLayout4.xml"/>
  <Override ContentType="application/vnd.openxmlformats-officedocument.presentationml.slideLayout+xml" PartName="/ppt/slideLayouts/slideLayout5.xml"/>
  <Override ContentType="application/vnd.openxmlformats-officedocument.presentationml.slideLayout+xml" PartName="/ppt/slideLayouts/slideLayout2.xml"/>
  <Override ContentType="application/vnd.openxmlformats-officedocument.presentationml.slideLayout+xml" PartName="/ppt/slideLayouts/slideLayout11.xml"/>
  <Override ContentType="application/vnd.openxmlformats-officedocument.presentationml.slideLayout+xml" PartName="/ppt/slideLayouts/slideLayout1.xml"/>
  <Override ContentType="application/vnd.openxmlformats-officedocument.presentationml.slideLayout+xml" PartName="/ppt/slideLayouts/slideLayout10.xml"/>
  <Override ContentType="application/vnd.openxmlformats-officedocument.presentationml.slideLayout+xml" PartName="/ppt/slideLayouts/slideLayout7.xml"/>
  <Override ContentType="application/vnd.openxmlformats-officedocument.presentationml.slideLayout+xml" PartName="/ppt/slideLayouts/slideLayout6.xml"/>
  <Override ContentType="application/vnd.openxmlformats-officedocument.presentationml.slideLayout+xml" PartName="/ppt/slideLayouts/slideLayout8.xml"/>
  <Override ContentType="application/vnd.openxmlformats-officedocument.presentationml.slideLayout+xml" PartName="/ppt/slideLayouts/slideLayout9.xml"/>
  <Override ContentType="application/vnd.openxmlformats-officedocument.presentationml.slideMaster+xml" PartName="/ppt/slideMasters/slideMaster1.xml"/>
  <Override ContentType="application/vnd.openxmlformats-officedocument.presentationml.slide+xml" PartName="/ppt/slides/slide1.xml"/>
  <Override ContentType="application/vnd.openxmlformats-officedocument.presentationml.slide+xml" PartName="/ppt/slides/slide2.xml"/>
  <Override ContentType="application/vnd.openxmlformats-officedocument.presentationml.slide+xml" PartName="/ppt/slides/slide3.xml"/>
  <Override ContentType="application/vnd.openxmlformats-officedocument.presentationml.notesMaster+xml" PartName="/ppt/notesMasters/notesMaster1.xml"/>
  <Override ContentType="application/vnd.openxmlformats-officedocument.presentationml.presentation.main+xml" PartName="/ppt/presentation.xml"/>
  <Override ContentType="application/vnd.openxmlformats-officedocument.presentationml.presProps+xml" PartName="/ppt/presProps.xml"/>
  <Override ContentType="application/vnd.openxmlformats-officedocument.theme+xml" PartName="/ppt/theme/theme1.xml"/>
  <Override ContentType="application/vnd.openxmlformats-officedocument.theme+xml" PartName="/ppt/theme/theme2.xml"/>
  <Override ContentType="application/vnd.openxmlformats-officedocument.presentationml.viewProps+xml" PartName="/ppt/viewProps.xml"/>
</Types>
</file>

<file path=_rels/.rels><?xml version="1.0" encoding="UTF-8" standalone="yes"?><Relationships xmlns="http://schemas.openxmlformats.org/package/2006/relationships"><Relationship Id="rId1"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autoCompressPictures="0" embedTrueTypeFonts="1" strictFirstAndLastChars="0" saveSubsetFonts="1">
  <p:sldMasterIdLst>
    <p:sldMasterId id="2147483659" r:id="rId5"/>
  </p:sldMasterIdLst>
  <p:notesMasterIdLst>
    <p:notesMasterId r:id="rId6"/>
  </p:notesMasterIdLst>
  <p:sldIdLst>
    <p:sldId id="256" r:id="rId7"/>
    <p:sldId id="257" r:id="rId8"/>
    <p:sldId id="258" r:id="rId9"/>
  </p:sldIdLst>
  <p:sldSz cy="7772400" cx="10058400"/>
  <p:notesSz cx="6858000" cy="9144000"/>
  <p:embeddedFontLst>
    <p:embeddedFont>
      <p:font typeface="Inter"/>
      <p:regular r:id="rId10"/>
      <p:bold r:id="rId11"/>
      <p:italic r:id="rId12"/>
      <p:boldItalic r:id="rId13"/>
    </p:embeddedFont>
    <p:embeddedFont>
      <p:font typeface="Plus Jakarta Sans Medium"/>
      <p:regular r:id="rId14"/>
      <p:bold r:id="rId15"/>
      <p:italic r:id="rId16"/>
      <p:boldItalic r:id="rId17"/>
    </p:embeddedFont>
  </p:embeddedFontLst>
  <p:defaultText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defaultTextStyle>
  <p:extLst>
    <p:ext uri="{EFAFB233-063F-42B5-8137-9DF3F51BA10A}">
      <p15:sldGuideLst>
        <p15:guide id="1" orient="horz" pos="2448">
          <p15:clr>
            <a:srgbClr val="A4A3A4"/>
          </p15:clr>
        </p15:guide>
        <p15:guide id="2" pos="3168">
          <p15:clr>
            <a:srgbClr val="A4A3A4"/>
          </p15:clr>
        </p15:guide>
      </p15:sldGuideLst>
    </p:ext>
  </p:extLst>
</p:presentation>
</file>

<file path=ppt/presProps.xml><?xml version="1.0" encoding="utf-8"?>
<p:presentationP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file>

<file path=ppt/tableStyles.xml><?xml version="1.0" encoding="utf-8"?>
<a:tblStyleLst xmlns:a="http://schemas.openxmlformats.org/drawingml/2006/main" xmlns:r="http://schemas.openxmlformats.org/officeDocument/2006/relationships" def="{A0786A28-54D9-48BC-83C6-DA5D9B19FF4C}">
  <a:tblStyle styleId="{A0786A28-54D9-48BC-83C6-DA5D9B19FF4C}" styleName="Table_0">
    <a:wholeTbl>
      <a:tcTxStyle>
        <a:font>
          <a:latin typeface="Arial"/>
          <a:ea typeface="Arial"/>
          <a:cs typeface="Arial"/>
        </a:font>
        <a:srgbClr val="000000"/>
      </a:tcTxStyle>
      <a:tcStyle>
        <a:tcBdr>
          <a:left>
            <a:ln cap="flat" cmpd="sng" w="9525">
              <a:solidFill>
                <a:srgbClr val="9E9E9E"/>
              </a:solidFill>
              <a:prstDash val="solid"/>
              <a:round/>
              <a:headEnd len="sm" w="sm" type="none"/>
              <a:tailEnd len="sm" w="sm" type="none"/>
            </a:ln>
          </a:left>
          <a:right>
            <a:ln cap="flat" cmpd="sng" w="9525">
              <a:solidFill>
                <a:srgbClr val="9E9E9E"/>
              </a:solidFill>
              <a:prstDash val="solid"/>
              <a:round/>
              <a:headEnd len="sm" w="sm" type="none"/>
              <a:tailEnd len="sm" w="sm" type="none"/>
            </a:ln>
          </a:right>
          <a:top>
            <a:ln cap="flat" cmpd="sng" w="9525">
              <a:solidFill>
                <a:srgbClr val="9E9E9E"/>
              </a:solidFill>
              <a:prstDash val="solid"/>
              <a:round/>
              <a:headEnd len="sm" w="sm" type="none"/>
              <a:tailEnd len="sm" w="sm" type="none"/>
            </a:ln>
          </a:top>
          <a:bottom>
            <a:ln cap="flat" cmpd="sng" w="9525">
              <a:solidFill>
                <a:srgbClr val="9E9E9E"/>
              </a:solidFill>
              <a:prstDash val="solid"/>
              <a:round/>
              <a:headEnd len="sm" w="sm" type="none"/>
              <a:tailEnd len="sm" w="sm" type="none"/>
            </a:ln>
          </a:bottom>
          <a:insideH>
            <a:ln cap="flat" cmpd="sng" w="9525">
              <a:solidFill>
                <a:srgbClr val="9E9E9E"/>
              </a:solidFill>
              <a:prstDash val="solid"/>
              <a:round/>
              <a:headEnd len="sm" w="sm" type="none"/>
              <a:tailEnd len="sm" w="sm" type="none"/>
            </a:ln>
          </a:insideH>
          <a:insideV>
            <a:ln cap="flat" cmpd="sng" w="9525">
              <a:solidFill>
                <a:srgbClr val="9E9E9E"/>
              </a:solidFill>
              <a:prstDash val="solid"/>
              <a:round/>
              <a:headEnd len="sm" w="sm" type="none"/>
              <a:tailEnd len="sm" w="sm" type="none"/>
            </a:ln>
          </a:insideV>
        </a:tcBdr>
      </a:tcStyle>
    </a:wholeTbl>
    <a:band1H>
      <a:tcTxStyle/>
    </a:band1H>
    <a:band2H>
      <a:tcTxStyle/>
    </a:band2H>
    <a:band1V>
      <a:tcTxStyle/>
    </a:band1V>
    <a:band2V>
      <a:tcTxStyle/>
    </a:band2V>
    <a:lastCol>
      <a:tcTxStyle/>
    </a:lastCol>
    <a:firstCol>
      <a:tcTxStyle/>
    </a:firstCol>
    <a:lastRow>
      <a:tcTxStyle/>
    </a:lastRow>
    <a:seCell>
      <a:tcTxStyle/>
    </a:seCell>
    <a:swCell>
      <a:tcTxStyle/>
    </a:swCell>
    <a:firstRow>
      <a:tcTxStyle/>
    </a:firstRow>
    <a:neCell>
      <a:tcTxStyle/>
    </a:neCell>
    <a:nwCell>
      <a:tcTxStyle/>
    </a:nwCell>
  </a:tblStyle>
</a:tblStyleLst>
</file>

<file path=ppt/viewProps.xml><?xml version="1.0" encoding="utf-8"?>
<p:viewP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Comments="0">
  <p:slideViewPr>
    <p:cSldViewPr snapToGrid="0">
      <p:cViewPr varScale="1">
        <p:scale>
          <a:sx n="100" d="100"/>
          <a:sy n="100" d="100"/>
        </p:scale>
        <p:origin x="0" y="0"/>
      </p:cViewPr>
      <p:guideLst>
        <p:guide pos="2448" orient="horz"/>
        <p:guide pos="3168"/>
      </p:guideLst>
    </p:cSldViewPr>
  </p:slideViewPr>
</p:viewPr>
</file>

<file path=ppt/_rels/presentation.xml.rels><?xml version="1.0" encoding="UTF-8" standalone="yes"?><Relationships xmlns="http://schemas.openxmlformats.org/package/2006/relationships"><Relationship Id="rId11" Type="http://schemas.openxmlformats.org/officeDocument/2006/relationships/font" Target="fonts/Inter-bold.fntdata"/><Relationship Id="rId10" Type="http://schemas.openxmlformats.org/officeDocument/2006/relationships/font" Target="fonts/Inter-regular.fntdata"/><Relationship Id="rId13" Type="http://schemas.openxmlformats.org/officeDocument/2006/relationships/font" Target="fonts/Inter-boldItalic.fntdata"/><Relationship Id="rId12" Type="http://schemas.openxmlformats.org/officeDocument/2006/relationships/font" Target="fonts/Inter-italic.fntdata"/><Relationship Id="rId1" Type="http://schemas.openxmlformats.org/officeDocument/2006/relationships/theme" Target="theme/theme1.xml"/><Relationship Id="rId2" Type="http://schemas.openxmlformats.org/officeDocument/2006/relationships/viewProps" Target="viewProps.xml"/><Relationship Id="rId3" Type="http://schemas.openxmlformats.org/officeDocument/2006/relationships/presProps" Target="presProps.xml"/><Relationship Id="rId4" Type="http://schemas.openxmlformats.org/officeDocument/2006/relationships/tableStyles" Target="tableStyles.xml"/><Relationship Id="rId9" Type="http://schemas.openxmlformats.org/officeDocument/2006/relationships/slide" Target="slides/slide3.xml"/><Relationship Id="rId15" Type="http://schemas.openxmlformats.org/officeDocument/2006/relationships/font" Target="fonts/PlusJakartaSansMedium-bold.fntdata"/><Relationship Id="rId14" Type="http://schemas.openxmlformats.org/officeDocument/2006/relationships/font" Target="fonts/PlusJakartaSansMedium-regular.fntdata"/><Relationship Id="rId17" Type="http://schemas.openxmlformats.org/officeDocument/2006/relationships/font" Target="fonts/PlusJakartaSansMedium-boldItalic.fntdata"/><Relationship Id="rId16" Type="http://schemas.openxmlformats.org/officeDocument/2006/relationships/font" Target="fonts/PlusJakartaSansMedium-italic.fntdata"/><Relationship Id="rId5" Type="http://schemas.openxmlformats.org/officeDocument/2006/relationships/slideMaster" Target="slideMasters/slideMaster1.xml"/><Relationship Id="rId6" Type="http://schemas.openxmlformats.org/officeDocument/2006/relationships/notesMaster" Target="notesMasters/notesMaster1.xml"/><Relationship Id="rId7" Type="http://schemas.openxmlformats.org/officeDocument/2006/relationships/slide" Target="slides/slide1.xml"/><Relationship Id="rId8" Type="http://schemas.openxmlformats.org/officeDocument/2006/relationships/slide" Target="slides/slide2.xml"/></Relationships>
</file>

<file path=ppt/media/image1.png>
</file>

<file path=ppt/media/image2.pn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2" name="Shape 2"/>
        <p:cNvGrpSpPr/>
        <p:nvPr/>
      </p:nvGrpSpPr>
      <p:grpSpPr>
        <a:xfrm>
          <a:off x="0" y="0"/>
          <a:ext cx="0" cy="0"/>
          <a:chOff x="0" y="0"/>
          <a:chExt cx="0" cy="0"/>
        </a:xfrm>
      </p:grpSpPr>
      <p:sp>
        <p:nvSpPr>
          <p:cNvPr id="3" name="Google Shape;3;n"/>
          <p:cNvSpPr/>
          <p:nvPr>
            <p:ph idx="2" type="sldImg"/>
          </p:nvPr>
        </p:nvSpPr>
        <p:spPr>
          <a:xfrm>
            <a:off x="1210482" y="685800"/>
            <a:ext cx="4437900" cy="3429000"/>
          </a:xfrm>
          <a:custGeom>
            <a:rect b="b" l="l" r="r" t="t"/>
            <a:pathLst>
              <a:path extrusionOk="0" h="120000" w="120000">
                <a:moveTo>
                  <a:pt x="0" y="0"/>
                </a:moveTo>
                <a:lnTo>
                  <a:pt x="120000" y="0"/>
                </a:lnTo>
                <a:lnTo>
                  <a:pt x="120000" y="120000"/>
                </a:lnTo>
                <a:lnTo>
                  <a:pt x="0" y="120000"/>
                </a:lnTo>
                <a:close/>
              </a:path>
            </a:pathLst>
          </a:custGeom>
          <a:noFill/>
          <a:ln cap="flat" cmpd="sng" w="9525">
            <a:solidFill>
              <a:srgbClr val="000000"/>
            </a:solidFill>
            <a:prstDash val="solid"/>
            <a:round/>
            <a:headEnd len="sm" w="sm" type="none"/>
            <a:tailEnd len="sm" w="sm" type="none"/>
          </a:ln>
        </p:spPr>
      </p:sp>
      <p:sp>
        <p:nvSpPr>
          <p:cNvPr id="4" name="Google Shape;4;n"/>
          <p:cNvSpPr txBox="1"/>
          <p:nvPr>
            <p:ph idx="1" type="body"/>
          </p:nvPr>
        </p:nvSpPr>
        <p:spPr>
          <a:xfrm>
            <a:off x="685800" y="4343400"/>
            <a:ext cx="5486400" cy="4114800"/>
          </a:xfrm>
          <a:prstGeom prst="rect">
            <a:avLst/>
          </a:prstGeom>
          <a:noFill/>
          <a:ln>
            <a:noFill/>
          </a:ln>
        </p:spPr>
        <p:txBody>
          <a:bodyPr anchorCtr="0" anchor="t" bIns="91425" lIns="91425" spcFirstLastPara="1" rIns="91425" wrap="square" tIns="91425">
            <a:noAutofit/>
          </a:bodyPr>
          <a:lstStyle>
            <a:lvl1pPr indent="-298450" lvl="0" marL="457200">
              <a:spcBef>
                <a:spcPts val="0"/>
              </a:spcBef>
              <a:spcAft>
                <a:spcPts val="0"/>
              </a:spcAft>
              <a:buSzPts val="1100"/>
              <a:buChar char="●"/>
              <a:defRPr sz="1100"/>
            </a:lvl1pPr>
            <a:lvl2pPr indent="-298450" lvl="1" marL="914400">
              <a:spcBef>
                <a:spcPts val="0"/>
              </a:spcBef>
              <a:spcAft>
                <a:spcPts val="0"/>
              </a:spcAft>
              <a:buSzPts val="1100"/>
              <a:buChar char="○"/>
              <a:defRPr sz="1100"/>
            </a:lvl2pPr>
            <a:lvl3pPr indent="-298450" lvl="2" marL="1371600">
              <a:spcBef>
                <a:spcPts val="0"/>
              </a:spcBef>
              <a:spcAft>
                <a:spcPts val="0"/>
              </a:spcAft>
              <a:buSzPts val="1100"/>
              <a:buChar char="■"/>
              <a:defRPr sz="1100"/>
            </a:lvl3pPr>
            <a:lvl4pPr indent="-298450" lvl="3" marL="1828800">
              <a:spcBef>
                <a:spcPts val="0"/>
              </a:spcBef>
              <a:spcAft>
                <a:spcPts val="0"/>
              </a:spcAft>
              <a:buSzPts val="1100"/>
              <a:buChar char="●"/>
              <a:defRPr sz="1100"/>
            </a:lvl4pPr>
            <a:lvl5pPr indent="-298450" lvl="4" marL="2286000">
              <a:spcBef>
                <a:spcPts val="0"/>
              </a:spcBef>
              <a:spcAft>
                <a:spcPts val="0"/>
              </a:spcAft>
              <a:buSzPts val="1100"/>
              <a:buChar char="○"/>
              <a:defRPr sz="1100"/>
            </a:lvl5pPr>
            <a:lvl6pPr indent="-298450" lvl="5" marL="2743200">
              <a:spcBef>
                <a:spcPts val="0"/>
              </a:spcBef>
              <a:spcAft>
                <a:spcPts val="0"/>
              </a:spcAft>
              <a:buSzPts val="1100"/>
              <a:buChar char="■"/>
              <a:defRPr sz="1100"/>
            </a:lvl6pPr>
            <a:lvl7pPr indent="-298450" lvl="6" marL="3200400">
              <a:spcBef>
                <a:spcPts val="0"/>
              </a:spcBef>
              <a:spcAft>
                <a:spcPts val="0"/>
              </a:spcAft>
              <a:buSzPts val="1100"/>
              <a:buChar char="●"/>
              <a:defRPr sz="1100"/>
            </a:lvl7pPr>
            <a:lvl8pPr indent="-298450" lvl="7" marL="3657600">
              <a:spcBef>
                <a:spcPts val="0"/>
              </a:spcBef>
              <a:spcAft>
                <a:spcPts val="0"/>
              </a:spcAft>
              <a:buSzPts val="1100"/>
              <a:buChar char="○"/>
              <a:defRPr sz="1100"/>
            </a:lvl8pPr>
            <a:lvl9pPr indent="-298450" lvl="8" marL="4114800">
              <a:spcBef>
                <a:spcPts val="0"/>
              </a:spcBef>
              <a:spcAft>
                <a:spcPts val="0"/>
              </a:spcAft>
              <a:buSzPts val="1100"/>
              <a:buChar char="■"/>
              <a:defRPr sz="1100"/>
            </a:lvl9pPr>
          </a:lstStyle>
          <a:p/>
        </p:txBody>
      </p:sp>
    </p:spTree>
  </p:cSld>
  <p:clrMap accent1="accent1" accent2="accent2" accent3="accent3" accent4="accent4" accent5="accent5" accent6="accent6" bg1="lt1" bg2="dk2" tx1="dk1" tx2="lt2" folHlink="folHlink" hlink="hlink"/>
  <p:notes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notesStyle>
</p:notesMaster>
</file>

<file path=ppt/notesSlides/_rels/notesSlide1.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50" name="Shape 50"/>
        <p:cNvGrpSpPr/>
        <p:nvPr/>
      </p:nvGrpSpPr>
      <p:grpSpPr>
        <a:xfrm>
          <a:off x="0" y="0"/>
          <a:ext cx="0" cy="0"/>
          <a:chOff x="0" y="0"/>
          <a:chExt cx="0" cy="0"/>
        </a:xfrm>
      </p:grpSpPr>
      <p:sp>
        <p:nvSpPr>
          <p:cNvPr id="51" name="Google Shape;51;g366c2cbaa0e_0_0:notes"/>
          <p:cNvSpPr/>
          <p:nvPr>
            <p:ph idx="2" type="sldImg"/>
          </p:nvPr>
        </p:nvSpPr>
        <p:spPr>
          <a:xfrm>
            <a:off x="1210482" y="685800"/>
            <a:ext cx="4437900" cy="3429000"/>
          </a:xfrm>
          <a:custGeom>
            <a:rect b="b" l="l" r="r" t="t"/>
            <a:pathLst>
              <a:path extrusionOk="0" h="120000" w="120000">
                <a:moveTo>
                  <a:pt x="0" y="0"/>
                </a:moveTo>
                <a:lnTo>
                  <a:pt x="120000" y="0"/>
                </a:lnTo>
                <a:lnTo>
                  <a:pt x="120000" y="120000"/>
                </a:lnTo>
                <a:lnTo>
                  <a:pt x="0" y="120000"/>
                </a:lnTo>
                <a:close/>
              </a:path>
            </a:pathLst>
          </a:custGeom>
        </p:spPr>
      </p:sp>
      <p:sp>
        <p:nvSpPr>
          <p:cNvPr id="52" name="Google Shape;52;g366c2cbaa0e_0_0: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Tree>
  </p:cSld>
  <p:clrMapOvr>
    <a:masterClrMapping/>
  </p:clrMapOvr>
</p:notes>
</file>

<file path=ppt/notesSlides/notesSlide2.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61" name="Shape 61"/>
        <p:cNvGrpSpPr/>
        <p:nvPr/>
      </p:nvGrpSpPr>
      <p:grpSpPr>
        <a:xfrm>
          <a:off x="0" y="0"/>
          <a:ext cx="0" cy="0"/>
          <a:chOff x="0" y="0"/>
          <a:chExt cx="0" cy="0"/>
        </a:xfrm>
      </p:grpSpPr>
      <p:sp>
        <p:nvSpPr>
          <p:cNvPr id="62" name="Google Shape;62;g366c2cbaa0e_0_10:notes"/>
          <p:cNvSpPr/>
          <p:nvPr>
            <p:ph idx="2" type="sldImg"/>
          </p:nvPr>
        </p:nvSpPr>
        <p:spPr>
          <a:xfrm>
            <a:off x="1210482" y="685800"/>
            <a:ext cx="4437900" cy="3429000"/>
          </a:xfrm>
          <a:custGeom>
            <a:rect b="b" l="l" r="r" t="t"/>
            <a:pathLst>
              <a:path extrusionOk="0" h="120000" w="120000">
                <a:moveTo>
                  <a:pt x="0" y="0"/>
                </a:moveTo>
                <a:lnTo>
                  <a:pt x="120000" y="0"/>
                </a:lnTo>
                <a:lnTo>
                  <a:pt x="120000" y="120000"/>
                </a:lnTo>
                <a:lnTo>
                  <a:pt x="0" y="120000"/>
                </a:lnTo>
                <a:close/>
              </a:path>
            </a:pathLst>
          </a:custGeom>
        </p:spPr>
      </p:sp>
      <p:sp>
        <p:nvSpPr>
          <p:cNvPr id="63" name="Google Shape;63;g366c2cbaa0e_0_10: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rPr lang="en"/>
              <a:t>tyra</a:t>
            </a:r>
            <a:endParaRPr/>
          </a:p>
        </p:txBody>
      </p:sp>
    </p:spTree>
  </p:cSld>
  <p:clrMapOvr>
    <a:masterClrMapping/>
  </p:clrMapOvr>
</p:notes>
</file>

<file path=ppt/notesSlides/notesSlide3.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72" name="Shape 72"/>
        <p:cNvGrpSpPr/>
        <p:nvPr/>
      </p:nvGrpSpPr>
      <p:grpSpPr>
        <a:xfrm>
          <a:off x="0" y="0"/>
          <a:ext cx="0" cy="0"/>
          <a:chOff x="0" y="0"/>
          <a:chExt cx="0" cy="0"/>
        </a:xfrm>
      </p:grpSpPr>
      <p:sp>
        <p:nvSpPr>
          <p:cNvPr id="73" name="Google Shape;73;g366c2cbaa0e_0_20:notes"/>
          <p:cNvSpPr/>
          <p:nvPr>
            <p:ph idx="2" type="sldImg"/>
          </p:nvPr>
        </p:nvSpPr>
        <p:spPr>
          <a:xfrm>
            <a:off x="1210482" y="685800"/>
            <a:ext cx="4437900" cy="3429000"/>
          </a:xfrm>
          <a:custGeom>
            <a:rect b="b" l="l" r="r" t="t"/>
            <a:pathLst>
              <a:path extrusionOk="0" h="120000" w="120000">
                <a:moveTo>
                  <a:pt x="0" y="0"/>
                </a:moveTo>
                <a:lnTo>
                  <a:pt x="120000" y="0"/>
                </a:lnTo>
                <a:lnTo>
                  <a:pt x="120000" y="120000"/>
                </a:lnTo>
                <a:lnTo>
                  <a:pt x="0" y="120000"/>
                </a:lnTo>
                <a:close/>
              </a:path>
            </a:pathLst>
          </a:custGeom>
        </p:spPr>
      </p:sp>
      <p:sp>
        <p:nvSpPr>
          <p:cNvPr id="74" name="Google Shape;74;g366c2cbaa0e_0_20: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Tree>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slide" type="title">
  <p:cSld name="TITLE">
    <p:spTree>
      <p:nvGrpSpPr>
        <p:cNvPr id="9" name="Shape 9"/>
        <p:cNvGrpSpPr/>
        <p:nvPr/>
      </p:nvGrpSpPr>
      <p:grpSpPr>
        <a:xfrm>
          <a:off x="0" y="0"/>
          <a:ext cx="0" cy="0"/>
          <a:chOff x="0" y="0"/>
          <a:chExt cx="0" cy="0"/>
        </a:xfrm>
      </p:grpSpPr>
      <p:sp>
        <p:nvSpPr>
          <p:cNvPr id="10" name="Google Shape;10;p2"/>
          <p:cNvSpPr txBox="1"/>
          <p:nvPr>
            <p:ph type="ctrTitle"/>
          </p:nvPr>
        </p:nvSpPr>
        <p:spPr>
          <a:xfrm>
            <a:off x="342879" y="1125136"/>
            <a:ext cx="9372900" cy="3101700"/>
          </a:xfrm>
          <a:prstGeom prst="rect">
            <a:avLst/>
          </a:prstGeom>
        </p:spPr>
        <p:txBody>
          <a:bodyPr anchorCtr="0" anchor="b" bIns="96675" lIns="96675" spcFirstLastPara="1" rIns="96675" wrap="square" tIns="96675">
            <a:noAutofit/>
          </a:bodyPr>
          <a:lstStyle>
            <a:lvl1pPr lvl="0" algn="ctr">
              <a:spcBef>
                <a:spcPts val="0"/>
              </a:spcBef>
              <a:spcAft>
                <a:spcPts val="0"/>
              </a:spcAft>
              <a:buSzPts val="5500"/>
              <a:buNone/>
              <a:defRPr sz="5500"/>
            </a:lvl1pPr>
            <a:lvl2pPr lvl="1" algn="ctr">
              <a:spcBef>
                <a:spcPts val="0"/>
              </a:spcBef>
              <a:spcAft>
                <a:spcPts val="0"/>
              </a:spcAft>
              <a:buSzPts val="5500"/>
              <a:buNone/>
              <a:defRPr sz="5500"/>
            </a:lvl2pPr>
            <a:lvl3pPr lvl="2" algn="ctr">
              <a:spcBef>
                <a:spcPts val="0"/>
              </a:spcBef>
              <a:spcAft>
                <a:spcPts val="0"/>
              </a:spcAft>
              <a:buSzPts val="5500"/>
              <a:buNone/>
              <a:defRPr sz="5500"/>
            </a:lvl3pPr>
            <a:lvl4pPr lvl="3" algn="ctr">
              <a:spcBef>
                <a:spcPts val="0"/>
              </a:spcBef>
              <a:spcAft>
                <a:spcPts val="0"/>
              </a:spcAft>
              <a:buSzPts val="5500"/>
              <a:buNone/>
              <a:defRPr sz="5500"/>
            </a:lvl4pPr>
            <a:lvl5pPr lvl="4" algn="ctr">
              <a:spcBef>
                <a:spcPts val="0"/>
              </a:spcBef>
              <a:spcAft>
                <a:spcPts val="0"/>
              </a:spcAft>
              <a:buSzPts val="5500"/>
              <a:buNone/>
              <a:defRPr sz="5500"/>
            </a:lvl5pPr>
            <a:lvl6pPr lvl="5" algn="ctr">
              <a:spcBef>
                <a:spcPts val="0"/>
              </a:spcBef>
              <a:spcAft>
                <a:spcPts val="0"/>
              </a:spcAft>
              <a:buSzPts val="5500"/>
              <a:buNone/>
              <a:defRPr sz="5500"/>
            </a:lvl6pPr>
            <a:lvl7pPr lvl="6" algn="ctr">
              <a:spcBef>
                <a:spcPts val="0"/>
              </a:spcBef>
              <a:spcAft>
                <a:spcPts val="0"/>
              </a:spcAft>
              <a:buSzPts val="5500"/>
              <a:buNone/>
              <a:defRPr sz="5500"/>
            </a:lvl7pPr>
            <a:lvl8pPr lvl="7" algn="ctr">
              <a:spcBef>
                <a:spcPts val="0"/>
              </a:spcBef>
              <a:spcAft>
                <a:spcPts val="0"/>
              </a:spcAft>
              <a:buSzPts val="5500"/>
              <a:buNone/>
              <a:defRPr sz="5500"/>
            </a:lvl8pPr>
            <a:lvl9pPr lvl="8" algn="ctr">
              <a:spcBef>
                <a:spcPts val="0"/>
              </a:spcBef>
              <a:spcAft>
                <a:spcPts val="0"/>
              </a:spcAft>
              <a:buSzPts val="5500"/>
              <a:buNone/>
              <a:defRPr sz="5500"/>
            </a:lvl9pPr>
          </a:lstStyle>
          <a:p/>
        </p:txBody>
      </p:sp>
      <p:sp>
        <p:nvSpPr>
          <p:cNvPr id="11" name="Google Shape;11;p2"/>
          <p:cNvSpPr txBox="1"/>
          <p:nvPr>
            <p:ph idx="1" type="subTitle"/>
          </p:nvPr>
        </p:nvSpPr>
        <p:spPr>
          <a:xfrm>
            <a:off x="342870" y="4282678"/>
            <a:ext cx="9372900" cy="1197900"/>
          </a:xfrm>
          <a:prstGeom prst="rect">
            <a:avLst/>
          </a:prstGeom>
        </p:spPr>
        <p:txBody>
          <a:bodyPr anchorCtr="0" anchor="t" bIns="96675" lIns="96675" spcFirstLastPara="1" rIns="96675" wrap="square" tIns="96675">
            <a:noAutofit/>
          </a:bodyPr>
          <a:lstStyle>
            <a:lvl1pPr lvl="0" algn="ctr">
              <a:lnSpc>
                <a:spcPct val="100000"/>
              </a:lnSpc>
              <a:spcBef>
                <a:spcPts val="0"/>
              </a:spcBef>
              <a:spcAft>
                <a:spcPts val="0"/>
              </a:spcAft>
              <a:buSzPts val="3000"/>
              <a:buNone/>
              <a:defRPr sz="3000"/>
            </a:lvl1pPr>
            <a:lvl2pPr lvl="1" algn="ctr">
              <a:lnSpc>
                <a:spcPct val="100000"/>
              </a:lnSpc>
              <a:spcBef>
                <a:spcPts val="0"/>
              </a:spcBef>
              <a:spcAft>
                <a:spcPts val="0"/>
              </a:spcAft>
              <a:buSzPts val="3000"/>
              <a:buNone/>
              <a:defRPr sz="3000"/>
            </a:lvl2pPr>
            <a:lvl3pPr lvl="2" algn="ctr">
              <a:lnSpc>
                <a:spcPct val="100000"/>
              </a:lnSpc>
              <a:spcBef>
                <a:spcPts val="0"/>
              </a:spcBef>
              <a:spcAft>
                <a:spcPts val="0"/>
              </a:spcAft>
              <a:buSzPts val="3000"/>
              <a:buNone/>
              <a:defRPr sz="3000"/>
            </a:lvl3pPr>
            <a:lvl4pPr lvl="3" algn="ctr">
              <a:lnSpc>
                <a:spcPct val="100000"/>
              </a:lnSpc>
              <a:spcBef>
                <a:spcPts val="0"/>
              </a:spcBef>
              <a:spcAft>
                <a:spcPts val="0"/>
              </a:spcAft>
              <a:buSzPts val="3000"/>
              <a:buNone/>
              <a:defRPr sz="3000"/>
            </a:lvl4pPr>
            <a:lvl5pPr lvl="4" algn="ctr">
              <a:lnSpc>
                <a:spcPct val="100000"/>
              </a:lnSpc>
              <a:spcBef>
                <a:spcPts val="0"/>
              </a:spcBef>
              <a:spcAft>
                <a:spcPts val="0"/>
              </a:spcAft>
              <a:buSzPts val="3000"/>
              <a:buNone/>
              <a:defRPr sz="3000"/>
            </a:lvl5pPr>
            <a:lvl6pPr lvl="5" algn="ctr">
              <a:lnSpc>
                <a:spcPct val="100000"/>
              </a:lnSpc>
              <a:spcBef>
                <a:spcPts val="0"/>
              </a:spcBef>
              <a:spcAft>
                <a:spcPts val="0"/>
              </a:spcAft>
              <a:buSzPts val="3000"/>
              <a:buNone/>
              <a:defRPr sz="3000"/>
            </a:lvl6pPr>
            <a:lvl7pPr lvl="6" algn="ctr">
              <a:lnSpc>
                <a:spcPct val="100000"/>
              </a:lnSpc>
              <a:spcBef>
                <a:spcPts val="0"/>
              </a:spcBef>
              <a:spcAft>
                <a:spcPts val="0"/>
              </a:spcAft>
              <a:buSzPts val="3000"/>
              <a:buNone/>
              <a:defRPr sz="3000"/>
            </a:lvl7pPr>
            <a:lvl8pPr lvl="7" algn="ctr">
              <a:lnSpc>
                <a:spcPct val="100000"/>
              </a:lnSpc>
              <a:spcBef>
                <a:spcPts val="0"/>
              </a:spcBef>
              <a:spcAft>
                <a:spcPts val="0"/>
              </a:spcAft>
              <a:buSzPts val="3000"/>
              <a:buNone/>
              <a:defRPr sz="3000"/>
            </a:lvl8pPr>
            <a:lvl9pPr lvl="8" algn="ctr">
              <a:lnSpc>
                <a:spcPct val="100000"/>
              </a:lnSpc>
              <a:spcBef>
                <a:spcPts val="0"/>
              </a:spcBef>
              <a:spcAft>
                <a:spcPts val="0"/>
              </a:spcAft>
              <a:buSzPts val="3000"/>
              <a:buNone/>
              <a:defRPr sz="3000"/>
            </a:lvl9pPr>
          </a:lstStyle>
          <a:p/>
        </p:txBody>
      </p:sp>
      <p:sp>
        <p:nvSpPr>
          <p:cNvPr id="12" name="Google Shape;12;p2"/>
          <p:cNvSpPr txBox="1"/>
          <p:nvPr>
            <p:ph idx="12" type="sldNum"/>
          </p:nvPr>
        </p:nvSpPr>
        <p:spPr>
          <a:xfrm>
            <a:off x="9319704" y="7046639"/>
            <a:ext cx="603300" cy="594900"/>
          </a:xfrm>
          <a:prstGeom prst="rect">
            <a:avLst/>
          </a:prstGeom>
        </p:spPr>
        <p:txBody>
          <a:bodyPr anchorCtr="0" anchor="ctr" bIns="96675" lIns="96675" spcFirstLastPara="1" rIns="96675" wrap="square" tIns="96675">
            <a:no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Big number">
  <p:cSld name="BIG_NUMBER">
    <p:spTree>
      <p:nvGrpSpPr>
        <p:cNvPr id="44" name="Shape 44"/>
        <p:cNvGrpSpPr/>
        <p:nvPr/>
      </p:nvGrpSpPr>
      <p:grpSpPr>
        <a:xfrm>
          <a:off x="0" y="0"/>
          <a:ext cx="0" cy="0"/>
          <a:chOff x="0" y="0"/>
          <a:chExt cx="0" cy="0"/>
        </a:xfrm>
      </p:grpSpPr>
      <p:sp>
        <p:nvSpPr>
          <p:cNvPr id="45" name="Google Shape;45;p11"/>
          <p:cNvSpPr txBox="1"/>
          <p:nvPr>
            <p:ph hasCustomPrompt="1" type="title"/>
          </p:nvPr>
        </p:nvSpPr>
        <p:spPr>
          <a:xfrm>
            <a:off x="342870" y="1671478"/>
            <a:ext cx="9372900" cy="2967000"/>
          </a:xfrm>
          <a:prstGeom prst="rect">
            <a:avLst/>
          </a:prstGeom>
        </p:spPr>
        <p:txBody>
          <a:bodyPr anchorCtr="0" anchor="b" bIns="96675" lIns="96675" spcFirstLastPara="1" rIns="96675" wrap="square" tIns="96675">
            <a:noAutofit/>
          </a:bodyPr>
          <a:lstStyle>
            <a:lvl1pPr lvl="0" algn="ctr">
              <a:spcBef>
                <a:spcPts val="0"/>
              </a:spcBef>
              <a:spcAft>
                <a:spcPts val="0"/>
              </a:spcAft>
              <a:buSzPts val="12700"/>
              <a:buNone/>
              <a:defRPr sz="12700"/>
            </a:lvl1pPr>
            <a:lvl2pPr lvl="1" algn="ctr">
              <a:spcBef>
                <a:spcPts val="0"/>
              </a:spcBef>
              <a:spcAft>
                <a:spcPts val="0"/>
              </a:spcAft>
              <a:buSzPts val="12700"/>
              <a:buNone/>
              <a:defRPr sz="12700"/>
            </a:lvl2pPr>
            <a:lvl3pPr lvl="2" algn="ctr">
              <a:spcBef>
                <a:spcPts val="0"/>
              </a:spcBef>
              <a:spcAft>
                <a:spcPts val="0"/>
              </a:spcAft>
              <a:buSzPts val="12700"/>
              <a:buNone/>
              <a:defRPr sz="12700"/>
            </a:lvl3pPr>
            <a:lvl4pPr lvl="3" algn="ctr">
              <a:spcBef>
                <a:spcPts val="0"/>
              </a:spcBef>
              <a:spcAft>
                <a:spcPts val="0"/>
              </a:spcAft>
              <a:buSzPts val="12700"/>
              <a:buNone/>
              <a:defRPr sz="12700"/>
            </a:lvl4pPr>
            <a:lvl5pPr lvl="4" algn="ctr">
              <a:spcBef>
                <a:spcPts val="0"/>
              </a:spcBef>
              <a:spcAft>
                <a:spcPts val="0"/>
              </a:spcAft>
              <a:buSzPts val="12700"/>
              <a:buNone/>
              <a:defRPr sz="12700"/>
            </a:lvl5pPr>
            <a:lvl6pPr lvl="5" algn="ctr">
              <a:spcBef>
                <a:spcPts val="0"/>
              </a:spcBef>
              <a:spcAft>
                <a:spcPts val="0"/>
              </a:spcAft>
              <a:buSzPts val="12700"/>
              <a:buNone/>
              <a:defRPr sz="12700"/>
            </a:lvl6pPr>
            <a:lvl7pPr lvl="6" algn="ctr">
              <a:spcBef>
                <a:spcPts val="0"/>
              </a:spcBef>
              <a:spcAft>
                <a:spcPts val="0"/>
              </a:spcAft>
              <a:buSzPts val="12700"/>
              <a:buNone/>
              <a:defRPr sz="12700"/>
            </a:lvl7pPr>
            <a:lvl8pPr lvl="7" algn="ctr">
              <a:spcBef>
                <a:spcPts val="0"/>
              </a:spcBef>
              <a:spcAft>
                <a:spcPts val="0"/>
              </a:spcAft>
              <a:buSzPts val="12700"/>
              <a:buNone/>
              <a:defRPr sz="12700"/>
            </a:lvl8pPr>
            <a:lvl9pPr lvl="8" algn="ctr">
              <a:spcBef>
                <a:spcPts val="0"/>
              </a:spcBef>
              <a:spcAft>
                <a:spcPts val="0"/>
              </a:spcAft>
              <a:buSzPts val="12700"/>
              <a:buNone/>
              <a:defRPr sz="12700"/>
            </a:lvl9pPr>
          </a:lstStyle>
          <a:p>
            <a:r>
              <a:t>xx%</a:t>
            </a:r>
          </a:p>
        </p:txBody>
      </p:sp>
      <p:sp>
        <p:nvSpPr>
          <p:cNvPr id="46" name="Google Shape;46;p11"/>
          <p:cNvSpPr txBox="1"/>
          <p:nvPr>
            <p:ph idx="1" type="body"/>
          </p:nvPr>
        </p:nvSpPr>
        <p:spPr>
          <a:xfrm>
            <a:off x="342870" y="4763362"/>
            <a:ext cx="9372900" cy="1965600"/>
          </a:xfrm>
          <a:prstGeom prst="rect">
            <a:avLst/>
          </a:prstGeom>
        </p:spPr>
        <p:txBody>
          <a:bodyPr anchorCtr="0" anchor="t" bIns="96675" lIns="96675" spcFirstLastPara="1" rIns="96675" wrap="square" tIns="96675">
            <a:noAutofit/>
          </a:bodyPr>
          <a:lstStyle>
            <a:lvl1pPr indent="-349250" lvl="0" marL="457200" algn="ctr">
              <a:spcBef>
                <a:spcPts val="0"/>
              </a:spcBef>
              <a:spcAft>
                <a:spcPts val="0"/>
              </a:spcAft>
              <a:buSzPts val="1900"/>
              <a:buChar char="●"/>
              <a:defRPr/>
            </a:lvl1pPr>
            <a:lvl2pPr indent="-323850" lvl="1" marL="914400" algn="ctr">
              <a:spcBef>
                <a:spcPts val="1700"/>
              </a:spcBef>
              <a:spcAft>
                <a:spcPts val="0"/>
              </a:spcAft>
              <a:buSzPts val="1500"/>
              <a:buChar char="○"/>
              <a:defRPr/>
            </a:lvl2pPr>
            <a:lvl3pPr indent="-323850" lvl="2" marL="1371600" algn="ctr">
              <a:spcBef>
                <a:spcPts val="1700"/>
              </a:spcBef>
              <a:spcAft>
                <a:spcPts val="0"/>
              </a:spcAft>
              <a:buSzPts val="1500"/>
              <a:buChar char="■"/>
              <a:defRPr/>
            </a:lvl3pPr>
            <a:lvl4pPr indent="-323850" lvl="3" marL="1828800" algn="ctr">
              <a:spcBef>
                <a:spcPts val="1700"/>
              </a:spcBef>
              <a:spcAft>
                <a:spcPts val="0"/>
              </a:spcAft>
              <a:buSzPts val="1500"/>
              <a:buChar char="●"/>
              <a:defRPr/>
            </a:lvl4pPr>
            <a:lvl5pPr indent="-323850" lvl="4" marL="2286000" algn="ctr">
              <a:spcBef>
                <a:spcPts val="1700"/>
              </a:spcBef>
              <a:spcAft>
                <a:spcPts val="0"/>
              </a:spcAft>
              <a:buSzPts val="1500"/>
              <a:buChar char="○"/>
              <a:defRPr/>
            </a:lvl5pPr>
            <a:lvl6pPr indent="-323850" lvl="5" marL="2743200" algn="ctr">
              <a:spcBef>
                <a:spcPts val="1700"/>
              </a:spcBef>
              <a:spcAft>
                <a:spcPts val="0"/>
              </a:spcAft>
              <a:buSzPts val="1500"/>
              <a:buChar char="■"/>
              <a:defRPr/>
            </a:lvl6pPr>
            <a:lvl7pPr indent="-323850" lvl="6" marL="3200400" algn="ctr">
              <a:spcBef>
                <a:spcPts val="1700"/>
              </a:spcBef>
              <a:spcAft>
                <a:spcPts val="0"/>
              </a:spcAft>
              <a:buSzPts val="1500"/>
              <a:buChar char="●"/>
              <a:defRPr/>
            </a:lvl7pPr>
            <a:lvl8pPr indent="-323850" lvl="7" marL="3657600" algn="ctr">
              <a:spcBef>
                <a:spcPts val="1700"/>
              </a:spcBef>
              <a:spcAft>
                <a:spcPts val="0"/>
              </a:spcAft>
              <a:buSzPts val="1500"/>
              <a:buChar char="○"/>
              <a:defRPr/>
            </a:lvl8pPr>
            <a:lvl9pPr indent="-323850" lvl="8" marL="4114800" algn="ctr">
              <a:spcBef>
                <a:spcPts val="1700"/>
              </a:spcBef>
              <a:spcAft>
                <a:spcPts val="1700"/>
              </a:spcAft>
              <a:buSzPts val="1500"/>
              <a:buChar char="■"/>
              <a:defRPr/>
            </a:lvl9pPr>
          </a:lstStyle>
          <a:p/>
        </p:txBody>
      </p:sp>
      <p:sp>
        <p:nvSpPr>
          <p:cNvPr id="47" name="Google Shape;47;p11"/>
          <p:cNvSpPr txBox="1"/>
          <p:nvPr>
            <p:ph idx="12" type="sldNum"/>
          </p:nvPr>
        </p:nvSpPr>
        <p:spPr>
          <a:xfrm>
            <a:off x="9319704" y="7046639"/>
            <a:ext cx="603300" cy="594900"/>
          </a:xfrm>
          <a:prstGeom prst="rect">
            <a:avLst/>
          </a:prstGeom>
        </p:spPr>
        <p:txBody>
          <a:bodyPr anchorCtr="0" anchor="ctr" bIns="96675" lIns="96675" spcFirstLastPara="1" rIns="96675" wrap="square" tIns="96675">
            <a:no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Blank" type="blank">
  <p:cSld name="BLANK">
    <p:spTree>
      <p:nvGrpSpPr>
        <p:cNvPr id="48" name="Shape 48"/>
        <p:cNvGrpSpPr/>
        <p:nvPr/>
      </p:nvGrpSpPr>
      <p:grpSpPr>
        <a:xfrm>
          <a:off x="0" y="0"/>
          <a:ext cx="0" cy="0"/>
          <a:chOff x="0" y="0"/>
          <a:chExt cx="0" cy="0"/>
        </a:xfrm>
      </p:grpSpPr>
      <p:sp>
        <p:nvSpPr>
          <p:cNvPr id="49" name="Google Shape;49;p12"/>
          <p:cNvSpPr txBox="1"/>
          <p:nvPr>
            <p:ph idx="12" type="sldNum"/>
          </p:nvPr>
        </p:nvSpPr>
        <p:spPr>
          <a:xfrm>
            <a:off x="9319704" y="7046639"/>
            <a:ext cx="603300" cy="594900"/>
          </a:xfrm>
          <a:prstGeom prst="rect">
            <a:avLst/>
          </a:prstGeom>
        </p:spPr>
        <p:txBody>
          <a:bodyPr anchorCtr="0" anchor="ctr" bIns="96675" lIns="96675" spcFirstLastPara="1" rIns="96675" wrap="square" tIns="96675">
            <a:no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Section header" type="secHead">
  <p:cSld name="SECTION_HEADER">
    <p:spTree>
      <p:nvGrpSpPr>
        <p:cNvPr id="13" name="Shape 13"/>
        <p:cNvGrpSpPr/>
        <p:nvPr/>
      </p:nvGrpSpPr>
      <p:grpSpPr>
        <a:xfrm>
          <a:off x="0" y="0"/>
          <a:ext cx="0" cy="0"/>
          <a:chOff x="0" y="0"/>
          <a:chExt cx="0" cy="0"/>
        </a:xfrm>
      </p:grpSpPr>
      <p:sp>
        <p:nvSpPr>
          <p:cNvPr id="14" name="Google Shape;14;p3"/>
          <p:cNvSpPr txBox="1"/>
          <p:nvPr>
            <p:ph type="title"/>
          </p:nvPr>
        </p:nvSpPr>
        <p:spPr>
          <a:xfrm>
            <a:off x="342870" y="3250173"/>
            <a:ext cx="9372900" cy="1272000"/>
          </a:xfrm>
          <a:prstGeom prst="rect">
            <a:avLst/>
          </a:prstGeom>
        </p:spPr>
        <p:txBody>
          <a:bodyPr anchorCtr="0" anchor="ctr" bIns="96675" lIns="96675" spcFirstLastPara="1" rIns="96675" wrap="square" tIns="96675">
            <a:noAutofit/>
          </a:bodyPr>
          <a:lstStyle>
            <a:lvl1pPr lvl="0" algn="ctr">
              <a:spcBef>
                <a:spcPts val="0"/>
              </a:spcBef>
              <a:spcAft>
                <a:spcPts val="0"/>
              </a:spcAft>
              <a:buSzPts val="3800"/>
              <a:buNone/>
              <a:defRPr sz="3800"/>
            </a:lvl1pPr>
            <a:lvl2pPr lvl="1" algn="ctr">
              <a:spcBef>
                <a:spcPts val="0"/>
              </a:spcBef>
              <a:spcAft>
                <a:spcPts val="0"/>
              </a:spcAft>
              <a:buSzPts val="3800"/>
              <a:buNone/>
              <a:defRPr sz="3800"/>
            </a:lvl2pPr>
            <a:lvl3pPr lvl="2" algn="ctr">
              <a:spcBef>
                <a:spcPts val="0"/>
              </a:spcBef>
              <a:spcAft>
                <a:spcPts val="0"/>
              </a:spcAft>
              <a:buSzPts val="3800"/>
              <a:buNone/>
              <a:defRPr sz="3800"/>
            </a:lvl3pPr>
            <a:lvl4pPr lvl="3" algn="ctr">
              <a:spcBef>
                <a:spcPts val="0"/>
              </a:spcBef>
              <a:spcAft>
                <a:spcPts val="0"/>
              </a:spcAft>
              <a:buSzPts val="3800"/>
              <a:buNone/>
              <a:defRPr sz="3800"/>
            </a:lvl4pPr>
            <a:lvl5pPr lvl="4" algn="ctr">
              <a:spcBef>
                <a:spcPts val="0"/>
              </a:spcBef>
              <a:spcAft>
                <a:spcPts val="0"/>
              </a:spcAft>
              <a:buSzPts val="3800"/>
              <a:buNone/>
              <a:defRPr sz="3800"/>
            </a:lvl5pPr>
            <a:lvl6pPr lvl="5" algn="ctr">
              <a:spcBef>
                <a:spcPts val="0"/>
              </a:spcBef>
              <a:spcAft>
                <a:spcPts val="0"/>
              </a:spcAft>
              <a:buSzPts val="3800"/>
              <a:buNone/>
              <a:defRPr sz="3800"/>
            </a:lvl6pPr>
            <a:lvl7pPr lvl="6" algn="ctr">
              <a:spcBef>
                <a:spcPts val="0"/>
              </a:spcBef>
              <a:spcAft>
                <a:spcPts val="0"/>
              </a:spcAft>
              <a:buSzPts val="3800"/>
              <a:buNone/>
              <a:defRPr sz="3800"/>
            </a:lvl7pPr>
            <a:lvl8pPr lvl="7" algn="ctr">
              <a:spcBef>
                <a:spcPts val="0"/>
              </a:spcBef>
              <a:spcAft>
                <a:spcPts val="0"/>
              </a:spcAft>
              <a:buSzPts val="3800"/>
              <a:buNone/>
              <a:defRPr sz="3800"/>
            </a:lvl8pPr>
            <a:lvl9pPr lvl="8" algn="ctr">
              <a:spcBef>
                <a:spcPts val="0"/>
              </a:spcBef>
              <a:spcAft>
                <a:spcPts val="0"/>
              </a:spcAft>
              <a:buSzPts val="3800"/>
              <a:buNone/>
              <a:defRPr sz="3800"/>
            </a:lvl9pPr>
          </a:lstStyle>
          <a:p/>
        </p:txBody>
      </p:sp>
      <p:sp>
        <p:nvSpPr>
          <p:cNvPr id="15" name="Google Shape;15;p3"/>
          <p:cNvSpPr txBox="1"/>
          <p:nvPr>
            <p:ph idx="12" type="sldNum"/>
          </p:nvPr>
        </p:nvSpPr>
        <p:spPr>
          <a:xfrm>
            <a:off x="9319704" y="7046639"/>
            <a:ext cx="603300" cy="594900"/>
          </a:xfrm>
          <a:prstGeom prst="rect">
            <a:avLst/>
          </a:prstGeom>
        </p:spPr>
        <p:txBody>
          <a:bodyPr anchorCtr="0" anchor="ctr" bIns="96675" lIns="96675" spcFirstLastPara="1" rIns="96675" wrap="square" tIns="96675">
            <a:no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and body" type="tx">
  <p:cSld name="TITLE_AND_BODY">
    <p:spTree>
      <p:nvGrpSpPr>
        <p:cNvPr id="16" name="Shape 16"/>
        <p:cNvGrpSpPr/>
        <p:nvPr/>
      </p:nvGrpSpPr>
      <p:grpSpPr>
        <a:xfrm>
          <a:off x="0" y="0"/>
          <a:ext cx="0" cy="0"/>
          <a:chOff x="0" y="0"/>
          <a:chExt cx="0" cy="0"/>
        </a:xfrm>
      </p:grpSpPr>
      <p:sp>
        <p:nvSpPr>
          <p:cNvPr id="17" name="Google Shape;17;p4"/>
          <p:cNvSpPr txBox="1"/>
          <p:nvPr>
            <p:ph type="title"/>
          </p:nvPr>
        </p:nvSpPr>
        <p:spPr>
          <a:xfrm>
            <a:off x="342870" y="672482"/>
            <a:ext cx="9372900" cy="865500"/>
          </a:xfrm>
          <a:prstGeom prst="rect">
            <a:avLst/>
          </a:prstGeom>
        </p:spPr>
        <p:txBody>
          <a:bodyPr anchorCtr="0" anchor="t" bIns="96675" lIns="96675" spcFirstLastPara="1" rIns="96675" wrap="square" tIns="96675">
            <a:noAutofit/>
          </a:bodyPr>
          <a:lstStyle>
            <a:lvl1pPr lvl="0">
              <a:spcBef>
                <a:spcPts val="0"/>
              </a:spcBef>
              <a:spcAft>
                <a:spcPts val="0"/>
              </a:spcAft>
              <a:buSzPts val="3000"/>
              <a:buNone/>
              <a:defRPr/>
            </a:lvl1pPr>
            <a:lvl2pPr lvl="1">
              <a:spcBef>
                <a:spcPts val="0"/>
              </a:spcBef>
              <a:spcAft>
                <a:spcPts val="0"/>
              </a:spcAft>
              <a:buSzPts val="3000"/>
              <a:buNone/>
              <a:defRPr/>
            </a:lvl2pPr>
            <a:lvl3pPr lvl="2">
              <a:spcBef>
                <a:spcPts val="0"/>
              </a:spcBef>
              <a:spcAft>
                <a:spcPts val="0"/>
              </a:spcAft>
              <a:buSzPts val="3000"/>
              <a:buNone/>
              <a:defRPr/>
            </a:lvl3pPr>
            <a:lvl4pPr lvl="3">
              <a:spcBef>
                <a:spcPts val="0"/>
              </a:spcBef>
              <a:spcAft>
                <a:spcPts val="0"/>
              </a:spcAft>
              <a:buSzPts val="3000"/>
              <a:buNone/>
              <a:defRPr/>
            </a:lvl4pPr>
            <a:lvl5pPr lvl="4">
              <a:spcBef>
                <a:spcPts val="0"/>
              </a:spcBef>
              <a:spcAft>
                <a:spcPts val="0"/>
              </a:spcAft>
              <a:buSzPts val="3000"/>
              <a:buNone/>
              <a:defRPr/>
            </a:lvl5pPr>
            <a:lvl6pPr lvl="5">
              <a:spcBef>
                <a:spcPts val="0"/>
              </a:spcBef>
              <a:spcAft>
                <a:spcPts val="0"/>
              </a:spcAft>
              <a:buSzPts val="3000"/>
              <a:buNone/>
              <a:defRPr/>
            </a:lvl6pPr>
            <a:lvl7pPr lvl="6">
              <a:spcBef>
                <a:spcPts val="0"/>
              </a:spcBef>
              <a:spcAft>
                <a:spcPts val="0"/>
              </a:spcAft>
              <a:buSzPts val="3000"/>
              <a:buNone/>
              <a:defRPr/>
            </a:lvl7pPr>
            <a:lvl8pPr lvl="7">
              <a:spcBef>
                <a:spcPts val="0"/>
              </a:spcBef>
              <a:spcAft>
                <a:spcPts val="0"/>
              </a:spcAft>
              <a:buSzPts val="3000"/>
              <a:buNone/>
              <a:defRPr/>
            </a:lvl8pPr>
            <a:lvl9pPr lvl="8">
              <a:spcBef>
                <a:spcPts val="0"/>
              </a:spcBef>
              <a:spcAft>
                <a:spcPts val="0"/>
              </a:spcAft>
              <a:buSzPts val="3000"/>
              <a:buNone/>
              <a:defRPr/>
            </a:lvl9pPr>
          </a:lstStyle>
          <a:p/>
        </p:txBody>
      </p:sp>
      <p:sp>
        <p:nvSpPr>
          <p:cNvPr id="18" name="Google Shape;18;p4"/>
          <p:cNvSpPr txBox="1"/>
          <p:nvPr>
            <p:ph idx="1" type="body"/>
          </p:nvPr>
        </p:nvSpPr>
        <p:spPr>
          <a:xfrm>
            <a:off x="342870" y="1741518"/>
            <a:ext cx="9372900" cy="5162700"/>
          </a:xfrm>
          <a:prstGeom prst="rect">
            <a:avLst/>
          </a:prstGeom>
        </p:spPr>
        <p:txBody>
          <a:bodyPr anchorCtr="0" anchor="t" bIns="96675" lIns="96675" spcFirstLastPara="1" rIns="96675" wrap="square" tIns="96675">
            <a:noAutofit/>
          </a:bodyPr>
          <a:lstStyle>
            <a:lvl1pPr indent="-349250" lvl="0" marL="457200">
              <a:spcBef>
                <a:spcPts val="0"/>
              </a:spcBef>
              <a:spcAft>
                <a:spcPts val="0"/>
              </a:spcAft>
              <a:buSzPts val="1900"/>
              <a:buChar char="●"/>
              <a:defRPr/>
            </a:lvl1pPr>
            <a:lvl2pPr indent="-323850" lvl="1" marL="914400">
              <a:spcBef>
                <a:spcPts val="1700"/>
              </a:spcBef>
              <a:spcAft>
                <a:spcPts val="0"/>
              </a:spcAft>
              <a:buSzPts val="1500"/>
              <a:buChar char="○"/>
              <a:defRPr/>
            </a:lvl2pPr>
            <a:lvl3pPr indent="-323850" lvl="2" marL="1371600">
              <a:spcBef>
                <a:spcPts val="1700"/>
              </a:spcBef>
              <a:spcAft>
                <a:spcPts val="0"/>
              </a:spcAft>
              <a:buSzPts val="1500"/>
              <a:buChar char="■"/>
              <a:defRPr/>
            </a:lvl3pPr>
            <a:lvl4pPr indent="-323850" lvl="3" marL="1828800">
              <a:spcBef>
                <a:spcPts val="1700"/>
              </a:spcBef>
              <a:spcAft>
                <a:spcPts val="0"/>
              </a:spcAft>
              <a:buSzPts val="1500"/>
              <a:buChar char="●"/>
              <a:defRPr/>
            </a:lvl4pPr>
            <a:lvl5pPr indent="-323850" lvl="4" marL="2286000">
              <a:spcBef>
                <a:spcPts val="1700"/>
              </a:spcBef>
              <a:spcAft>
                <a:spcPts val="0"/>
              </a:spcAft>
              <a:buSzPts val="1500"/>
              <a:buChar char="○"/>
              <a:defRPr/>
            </a:lvl5pPr>
            <a:lvl6pPr indent="-323850" lvl="5" marL="2743200">
              <a:spcBef>
                <a:spcPts val="1700"/>
              </a:spcBef>
              <a:spcAft>
                <a:spcPts val="0"/>
              </a:spcAft>
              <a:buSzPts val="1500"/>
              <a:buChar char="■"/>
              <a:defRPr/>
            </a:lvl6pPr>
            <a:lvl7pPr indent="-323850" lvl="6" marL="3200400">
              <a:spcBef>
                <a:spcPts val="1700"/>
              </a:spcBef>
              <a:spcAft>
                <a:spcPts val="0"/>
              </a:spcAft>
              <a:buSzPts val="1500"/>
              <a:buChar char="●"/>
              <a:defRPr/>
            </a:lvl7pPr>
            <a:lvl8pPr indent="-323850" lvl="7" marL="3657600">
              <a:spcBef>
                <a:spcPts val="1700"/>
              </a:spcBef>
              <a:spcAft>
                <a:spcPts val="0"/>
              </a:spcAft>
              <a:buSzPts val="1500"/>
              <a:buChar char="○"/>
              <a:defRPr/>
            </a:lvl8pPr>
            <a:lvl9pPr indent="-323850" lvl="8" marL="4114800">
              <a:spcBef>
                <a:spcPts val="1700"/>
              </a:spcBef>
              <a:spcAft>
                <a:spcPts val="1700"/>
              </a:spcAft>
              <a:buSzPts val="1500"/>
              <a:buChar char="■"/>
              <a:defRPr/>
            </a:lvl9pPr>
          </a:lstStyle>
          <a:p/>
        </p:txBody>
      </p:sp>
      <p:sp>
        <p:nvSpPr>
          <p:cNvPr id="19" name="Google Shape;19;p4"/>
          <p:cNvSpPr txBox="1"/>
          <p:nvPr>
            <p:ph idx="12" type="sldNum"/>
          </p:nvPr>
        </p:nvSpPr>
        <p:spPr>
          <a:xfrm>
            <a:off x="9319704" y="7046639"/>
            <a:ext cx="603300" cy="594900"/>
          </a:xfrm>
          <a:prstGeom prst="rect">
            <a:avLst/>
          </a:prstGeom>
        </p:spPr>
        <p:txBody>
          <a:bodyPr anchorCtr="0" anchor="ctr" bIns="96675" lIns="96675" spcFirstLastPara="1" rIns="96675" wrap="square" tIns="96675">
            <a:no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and two columns" type="twoColTx">
  <p:cSld name="TITLE_AND_TWO_COLUMNS">
    <p:spTree>
      <p:nvGrpSpPr>
        <p:cNvPr id="20" name="Shape 20"/>
        <p:cNvGrpSpPr/>
        <p:nvPr/>
      </p:nvGrpSpPr>
      <p:grpSpPr>
        <a:xfrm>
          <a:off x="0" y="0"/>
          <a:ext cx="0" cy="0"/>
          <a:chOff x="0" y="0"/>
          <a:chExt cx="0" cy="0"/>
        </a:xfrm>
      </p:grpSpPr>
      <p:sp>
        <p:nvSpPr>
          <p:cNvPr id="21" name="Google Shape;21;p5"/>
          <p:cNvSpPr txBox="1"/>
          <p:nvPr>
            <p:ph type="title"/>
          </p:nvPr>
        </p:nvSpPr>
        <p:spPr>
          <a:xfrm>
            <a:off x="342870" y="672482"/>
            <a:ext cx="9372900" cy="865500"/>
          </a:xfrm>
          <a:prstGeom prst="rect">
            <a:avLst/>
          </a:prstGeom>
        </p:spPr>
        <p:txBody>
          <a:bodyPr anchorCtr="0" anchor="t" bIns="96675" lIns="96675" spcFirstLastPara="1" rIns="96675" wrap="square" tIns="96675">
            <a:noAutofit/>
          </a:bodyPr>
          <a:lstStyle>
            <a:lvl1pPr lvl="0">
              <a:spcBef>
                <a:spcPts val="0"/>
              </a:spcBef>
              <a:spcAft>
                <a:spcPts val="0"/>
              </a:spcAft>
              <a:buSzPts val="3000"/>
              <a:buNone/>
              <a:defRPr/>
            </a:lvl1pPr>
            <a:lvl2pPr lvl="1">
              <a:spcBef>
                <a:spcPts val="0"/>
              </a:spcBef>
              <a:spcAft>
                <a:spcPts val="0"/>
              </a:spcAft>
              <a:buSzPts val="3000"/>
              <a:buNone/>
              <a:defRPr/>
            </a:lvl2pPr>
            <a:lvl3pPr lvl="2">
              <a:spcBef>
                <a:spcPts val="0"/>
              </a:spcBef>
              <a:spcAft>
                <a:spcPts val="0"/>
              </a:spcAft>
              <a:buSzPts val="3000"/>
              <a:buNone/>
              <a:defRPr/>
            </a:lvl3pPr>
            <a:lvl4pPr lvl="3">
              <a:spcBef>
                <a:spcPts val="0"/>
              </a:spcBef>
              <a:spcAft>
                <a:spcPts val="0"/>
              </a:spcAft>
              <a:buSzPts val="3000"/>
              <a:buNone/>
              <a:defRPr/>
            </a:lvl4pPr>
            <a:lvl5pPr lvl="4">
              <a:spcBef>
                <a:spcPts val="0"/>
              </a:spcBef>
              <a:spcAft>
                <a:spcPts val="0"/>
              </a:spcAft>
              <a:buSzPts val="3000"/>
              <a:buNone/>
              <a:defRPr/>
            </a:lvl5pPr>
            <a:lvl6pPr lvl="5">
              <a:spcBef>
                <a:spcPts val="0"/>
              </a:spcBef>
              <a:spcAft>
                <a:spcPts val="0"/>
              </a:spcAft>
              <a:buSzPts val="3000"/>
              <a:buNone/>
              <a:defRPr/>
            </a:lvl6pPr>
            <a:lvl7pPr lvl="6">
              <a:spcBef>
                <a:spcPts val="0"/>
              </a:spcBef>
              <a:spcAft>
                <a:spcPts val="0"/>
              </a:spcAft>
              <a:buSzPts val="3000"/>
              <a:buNone/>
              <a:defRPr/>
            </a:lvl7pPr>
            <a:lvl8pPr lvl="7">
              <a:spcBef>
                <a:spcPts val="0"/>
              </a:spcBef>
              <a:spcAft>
                <a:spcPts val="0"/>
              </a:spcAft>
              <a:buSzPts val="3000"/>
              <a:buNone/>
              <a:defRPr/>
            </a:lvl8pPr>
            <a:lvl9pPr lvl="8">
              <a:spcBef>
                <a:spcPts val="0"/>
              </a:spcBef>
              <a:spcAft>
                <a:spcPts val="0"/>
              </a:spcAft>
              <a:buSzPts val="3000"/>
              <a:buNone/>
              <a:defRPr/>
            </a:lvl9pPr>
          </a:lstStyle>
          <a:p/>
        </p:txBody>
      </p:sp>
      <p:sp>
        <p:nvSpPr>
          <p:cNvPr id="22" name="Google Shape;22;p5"/>
          <p:cNvSpPr txBox="1"/>
          <p:nvPr>
            <p:ph idx="1" type="body"/>
          </p:nvPr>
        </p:nvSpPr>
        <p:spPr>
          <a:xfrm>
            <a:off x="342870" y="1741518"/>
            <a:ext cx="4399800" cy="5162700"/>
          </a:xfrm>
          <a:prstGeom prst="rect">
            <a:avLst/>
          </a:prstGeom>
        </p:spPr>
        <p:txBody>
          <a:bodyPr anchorCtr="0" anchor="t" bIns="96675" lIns="96675" spcFirstLastPara="1" rIns="96675" wrap="square" tIns="96675">
            <a:noAutofit/>
          </a:bodyPr>
          <a:lstStyle>
            <a:lvl1pPr indent="-323850" lvl="0" marL="457200">
              <a:spcBef>
                <a:spcPts val="0"/>
              </a:spcBef>
              <a:spcAft>
                <a:spcPts val="0"/>
              </a:spcAft>
              <a:buSzPts val="1500"/>
              <a:buChar char="●"/>
              <a:defRPr sz="1500"/>
            </a:lvl1pPr>
            <a:lvl2pPr indent="-311150" lvl="1" marL="914400">
              <a:spcBef>
                <a:spcPts val="1700"/>
              </a:spcBef>
              <a:spcAft>
                <a:spcPts val="0"/>
              </a:spcAft>
              <a:buSzPts val="1300"/>
              <a:buChar char="○"/>
              <a:defRPr sz="1300"/>
            </a:lvl2pPr>
            <a:lvl3pPr indent="-311150" lvl="2" marL="1371600">
              <a:spcBef>
                <a:spcPts val="1700"/>
              </a:spcBef>
              <a:spcAft>
                <a:spcPts val="0"/>
              </a:spcAft>
              <a:buSzPts val="1300"/>
              <a:buChar char="■"/>
              <a:defRPr sz="1300"/>
            </a:lvl3pPr>
            <a:lvl4pPr indent="-311150" lvl="3" marL="1828800">
              <a:spcBef>
                <a:spcPts val="1700"/>
              </a:spcBef>
              <a:spcAft>
                <a:spcPts val="0"/>
              </a:spcAft>
              <a:buSzPts val="1300"/>
              <a:buChar char="●"/>
              <a:defRPr sz="1300"/>
            </a:lvl4pPr>
            <a:lvl5pPr indent="-311150" lvl="4" marL="2286000">
              <a:spcBef>
                <a:spcPts val="1700"/>
              </a:spcBef>
              <a:spcAft>
                <a:spcPts val="0"/>
              </a:spcAft>
              <a:buSzPts val="1300"/>
              <a:buChar char="○"/>
              <a:defRPr sz="1300"/>
            </a:lvl5pPr>
            <a:lvl6pPr indent="-311150" lvl="5" marL="2743200">
              <a:spcBef>
                <a:spcPts val="1700"/>
              </a:spcBef>
              <a:spcAft>
                <a:spcPts val="0"/>
              </a:spcAft>
              <a:buSzPts val="1300"/>
              <a:buChar char="■"/>
              <a:defRPr sz="1300"/>
            </a:lvl6pPr>
            <a:lvl7pPr indent="-311150" lvl="6" marL="3200400">
              <a:spcBef>
                <a:spcPts val="1700"/>
              </a:spcBef>
              <a:spcAft>
                <a:spcPts val="0"/>
              </a:spcAft>
              <a:buSzPts val="1300"/>
              <a:buChar char="●"/>
              <a:defRPr sz="1300"/>
            </a:lvl7pPr>
            <a:lvl8pPr indent="-311150" lvl="7" marL="3657600">
              <a:spcBef>
                <a:spcPts val="1700"/>
              </a:spcBef>
              <a:spcAft>
                <a:spcPts val="0"/>
              </a:spcAft>
              <a:buSzPts val="1300"/>
              <a:buChar char="○"/>
              <a:defRPr sz="1300"/>
            </a:lvl8pPr>
            <a:lvl9pPr indent="-311150" lvl="8" marL="4114800">
              <a:spcBef>
                <a:spcPts val="1700"/>
              </a:spcBef>
              <a:spcAft>
                <a:spcPts val="1700"/>
              </a:spcAft>
              <a:buSzPts val="1300"/>
              <a:buChar char="■"/>
              <a:defRPr sz="1300"/>
            </a:lvl9pPr>
          </a:lstStyle>
          <a:p/>
        </p:txBody>
      </p:sp>
      <p:sp>
        <p:nvSpPr>
          <p:cNvPr id="23" name="Google Shape;23;p5"/>
          <p:cNvSpPr txBox="1"/>
          <p:nvPr>
            <p:ph idx="2" type="body"/>
          </p:nvPr>
        </p:nvSpPr>
        <p:spPr>
          <a:xfrm>
            <a:off x="5315640" y="1741518"/>
            <a:ext cx="4399800" cy="5162700"/>
          </a:xfrm>
          <a:prstGeom prst="rect">
            <a:avLst/>
          </a:prstGeom>
        </p:spPr>
        <p:txBody>
          <a:bodyPr anchorCtr="0" anchor="t" bIns="96675" lIns="96675" spcFirstLastPara="1" rIns="96675" wrap="square" tIns="96675">
            <a:noAutofit/>
          </a:bodyPr>
          <a:lstStyle>
            <a:lvl1pPr indent="-323850" lvl="0" marL="457200">
              <a:spcBef>
                <a:spcPts val="0"/>
              </a:spcBef>
              <a:spcAft>
                <a:spcPts val="0"/>
              </a:spcAft>
              <a:buSzPts val="1500"/>
              <a:buChar char="●"/>
              <a:defRPr sz="1500"/>
            </a:lvl1pPr>
            <a:lvl2pPr indent="-311150" lvl="1" marL="914400">
              <a:spcBef>
                <a:spcPts val="1700"/>
              </a:spcBef>
              <a:spcAft>
                <a:spcPts val="0"/>
              </a:spcAft>
              <a:buSzPts val="1300"/>
              <a:buChar char="○"/>
              <a:defRPr sz="1300"/>
            </a:lvl2pPr>
            <a:lvl3pPr indent="-311150" lvl="2" marL="1371600">
              <a:spcBef>
                <a:spcPts val="1700"/>
              </a:spcBef>
              <a:spcAft>
                <a:spcPts val="0"/>
              </a:spcAft>
              <a:buSzPts val="1300"/>
              <a:buChar char="■"/>
              <a:defRPr sz="1300"/>
            </a:lvl3pPr>
            <a:lvl4pPr indent="-311150" lvl="3" marL="1828800">
              <a:spcBef>
                <a:spcPts val="1700"/>
              </a:spcBef>
              <a:spcAft>
                <a:spcPts val="0"/>
              </a:spcAft>
              <a:buSzPts val="1300"/>
              <a:buChar char="●"/>
              <a:defRPr sz="1300"/>
            </a:lvl4pPr>
            <a:lvl5pPr indent="-311150" lvl="4" marL="2286000">
              <a:spcBef>
                <a:spcPts val="1700"/>
              </a:spcBef>
              <a:spcAft>
                <a:spcPts val="0"/>
              </a:spcAft>
              <a:buSzPts val="1300"/>
              <a:buChar char="○"/>
              <a:defRPr sz="1300"/>
            </a:lvl5pPr>
            <a:lvl6pPr indent="-311150" lvl="5" marL="2743200">
              <a:spcBef>
                <a:spcPts val="1700"/>
              </a:spcBef>
              <a:spcAft>
                <a:spcPts val="0"/>
              </a:spcAft>
              <a:buSzPts val="1300"/>
              <a:buChar char="■"/>
              <a:defRPr sz="1300"/>
            </a:lvl6pPr>
            <a:lvl7pPr indent="-311150" lvl="6" marL="3200400">
              <a:spcBef>
                <a:spcPts val="1700"/>
              </a:spcBef>
              <a:spcAft>
                <a:spcPts val="0"/>
              </a:spcAft>
              <a:buSzPts val="1300"/>
              <a:buChar char="●"/>
              <a:defRPr sz="1300"/>
            </a:lvl7pPr>
            <a:lvl8pPr indent="-311150" lvl="7" marL="3657600">
              <a:spcBef>
                <a:spcPts val="1700"/>
              </a:spcBef>
              <a:spcAft>
                <a:spcPts val="0"/>
              </a:spcAft>
              <a:buSzPts val="1300"/>
              <a:buChar char="○"/>
              <a:defRPr sz="1300"/>
            </a:lvl8pPr>
            <a:lvl9pPr indent="-311150" lvl="8" marL="4114800">
              <a:spcBef>
                <a:spcPts val="1700"/>
              </a:spcBef>
              <a:spcAft>
                <a:spcPts val="1700"/>
              </a:spcAft>
              <a:buSzPts val="1300"/>
              <a:buChar char="■"/>
              <a:defRPr sz="1300"/>
            </a:lvl9pPr>
          </a:lstStyle>
          <a:p/>
        </p:txBody>
      </p:sp>
      <p:sp>
        <p:nvSpPr>
          <p:cNvPr id="24" name="Google Shape;24;p5"/>
          <p:cNvSpPr txBox="1"/>
          <p:nvPr>
            <p:ph idx="12" type="sldNum"/>
          </p:nvPr>
        </p:nvSpPr>
        <p:spPr>
          <a:xfrm>
            <a:off x="9319704" y="7046639"/>
            <a:ext cx="603300" cy="594900"/>
          </a:xfrm>
          <a:prstGeom prst="rect">
            <a:avLst/>
          </a:prstGeom>
        </p:spPr>
        <p:txBody>
          <a:bodyPr anchorCtr="0" anchor="ctr" bIns="96675" lIns="96675" spcFirstLastPara="1" rIns="96675" wrap="square" tIns="96675">
            <a:no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only" type="titleOnly">
  <p:cSld name="TITLE_ONLY">
    <p:spTree>
      <p:nvGrpSpPr>
        <p:cNvPr id="25" name="Shape 25"/>
        <p:cNvGrpSpPr/>
        <p:nvPr/>
      </p:nvGrpSpPr>
      <p:grpSpPr>
        <a:xfrm>
          <a:off x="0" y="0"/>
          <a:ext cx="0" cy="0"/>
          <a:chOff x="0" y="0"/>
          <a:chExt cx="0" cy="0"/>
        </a:xfrm>
      </p:grpSpPr>
      <p:sp>
        <p:nvSpPr>
          <p:cNvPr id="26" name="Google Shape;26;p6"/>
          <p:cNvSpPr txBox="1"/>
          <p:nvPr>
            <p:ph type="title"/>
          </p:nvPr>
        </p:nvSpPr>
        <p:spPr>
          <a:xfrm>
            <a:off x="342870" y="672482"/>
            <a:ext cx="9372900" cy="865500"/>
          </a:xfrm>
          <a:prstGeom prst="rect">
            <a:avLst/>
          </a:prstGeom>
        </p:spPr>
        <p:txBody>
          <a:bodyPr anchorCtr="0" anchor="t" bIns="96675" lIns="96675" spcFirstLastPara="1" rIns="96675" wrap="square" tIns="96675">
            <a:noAutofit/>
          </a:bodyPr>
          <a:lstStyle>
            <a:lvl1pPr lvl="0">
              <a:spcBef>
                <a:spcPts val="0"/>
              </a:spcBef>
              <a:spcAft>
                <a:spcPts val="0"/>
              </a:spcAft>
              <a:buSzPts val="3000"/>
              <a:buNone/>
              <a:defRPr/>
            </a:lvl1pPr>
            <a:lvl2pPr lvl="1">
              <a:spcBef>
                <a:spcPts val="0"/>
              </a:spcBef>
              <a:spcAft>
                <a:spcPts val="0"/>
              </a:spcAft>
              <a:buSzPts val="3000"/>
              <a:buNone/>
              <a:defRPr/>
            </a:lvl2pPr>
            <a:lvl3pPr lvl="2">
              <a:spcBef>
                <a:spcPts val="0"/>
              </a:spcBef>
              <a:spcAft>
                <a:spcPts val="0"/>
              </a:spcAft>
              <a:buSzPts val="3000"/>
              <a:buNone/>
              <a:defRPr/>
            </a:lvl3pPr>
            <a:lvl4pPr lvl="3">
              <a:spcBef>
                <a:spcPts val="0"/>
              </a:spcBef>
              <a:spcAft>
                <a:spcPts val="0"/>
              </a:spcAft>
              <a:buSzPts val="3000"/>
              <a:buNone/>
              <a:defRPr/>
            </a:lvl4pPr>
            <a:lvl5pPr lvl="4">
              <a:spcBef>
                <a:spcPts val="0"/>
              </a:spcBef>
              <a:spcAft>
                <a:spcPts val="0"/>
              </a:spcAft>
              <a:buSzPts val="3000"/>
              <a:buNone/>
              <a:defRPr/>
            </a:lvl5pPr>
            <a:lvl6pPr lvl="5">
              <a:spcBef>
                <a:spcPts val="0"/>
              </a:spcBef>
              <a:spcAft>
                <a:spcPts val="0"/>
              </a:spcAft>
              <a:buSzPts val="3000"/>
              <a:buNone/>
              <a:defRPr/>
            </a:lvl6pPr>
            <a:lvl7pPr lvl="6">
              <a:spcBef>
                <a:spcPts val="0"/>
              </a:spcBef>
              <a:spcAft>
                <a:spcPts val="0"/>
              </a:spcAft>
              <a:buSzPts val="3000"/>
              <a:buNone/>
              <a:defRPr/>
            </a:lvl7pPr>
            <a:lvl8pPr lvl="7">
              <a:spcBef>
                <a:spcPts val="0"/>
              </a:spcBef>
              <a:spcAft>
                <a:spcPts val="0"/>
              </a:spcAft>
              <a:buSzPts val="3000"/>
              <a:buNone/>
              <a:defRPr/>
            </a:lvl8pPr>
            <a:lvl9pPr lvl="8">
              <a:spcBef>
                <a:spcPts val="0"/>
              </a:spcBef>
              <a:spcAft>
                <a:spcPts val="0"/>
              </a:spcAft>
              <a:buSzPts val="3000"/>
              <a:buNone/>
              <a:defRPr/>
            </a:lvl9pPr>
          </a:lstStyle>
          <a:p/>
        </p:txBody>
      </p:sp>
      <p:sp>
        <p:nvSpPr>
          <p:cNvPr id="27" name="Google Shape;27;p6"/>
          <p:cNvSpPr txBox="1"/>
          <p:nvPr>
            <p:ph idx="12" type="sldNum"/>
          </p:nvPr>
        </p:nvSpPr>
        <p:spPr>
          <a:xfrm>
            <a:off x="9319704" y="7046639"/>
            <a:ext cx="603300" cy="594900"/>
          </a:xfrm>
          <a:prstGeom prst="rect">
            <a:avLst/>
          </a:prstGeom>
        </p:spPr>
        <p:txBody>
          <a:bodyPr anchorCtr="0" anchor="ctr" bIns="96675" lIns="96675" spcFirstLastPara="1" rIns="96675" wrap="square" tIns="96675">
            <a:no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One column text">
  <p:cSld name="ONE_COLUMN_TEXT">
    <p:spTree>
      <p:nvGrpSpPr>
        <p:cNvPr id="28" name="Shape 28"/>
        <p:cNvGrpSpPr/>
        <p:nvPr/>
      </p:nvGrpSpPr>
      <p:grpSpPr>
        <a:xfrm>
          <a:off x="0" y="0"/>
          <a:ext cx="0" cy="0"/>
          <a:chOff x="0" y="0"/>
          <a:chExt cx="0" cy="0"/>
        </a:xfrm>
      </p:grpSpPr>
      <p:sp>
        <p:nvSpPr>
          <p:cNvPr id="29" name="Google Shape;29;p7"/>
          <p:cNvSpPr txBox="1"/>
          <p:nvPr>
            <p:ph type="title"/>
          </p:nvPr>
        </p:nvSpPr>
        <p:spPr>
          <a:xfrm>
            <a:off x="342870" y="839573"/>
            <a:ext cx="3088800" cy="1141800"/>
          </a:xfrm>
          <a:prstGeom prst="rect">
            <a:avLst/>
          </a:prstGeom>
        </p:spPr>
        <p:txBody>
          <a:bodyPr anchorCtr="0" anchor="b" bIns="96675" lIns="96675" spcFirstLastPara="1" rIns="96675" wrap="square" tIns="96675">
            <a:noAutofit/>
          </a:bodyPr>
          <a:lstStyle>
            <a:lvl1pPr lvl="0">
              <a:spcBef>
                <a:spcPts val="0"/>
              </a:spcBef>
              <a:spcAft>
                <a:spcPts val="0"/>
              </a:spcAft>
              <a:buSzPts val="2500"/>
              <a:buNone/>
              <a:defRPr sz="2500"/>
            </a:lvl1pPr>
            <a:lvl2pPr lvl="1">
              <a:spcBef>
                <a:spcPts val="0"/>
              </a:spcBef>
              <a:spcAft>
                <a:spcPts val="0"/>
              </a:spcAft>
              <a:buSzPts val="2500"/>
              <a:buNone/>
              <a:defRPr sz="2500"/>
            </a:lvl2pPr>
            <a:lvl3pPr lvl="2">
              <a:spcBef>
                <a:spcPts val="0"/>
              </a:spcBef>
              <a:spcAft>
                <a:spcPts val="0"/>
              </a:spcAft>
              <a:buSzPts val="2500"/>
              <a:buNone/>
              <a:defRPr sz="2500"/>
            </a:lvl3pPr>
            <a:lvl4pPr lvl="3">
              <a:spcBef>
                <a:spcPts val="0"/>
              </a:spcBef>
              <a:spcAft>
                <a:spcPts val="0"/>
              </a:spcAft>
              <a:buSzPts val="2500"/>
              <a:buNone/>
              <a:defRPr sz="2500"/>
            </a:lvl4pPr>
            <a:lvl5pPr lvl="4">
              <a:spcBef>
                <a:spcPts val="0"/>
              </a:spcBef>
              <a:spcAft>
                <a:spcPts val="0"/>
              </a:spcAft>
              <a:buSzPts val="2500"/>
              <a:buNone/>
              <a:defRPr sz="2500"/>
            </a:lvl5pPr>
            <a:lvl6pPr lvl="5">
              <a:spcBef>
                <a:spcPts val="0"/>
              </a:spcBef>
              <a:spcAft>
                <a:spcPts val="0"/>
              </a:spcAft>
              <a:buSzPts val="2500"/>
              <a:buNone/>
              <a:defRPr sz="2500"/>
            </a:lvl6pPr>
            <a:lvl7pPr lvl="6">
              <a:spcBef>
                <a:spcPts val="0"/>
              </a:spcBef>
              <a:spcAft>
                <a:spcPts val="0"/>
              </a:spcAft>
              <a:buSzPts val="2500"/>
              <a:buNone/>
              <a:defRPr sz="2500"/>
            </a:lvl7pPr>
            <a:lvl8pPr lvl="7">
              <a:spcBef>
                <a:spcPts val="0"/>
              </a:spcBef>
              <a:spcAft>
                <a:spcPts val="0"/>
              </a:spcAft>
              <a:buSzPts val="2500"/>
              <a:buNone/>
              <a:defRPr sz="2500"/>
            </a:lvl8pPr>
            <a:lvl9pPr lvl="8">
              <a:spcBef>
                <a:spcPts val="0"/>
              </a:spcBef>
              <a:spcAft>
                <a:spcPts val="0"/>
              </a:spcAft>
              <a:buSzPts val="2500"/>
              <a:buNone/>
              <a:defRPr sz="2500"/>
            </a:lvl9pPr>
          </a:lstStyle>
          <a:p/>
        </p:txBody>
      </p:sp>
      <p:sp>
        <p:nvSpPr>
          <p:cNvPr id="30" name="Google Shape;30;p7"/>
          <p:cNvSpPr txBox="1"/>
          <p:nvPr>
            <p:ph idx="1" type="body"/>
          </p:nvPr>
        </p:nvSpPr>
        <p:spPr>
          <a:xfrm>
            <a:off x="342870" y="2099840"/>
            <a:ext cx="3088800" cy="4804500"/>
          </a:xfrm>
          <a:prstGeom prst="rect">
            <a:avLst/>
          </a:prstGeom>
        </p:spPr>
        <p:txBody>
          <a:bodyPr anchorCtr="0" anchor="t" bIns="96675" lIns="96675" spcFirstLastPara="1" rIns="96675" wrap="square" tIns="96675">
            <a:noAutofit/>
          </a:bodyPr>
          <a:lstStyle>
            <a:lvl1pPr indent="-311150" lvl="0" marL="457200">
              <a:spcBef>
                <a:spcPts val="0"/>
              </a:spcBef>
              <a:spcAft>
                <a:spcPts val="0"/>
              </a:spcAft>
              <a:buSzPts val="1300"/>
              <a:buChar char="●"/>
              <a:defRPr sz="1300"/>
            </a:lvl1pPr>
            <a:lvl2pPr indent="-311150" lvl="1" marL="914400">
              <a:spcBef>
                <a:spcPts val="1700"/>
              </a:spcBef>
              <a:spcAft>
                <a:spcPts val="0"/>
              </a:spcAft>
              <a:buSzPts val="1300"/>
              <a:buChar char="○"/>
              <a:defRPr sz="1300"/>
            </a:lvl2pPr>
            <a:lvl3pPr indent="-311150" lvl="2" marL="1371600">
              <a:spcBef>
                <a:spcPts val="1700"/>
              </a:spcBef>
              <a:spcAft>
                <a:spcPts val="0"/>
              </a:spcAft>
              <a:buSzPts val="1300"/>
              <a:buChar char="■"/>
              <a:defRPr sz="1300"/>
            </a:lvl3pPr>
            <a:lvl4pPr indent="-311150" lvl="3" marL="1828800">
              <a:spcBef>
                <a:spcPts val="1700"/>
              </a:spcBef>
              <a:spcAft>
                <a:spcPts val="0"/>
              </a:spcAft>
              <a:buSzPts val="1300"/>
              <a:buChar char="●"/>
              <a:defRPr sz="1300"/>
            </a:lvl4pPr>
            <a:lvl5pPr indent="-311150" lvl="4" marL="2286000">
              <a:spcBef>
                <a:spcPts val="1700"/>
              </a:spcBef>
              <a:spcAft>
                <a:spcPts val="0"/>
              </a:spcAft>
              <a:buSzPts val="1300"/>
              <a:buChar char="○"/>
              <a:defRPr sz="1300"/>
            </a:lvl5pPr>
            <a:lvl6pPr indent="-311150" lvl="5" marL="2743200">
              <a:spcBef>
                <a:spcPts val="1700"/>
              </a:spcBef>
              <a:spcAft>
                <a:spcPts val="0"/>
              </a:spcAft>
              <a:buSzPts val="1300"/>
              <a:buChar char="■"/>
              <a:defRPr sz="1300"/>
            </a:lvl6pPr>
            <a:lvl7pPr indent="-311150" lvl="6" marL="3200400">
              <a:spcBef>
                <a:spcPts val="1700"/>
              </a:spcBef>
              <a:spcAft>
                <a:spcPts val="0"/>
              </a:spcAft>
              <a:buSzPts val="1300"/>
              <a:buChar char="●"/>
              <a:defRPr sz="1300"/>
            </a:lvl7pPr>
            <a:lvl8pPr indent="-311150" lvl="7" marL="3657600">
              <a:spcBef>
                <a:spcPts val="1700"/>
              </a:spcBef>
              <a:spcAft>
                <a:spcPts val="0"/>
              </a:spcAft>
              <a:buSzPts val="1300"/>
              <a:buChar char="○"/>
              <a:defRPr sz="1300"/>
            </a:lvl8pPr>
            <a:lvl9pPr indent="-311150" lvl="8" marL="4114800">
              <a:spcBef>
                <a:spcPts val="1700"/>
              </a:spcBef>
              <a:spcAft>
                <a:spcPts val="1700"/>
              </a:spcAft>
              <a:buSzPts val="1300"/>
              <a:buChar char="■"/>
              <a:defRPr sz="1300"/>
            </a:lvl9pPr>
          </a:lstStyle>
          <a:p/>
        </p:txBody>
      </p:sp>
      <p:sp>
        <p:nvSpPr>
          <p:cNvPr id="31" name="Google Shape;31;p7"/>
          <p:cNvSpPr txBox="1"/>
          <p:nvPr>
            <p:ph idx="12" type="sldNum"/>
          </p:nvPr>
        </p:nvSpPr>
        <p:spPr>
          <a:xfrm>
            <a:off x="9319704" y="7046639"/>
            <a:ext cx="603300" cy="594900"/>
          </a:xfrm>
          <a:prstGeom prst="rect">
            <a:avLst/>
          </a:prstGeom>
        </p:spPr>
        <p:txBody>
          <a:bodyPr anchorCtr="0" anchor="ctr" bIns="96675" lIns="96675" spcFirstLastPara="1" rIns="96675" wrap="square" tIns="96675">
            <a:no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Main point">
  <p:cSld name="MAIN_POINT">
    <p:spTree>
      <p:nvGrpSpPr>
        <p:cNvPr id="32" name="Shape 32"/>
        <p:cNvGrpSpPr/>
        <p:nvPr/>
      </p:nvGrpSpPr>
      <p:grpSpPr>
        <a:xfrm>
          <a:off x="0" y="0"/>
          <a:ext cx="0" cy="0"/>
          <a:chOff x="0" y="0"/>
          <a:chExt cx="0" cy="0"/>
        </a:xfrm>
      </p:grpSpPr>
      <p:sp>
        <p:nvSpPr>
          <p:cNvPr id="33" name="Google Shape;33;p8"/>
          <p:cNvSpPr txBox="1"/>
          <p:nvPr>
            <p:ph type="title"/>
          </p:nvPr>
        </p:nvSpPr>
        <p:spPr>
          <a:xfrm>
            <a:off x="539275" y="680227"/>
            <a:ext cx="7004400" cy="6181800"/>
          </a:xfrm>
          <a:prstGeom prst="rect">
            <a:avLst/>
          </a:prstGeom>
        </p:spPr>
        <p:txBody>
          <a:bodyPr anchorCtr="0" anchor="ctr" bIns="96675" lIns="96675" spcFirstLastPara="1" rIns="96675" wrap="square" tIns="96675">
            <a:noAutofit/>
          </a:bodyPr>
          <a:lstStyle>
            <a:lvl1pPr lvl="0">
              <a:spcBef>
                <a:spcPts val="0"/>
              </a:spcBef>
              <a:spcAft>
                <a:spcPts val="0"/>
              </a:spcAft>
              <a:buSzPts val="5100"/>
              <a:buNone/>
              <a:defRPr sz="5100"/>
            </a:lvl1pPr>
            <a:lvl2pPr lvl="1">
              <a:spcBef>
                <a:spcPts val="0"/>
              </a:spcBef>
              <a:spcAft>
                <a:spcPts val="0"/>
              </a:spcAft>
              <a:buSzPts val="5100"/>
              <a:buNone/>
              <a:defRPr sz="5100"/>
            </a:lvl2pPr>
            <a:lvl3pPr lvl="2">
              <a:spcBef>
                <a:spcPts val="0"/>
              </a:spcBef>
              <a:spcAft>
                <a:spcPts val="0"/>
              </a:spcAft>
              <a:buSzPts val="5100"/>
              <a:buNone/>
              <a:defRPr sz="5100"/>
            </a:lvl3pPr>
            <a:lvl4pPr lvl="3">
              <a:spcBef>
                <a:spcPts val="0"/>
              </a:spcBef>
              <a:spcAft>
                <a:spcPts val="0"/>
              </a:spcAft>
              <a:buSzPts val="5100"/>
              <a:buNone/>
              <a:defRPr sz="5100"/>
            </a:lvl4pPr>
            <a:lvl5pPr lvl="4">
              <a:spcBef>
                <a:spcPts val="0"/>
              </a:spcBef>
              <a:spcAft>
                <a:spcPts val="0"/>
              </a:spcAft>
              <a:buSzPts val="5100"/>
              <a:buNone/>
              <a:defRPr sz="5100"/>
            </a:lvl5pPr>
            <a:lvl6pPr lvl="5">
              <a:spcBef>
                <a:spcPts val="0"/>
              </a:spcBef>
              <a:spcAft>
                <a:spcPts val="0"/>
              </a:spcAft>
              <a:buSzPts val="5100"/>
              <a:buNone/>
              <a:defRPr sz="5100"/>
            </a:lvl6pPr>
            <a:lvl7pPr lvl="6">
              <a:spcBef>
                <a:spcPts val="0"/>
              </a:spcBef>
              <a:spcAft>
                <a:spcPts val="0"/>
              </a:spcAft>
              <a:buSzPts val="5100"/>
              <a:buNone/>
              <a:defRPr sz="5100"/>
            </a:lvl7pPr>
            <a:lvl8pPr lvl="7">
              <a:spcBef>
                <a:spcPts val="0"/>
              </a:spcBef>
              <a:spcAft>
                <a:spcPts val="0"/>
              </a:spcAft>
              <a:buSzPts val="5100"/>
              <a:buNone/>
              <a:defRPr sz="5100"/>
            </a:lvl8pPr>
            <a:lvl9pPr lvl="8">
              <a:spcBef>
                <a:spcPts val="0"/>
              </a:spcBef>
              <a:spcAft>
                <a:spcPts val="0"/>
              </a:spcAft>
              <a:buSzPts val="5100"/>
              <a:buNone/>
              <a:defRPr sz="5100"/>
            </a:lvl9pPr>
          </a:lstStyle>
          <a:p/>
        </p:txBody>
      </p:sp>
      <p:sp>
        <p:nvSpPr>
          <p:cNvPr id="34" name="Google Shape;34;p8"/>
          <p:cNvSpPr txBox="1"/>
          <p:nvPr>
            <p:ph idx="12" type="sldNum"/>
          </p:nvPr>
        </p:nvSpPr>
        <p:spPr>
          <a:xfrm>
            <a:off x="9319704" y="7046639"/>
            <a:ext cx="603300" cy="594900"/>
          </a:xfrm>
          <a:prstGeom prst="rect">
            <a:avLst/>
          </a:prstGeom>
        </p:spPr>
        <p:txBody>
          <a:bodyPr anchorCtr="0" anchor="ctr" bIns="96675" lIns="96675" spcFirstLastPara="1" rIns="96675" wrap="square" tIns="96675">
            <a:no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Section title and description">
  <p:cSld name="SECTION_TITLE_AND_DESCRIPTION">
    <p:spTree>
      <p:nvGrpSpPr>
        <p:cNvPr id="35" name="Shape 35"/>
        <p:cNvGrpSpPr/>
        <p:nvPr/>
      </p:nvGrpSpPr>
      <p:grpSpPr>
        <a:xfrm>
          <a:off x="0" y="0"/>
          <a:ext cx="0" cy="0"/>
          <a:chOff x="0" y="0"/>
          <a:chExt cx="0" cy="0"/>
        </a:xfrm>
      </p:grpSpPr>
      <p:sp>
        <p:nvSpPr>
          <p:cNvPr id="36" name="Google Shape;36;p9"/>
          <p:cNvSpPr/>
          <p:nvPr/>
        </p:nvSpPr>
        <p:spPr>
          <a:xfrm>
            <a:off x="5029200" y="-189"/>
            <a:ext cx="5029200" cy="7772400"/>
          </a:xfrm>
          <a:prstGeom prst="rect">
            <a:avLst/>
          </a:prstGeom>
          <a:solidFill>
            <a:schemeClr val="lt2"/>
          </a:solidFill>
          <a:ln>
            <a:noFill/>
          </a:ln>
        </p:spPr>
        <p:txBody>
          <a:bodyPr anchorCtr="0" anchor="ctr" bIns="96675" lIns="96675" spcFirstLastPara="1" rIns="96675" wrap="square" tIns="96675">
            <a:noAutofit/>
          </a:bodyPr>
          <a:lstStyle/>
          <a:p>
            <a:pPr indent="0" lvl="0" marL="0" rtl="0" algn="l">
              <a:spcBef>
                <a:spcPts val="0"/>
              </a:spcBef>
              <a:spcAft>
                <a:spcPts val="0"/>
              </a:spcAft>
              <a:buNone/>
            </a:pPr>
            <a:r>
              <a:t/>
            </a:r>
            <a:endParaRPr/>
          </a:p>
        </p:txBody>
      </p:sp>
      <p:sp>
        <p:nvSpPr>
          <p:cNvPr id="37" name="Google Shape;37;p9"/>
          <p:cNvSpPr txBox="1"/>
          <p:nvPr>
            <p:ph type="title"/>
          </p:nvPr>
        </p:nvSpPr>
        <p:spPr>
          <a:xfrm>
            <a:off x="292050" y="1863464"/>
            <a:ext cx="4449600" cy="2239800"/>
          </a:xfrm>
          <a:prstGeom prst="rect">
            <a:avLst/>
          </a:prstGeom>
        </p:spPr>
        <p:txBody>
          <a:bodyPr anchorCtr="0" anchor="b" bIns="96675" lIns="96675" spcFirstLastPara="1" rIns="96675" wrap="square" tIns="96675">
            <a:noAutofit/>
          </a:bodyPr>
          <a:lstStyle>
            <a:lvl1pPr lvl="0" algn="ctr">
              <a:spcBef>
                <a:spcPts val="0"/>
              </a:spcBef>
              <a:spcAft>
                <a:spcPts val="0"/>
              </a:spcAft>
              <a:buSzPts val="4400"/>
              <a:buNone/>
              <a:defRPr sz="4400"/>
            </a:lvl1pPr>
            <a:lvl2pPr lvl="1" algn="ctr">
              <a:spcBef>
                <a:spcPts val="0"/>
              </a:spcBef>
              <a:spcAft>
                <a:spcPts val="0"/>
              </a:spcAft>
              <a:buSzPts val="4400"/>
              <a:buNone/>
              <a:defRPr sz="4400"/>
            </a:lvl2pPr>
            <a:lvl3pPr lvl="2" algn="ctr">
              <a:spcBef>
                <a:spcPts val="0"/>
              </a:spcBef>
              <a:spcAft>
                <a:spcPts val="0"/>
              </a:spcAft>
              <a:buSzPts val="4400"/>
              <a:buNone/>
              <a:defRPr sz="4400"/>
            </a:lvl3pPr>
            <a:lvl4pPr lvl="3" algn="ctr">
              <a:spcBef>
                <a:spcPts val="0"/>
              </a:spcBef>
              <a:spcAft>
                <a:spcPts val="0"/>
              </a:spcAft>
              <a:buSzPts val="4400"/>
              <a:buNone/>
              <a:defRPr sz="4400"/>
            </a:lvl4pPr>
            <a:lvl5pPr lvl="4" algn="ctr">
              <a:spcBef>
                <a:spcPts val="0"/>
              </a:spcBef>
              <a:spcAft>
                <a:spcPts val="0"/>
              </a:spcAft>
              <a:buSzPts val="4400"/>
              <a:buNone/>
              <a:defRPr sz="4400"/>
            </a:lvl5pPr>
            <a:lvl6pPr lvl="5" algn="ctr">
              <a:spcBef>
                <a:spcPts val="0"/>
              </a:spcBef>
              <a:spcAft>
                <a:spcPts val="0"/>
              </a:spcAft>
              <a:buSzPts val="4400"/>
              <a:buNone/>
              <a:defRPr sz="4400"/>
            </a:lvl6pPr>
            <a:lvl7pPr lvl="6" algn="ctr">
              <a:spcBef>
                <a:spcPts val="0"/>
              </a:spcBef>
              <a:spcAft>
                <a:spcPts val="0"/>
              </a:spcAft>
              <a:buSzPts val="4400"/>
              <a:buNone/>
              <a:defRPr sz="4400"/>
            </a:lvl7pPr>
            <a:lvl8pPr lvl="7" algn="ctr">
              <a:spcBef>
                <a:spcPts val="0"/>
              </a:spcBef>
              <a:spcAft>
                <a:spcPts val="0"/>
              </a:spcAft>
              <a:buSzPts val="4400"/>
              <a:buNone/>
              <a:defRPr sz="4400"/>
            </a:lvl8pPr>
            <a:lvl9pPr lvl="8" algn="ctr">
              <a:spcBef>
                <a:spcPts val="0"/>
              </a:spcBef>
              <a:spcAft>
                <a:spcPts val="0"/>
              </a:spcAft>
              <a:buSzPts val="4400"/>
              <a:buNone/>
              <a:defRPr sz="4400"/>
            </a:lvl9pPr>
          </a:lstStyle>
          <a:p/>
        </p:txBody>
      </p:sp>
      <p:sp>
        <p:nvSpPr>
          <p:cNvPr id="38" name="Google Shape;38;p9"/>
          <p:cNvSpPr txBox="1"/>
          <p:nvPr>
            <p:ph idx="1" type="subTitle"/>
          </p:nvPr>
        </p:nvSpPr>
        <p:spPr>
          <a:xfrm>
            <a:off x="292050" y="4235758"/>
            <a:ext cx="4449600" cy="1866300"/>
          </a:xfrm>
          <a:prstGeom prst="rect">
            <a:avLst/>
          </a:prstGeom>
        </p:spPr>
        <p:txBody>
          <a:bodyPr anchorCtr="0" anchor="t" bIns="96675" lIns="96675" spcFirstLastPara="1" rIns="96675" wrap="square" tIns="96675">
            <a:noAutofit/>
          </a:bodyPr>
          <a:lstStyle>
            <a:lvl1pPr lvl="0" algn="ctr">
              <a:lnSpc>
                <a:spcPct val="100000"/>
              </a:lnSpc>
              <a:spcBef>
                <a:spcPts val="0"/>
              </a:spcBef>
              <a:spcAft>
                <a:spcPts val="0"/>
              </a:spcAft>
              <a:buSzPts val="2200"/>
              <a:buNone/>
              <a:defRPr sz="2200"/>
            </a:lvl1pPr>
            <a:lvl2pPr lvl="1" algn="ctr">
              <a:lnSpc>
                <a:spcPct val="100000"/>
              </a:lnSpc>
              <a:spcBef>
                <a:spcPts val="0"/>
              </a:spcBef>
              <a:spcAft>
                <a:spcPts val="0"/>
              </a:spcAft>
              <a:buSzPts val="2200"/>
              <a:buNone/>
              <a:defRPr sz="2200"/>
            </a:lvl2pPr>
            <a:lvl3pPr lvl="2" algn="ctr">
              <a:lnSpc>
                <a:spcPct val="100000"/>
              </a:lnSpc>
              <a:spcBef>
                <a:spcPts val="0"/>
              </a:spcBef>
              <a:spcAft>
                <a:spcPts val="0"/>
              </a:spcAft>
              <a:buSzPts val="2200"/>
              <a:buNone/>
              <a:defRPr sz="2200"/>
            </a:lvl3pPr>
            <a:lvl4pPr lvl="3" algn="ctr">
              <a:lnSpc>
                <a:spcPct val="100000"/>
              </a:lnSpc>
              <a:spcBef>
                <a:spcPts val="0"/>
              </a:spcBef>
              <a:spcAft>
                <a:spcPts val="0"/>
              </a:spcAft>
              <a:buSzPts val="2200"/>
              <a:buNone/>
              <a:defRPr sz="2200"/>
            </a:lvl4pPr>
            <a:lvl5pPr lvl="4" algn="ctr">
              <a:lnSpc>
                <a:spcPct val="100000"/>
              </a:lnSpc>
              <a:spcBef>
                <a:spcPts val="0"/>
              </a:spcBef>
              <a:spcAft>
                <a:spcPts val="0"/>
              </a:spcAft>
              <a:buSzPts val="2200"/>
              <a:buNone/>
              <a:defRPr sz="2200"/>
            </a:lvl5pPr>
            <a:lvl6pPr lvl="5" algn="ctr">
              <a:lnSpc>
                <a:spcPct val="100000"/>
              </a:lnSpc>
              <a:spcBef>
                <a:spcPts val="0"/>
              </a:spcBef>
              <a:spcAft>
                <a:spcPts val="0"/>
              </a:spcAft>
              <a:buSzPts val="2200"/>
              <a:buNone/>
              <a:defRPr sz="2200"/>
            </a:lvl6pPr>
            <a:lvl7pPr lvl="6" algn="ctr">
              <a:lnSpc>
                <a:spcPct val="100000"/>
              </a:lnSpc>
              <a:spcBef>
                <a:spcPts val="0"/>
              </a:spcBef>
              <a:spcAft>
                <a:spcPts val="0"/>
              </a:spcAft>
              <a:buSzPts val="2200"/>
              <a:buNone/>
              <a:defRPr sz="2200"/>
            </a:lvl7pPr>
            <a:lvl8pPr lvl="7" algn="ctr">
              <a:lnSpc>
                <a:spcPct val="100000"/>
              </a:lnSpc>
              <a:spcBef>
                <a:spcPts val="0"/>
              </a:spcBef>
              <a:spcAft>
                <a:spcPts val="0"/>
              </a:spcAft>
              <a:buSzPts val="2200"/>
              <a:buNone/>
              <a:defRPr sz="2200"/>
            </a:lvl8pPr>
            <a:lvl9pPr lvl="8" algn="ctr">
              <a:lnSpc>
                <a:spcPct val="100000"/>
              </a:lnSpc>
              <a:spcBef>
                <a:spcPts val="0"/>
              </a:spcBef>
              <a:spcAft>
                <a:spcPts val="0"/>
              </a:spcAft>
              <a:buSzPts val="2200"/>
              <a:buNone/>
              <a:defRPr sz="2200"/>
            </a:lvl9pPr>
          </a:lstStyle>
          <a:p/>
        </p:txBody>
      </p:sp>
      <p:sp>
        <p:nvSpPr>
          <p:cNvPr id="39" name="Google Shape;39;p9"/>
          <p:cNvSpPr txBox="1"/>
          <p:nvPr>
            <p:ph idx="2" type="body"/>
          </p:nvPr>
        </p:nvSpPr>
        <p:spPr>
          <a:xfrm>
            <a:off x="5433450" y="1094158"/>
            <a:ext cx="4221000" cy="5583900"/>
          </a:xfrm>
          <a:prstGeom prst="rect">
            <a:avLst/>
          </a:prstGeom>
        </p:spPr>
        <p:txBody>
          <a:bodyPr anchorCtr="0" anchor="ctr" bIns="96675" lIns="96675" spcFirstLastPara="1" rIns="96675" wrap="square" tIns="96675">
            <a:noAutofit/>
          </a:bodyPr>
          <a:lstStyle>
            <a:lvl1pPr indent="-349250" lvl="0" marL="457200">
              <a:spcBef>
                <a:spcPts val="0"/>
              </a:spcBef>
              <a:spcAft>
                <a:spcPts val="0"/>
              </a:spcAft>
              <a:buSzPts val="1900"/>
              <a:buChar char="●"/>
              <a:defRPr/>
            </a:lvl1pPr>
            <a:lvl2pPr indent="-323850" lvl="1" marL="914400">
              <a:spcBef>
                <a:spcPts val="1700"/>
              </a:spcBef>
              <a:spcAft>
                <a:spcPts val="0"/>
              </a:spcAft>
              <a:buSzPts val="1500"/>
              <a:buChar char="○"/>
              <a:defRPr/>
            </a:lvl2pPr>
            <a:lvl3pPr indent="-323850" lvl="2" marL="1371600">
              <a:spcBef>
                <a:spcPts val="1700"/>
              </a:spcBef>
              <a:spcAft>
                <a:spcPts val="0"/>
              </a:spcAft>
              <a:buSzPts val="1500"/>
              <a:buChar char="■"/>
              <a:defRPr/>
            </a:lvl3pPr>
            <a:lvl4pPr indent="-323850" lvl="3" marL="1828800">
              <a:spcBef>
                <a:spcPts val="1700"/>
              </a:spcBef>
              <a:spcAft>
                <a:spcPts val="0"/>
              </a:spcAft>
              <a:buSzPts val="1500"/>
              <a:buChar char="●"/>
              <a:defRPr/>
            </a:lvl4pPr>
            <a:lvl5pPr indent="-323850" lvl="4" marL="2286000">
              <a:spcBef>
                <a:spcPts val="1700"/>
              </a:spcBef>
              <a:spcAft>
                <a:spcPts val="0"/>
              </a:spcAft>
              <a:buSzPts val="1500"/>
              <a:buChar char="○"/>
              <a:defRPr/>
            </a:lvl5pPr>
            <a:lvl6pPr indent="-323850" lvl="5" marL="2743200">
              <a:spcBef>
                <a:spcPts val="1700"/>
              </a:spcBef>
              <a:spcAft>
                <a:spcPts val="0"/>
              </a:spcAft>
              <a:buSzPts val="1500"/>
              <a:buChar char="■"/>
              <a:defRPr/>
            </a:lvl6pPr>
            <a:lvl7pPr indent="-323850" lvl="6" marL="3200400">
              <a:spcBef>
                <a:spcPts val="1700"/>
              </a:spcBef>
              <a:spcAft>
                <a:spcPts val="0"/>
              </a:spcAft>
              <a:buSzPts val="1500"/>
              <a:buChar char="●"/>
              <a:defRPr/>
            </a:lvl7pPr>
            <a:lvl8pPr indent="-323850" lvl="7" marL="3657600">
              <a:spcBef>
                <a:spcPts val="1700"/>
              </a:spcBef>
              <a:spcAft>
                <a:spcPts val="0"/>
              </a:spcAft>
              <a:buSzPts val="1500"/>
              <a:buChar char="○"/>
              <a:defRPr/>
            </a:lvl8pPr>
            <a:lvl9pPr indent="-323850" lvl="8" marL="4114800">
              <a:spcBef>
                <a:spcPts val="1700"/>
              </a:spcBef>
              <a:spcAft>
                <a:spcPts val="1700"/>
              </a:spcAft>
              <a:buSzPts val="1500"/>
              <a:buChar char="■"/>
              <a:defRPr/>
            </a:lvl9pPr>
          </a:lstStyle>
          <a:p/>
        </p:txBody>
      </p:sp>
      <p:sp>
        <p:nvSpPr>
          <p:cNvPr id="40" name="Google Shape;40;p9"/>
          <p:cNvSpPr txBox="1"/>
          <p:nvPr>
            <p:ph idx="12" type="sldNum"/>
          </p:nvPr>
        </p:nvSpPr>
        <p:spPr>
          <a:xfrm>
            <a:off x="9319704" y="7046639"/>
            <a:ext cx="603300" cy="594900"/>
          </a:xfrm>
          <a:prstGeom prst="rect">
            <a:avLst/>
          </a:prstGeom>
        </p:spPr>
        <p:txBody>
          <a:bodyPr anchorCtr="0" anchor="ctr" bIns="96675" lIns="96675" spcFirstLastPara="1" rIns="96675" wrap="square" tIns="96675">
            <a:no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Caption">
  <p:cSld name="CAPTION_ONLY">
    <p:spTree>
      <p:nvGrpSpPr>
        <p:cNvPr id="41" name="Shape 41"/>
        <p:cNvGrpSpPr/>
        <p:nvPr/>
      </p:nvGrpSpPr>
      <p:grpSpPr>
        <a:xfrm>
          <a:off x="0" y="0"/>
          <a:ext cx="0" cy="0"/>
          <a:chOff x="0" y="0"/>
          <a:chExt cx="0" cy="0"/>
        </a:xfrm>
      </p:grpSpPr>
      <p:sp>
        <p:nvSpPr>
          <p:cNvPr id="42" name="Google Shape;42;p10"/>
          <p:cNvSpPr txBox="1"/>
          <p:nvPr>
            <p:ph idx="1" type="body"/>
          </p:nvPr>
        </p:nvSpPr>
        <p:spPr>
          <a:xfrm>
            <a:off x="342870" y="6392869"/>
            <a:ext cx="6598800" cy="914400"/>
          </a:xfrm>
          <a:prstGeom prst="rect">
            <a:avLst/>
          </a:prstGeom>
        </p:spPr>
        <p:txBody>
          <a:bodyPr anchorCtr="0" anchor="ctr" bIns="96675" lIns="96675" spcFirstLastPara="1" rIns="96675" wrap="square" tIns="96675">
            <a:noAutofit/>
          </a:bodyPr>
          <a:lstStyle>
            <a:lvl1pPr indent="-228600" lvl="0" marL="457200">
              <a:lnSpc>
                <a:spcPct val="100000"/>
              </a:lnSpc>
              <a:spcBef>
                <a:spcPts val="0"/>
              </a:spcBef>
              <a:spcAft>
                <a:spcPts val="0"/>
              </a:spcAft>
              <a:buSzPts val="1900"/>
              <a:buNone/>
              <a:defRPr/>
            </a:lvl1pPr>
          </a:lstStyle>
          <a:p/>
        </p:txBody>
      </p:sp>
      <p:sp>
        <p:nvSpPr>
          <p:cNvPr id="43" name="Google Shape;43;p10"/>
          <p:cNvSpPr txBox="1"/>
          <p:nvPr>
            <p:ph idx="12" type="sldNum"/>
          </p:nvPr>
        </p:nvSpPr>
        <p:spPr>
          <a:xfrm>
            <a:off x="9319704" y="7046639"/>
            <a:ext cx="603300" cy="594900"/>
          </a:xfrm>
          <a:prstGeom prst="rect">
            <a:avLst/>
          </a:prstGeom>
        </p:spPr>
        <p:txBody>
          <a:bodyPr anchorCtr="0" anchor="ctr" bIns="96675" lIns="96675" spcFirstLastPara="1" rIns="96675" wrap="square" tIns="96675">
            <a:no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Masters/_rels/slideMaster1.xml.rels><?xml version="1.0" encoding="UTF-8" standalone="yes"?><Relationships xmlns="http://schemas.openxmlformats.org/package/2006/relationships"><Relationship Id="rId1" Type="http://schemas.openxmlformats.org/officeDocument/2006/relationships/slideLayout" Target="../slideLayouts/slideLayout1.xml"/><Relationship Id="rId2" Type="http://schemas.openxmlformats.org/officeDocument/2006/relationships/slideLayout" Target="../slideLayouts/slideLayout2.xml"/><Relationship Id="rId3" Type="http://schemas.openxmlformats.org/officeDocument/2006/relationships/slideLayout" Target="../slideLayouts/slideLayout3.xml"/><Relationship Id="rId4" Type="http://schemas.openxmlformats.org/officeDocument/2006/relationships/slideLayout" Target="../slideLayouts/slideLayout4.xml"/><Relationship Id="rId11" Type="http://schemas.openxmlformats.org/officeDocument/2006/relationships/slideLayout" Target="../slideLayouts/slideLayout11.xml"/><Relationship Id="rId10" Type="http://schemas.openxmlformats.org/officeDocument/2006/relationships/slideLayout" Target="../slideLayouts/slideLayout10.xml"/><Relationship Id="rId12" Type="http://schemas.openxmlformats.org/officeDocument/2006/relationships/theme" Target="../theme/theme1.xml"/><Relationship Id="rId9" Type="http://schemas.openxmlformats.org/officeDocument/2006/relationships/slideLayout" Target="../slideLayouts/slideLayout9.xml"/><Relationship Id="rId5" Type="http://schemas.openxmlformats.org/officeDocument/2006/relationships/slideLayout" Target="../slideLayouts/slideLayout5.xml"/><Relationship Id="rId6" Type="http://schemas.openxmlformats.org/officeDocument/2006/relationships/slideLayout" Target="../slideLayouts/slideLayout6.xml"/><Relationship Id="rId7" Type="http://schemas.openxmlformats.org/officeDocument/2006/relationships/slideLayout" Target="../slideLayouts/slideLayout7.xml"/><Relationship Id="rId8" Type="http://schemas.openxmlformats.org/officeDocument/2006/relationships/slideLayout" Target="../slideLayouts/slideLayout8.xml"/></Relationships>
</file>

<file path=ppt/slideMasters/slideMaster1.xml><?xml version="1.0" encoding="utf-8"?>
<p:sldMaste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name="simple-light-2">
    <p:bg>
      <p:bgPr>
        <a:solidFill>
          <a:schemeClr val="lt1"/>
        </a:solidFill>
      </p:bgPr>
    </p:bg>
    <p:spTree>
      <p:nvGrpSpPr>
        <p:cNvPr id="5" name="Shape 5"/>
        <p:cNvGrpSpPr/>
        <p:nvPr/>
      </p:nvGrpSpPr>
      <p:grpSpPr>
        <a:xfrm>
          <a:off x="0" y="0"/>
          <a:ext cx="0" cy="0"/>
          <a:chOff x="0" y="0"/>
          <a:chExt cx="0" cy="0"/>
        </a:xfrm>
      </p:grpSpPr>
      <p:sp>
        <p:nvSpPr>
          <p:cNvPr id="6" name="Google Shape;6;p1"/>
          <p:cNvSpPr txBox="1"/>
          <p:nvPr>
            <p:ph type="title"/>
          </p:nvPr>
        </p:nvSpPr>
        <p:spPr>
          <a:xfrm>
            <a:off x="342870" y="672482"/>
            <a:ext cx="9372900" cy="865500"/>
          </a:xfrm>
          <a:prstGeom prst="rect">
            <a:avLst/>
          </a:prstGeom>
          <a:noFill/>
          <a:ln>
            <a:noFill/>
          </a:ln>
        </p:spPr>
        <p:txBody>
          <a:bodyPr anchorCtr="0" anchor="t" bIns="96675" lIns="96675" spcFirstLastPara="1" rIns="96675" wrap="square" tIns="96675">
            <a:noAutofit/>
          </a:bodyPr>
          <a:lstStyle>
            <a:lvl1pPr lvl="0">
              <a:spcBef>
                <a:spcPts val="0"/>
              </a:spcBef>
              <a:spcAft>
                <a:spcPts val="0"/>
              </a:spcAft>
              <a:buClr>
                <a:schemeClr val="dk1"/>
              </a:buClr>
              <a:buSzPts val="3000"/>
              <a:buNone/>
              <a:defRPr sz="3000">
                <a:solidFill>
                  <a:schemeClr val="dk1"/>
                </a:solidFill>
              </a:defRPr>
            </a:lvl1pPr>
            <a:lvl2pPr lvl="1">
              <a:spcBef>
                <a:spcPts val="0"/>
              </a:spcBef>
              <a:spcAft>
                <a:spcPts val="0"/>
              </a:spcAft>
              <a:buClr>
                <a:schemeClr val="dk1"/>
              </a:buClr>
              <a:buSzPts val="3000"/>
              <a:buNone/>
              <a:defRPr sz="3000">
                <a:solidFill>
                  <a:schemeClr val="dk1"/>
                </a:solidFill>
              </a:defRPr>
            </a:lvl2pPr>
            <a:lvl3pPr lvl="2">
              <a:spcBef>
                <a:spcPts val="0"/>
              </a:spcBef>
              <a:spcAft>
                <a:spcPts val="0"/>
              </a:spcAft>
              <a:buClr>
                <a:schemeClr val="dk1"/>
              </a:buClr>
              <a:buSzPts val="3000"/>
              <a:buNone/>
              <a:defRPr sz="3000">
                <a:solidFill>
                  <a:schemeClr val="dk1"/>
                </a:solidFill>
              </a:defRPr>
            </a:lvl3pPr>
            <a:lvl4pPr lvl="3">
              <a:spcBef>
                <a:spcPts val="0"/>
              </a:spcBef>
              <a:spcAft>
                <a:spcPts val="0"/>
              </a:spcAft>
              <a:buClr>
                <a:schemeClr val="dk1"/>
              </a:buClr>
              <a:buSzPts val="3000"/>
              <a:buNone/>
              <a:defRPr sz="3000">
                <a:solidFill>
                  <a:schemeClr val="dk1"/>
                </a:solidFill>
              </a:defRPr>
            </a:lvl4pPr>
            <a:lvl5pPr lvl="4">
              <a:spcBef>
                <a:spcPts val="0"/>
              </a:spcBef>
              <a:spcAft>
                <a:spcPts val="0"/>
              </a:spcAft>
              <a:buClr>
                <a:schemeClr val="dk1"/>
              </a:buClr>
              <a:buSzPts val="3000"/>
              <a:buNone/>
              <a:defRPr sz="3000">
                <a:solidFill>
                  <a:schemeClr val="dk1"/>
                </a:solidFill>
              </a:defRPr>
            </a:lvl5pPr>
            <a:lvl6pPr lvl="5">
              <a:spcBef>
                <a:spcPts val="0"/>
              </a:spcBef>
              <a:spcAft>
                <a:spcPts val="0"/>
              </a:spcAft>
              <a:buClr>
                <a:schemeClr val="dk1"/>
              </a:buClr>
              <a:buSzPts val="3000"/>
              <a:buNone/>
              <a:defRPr sz="3000">
                <a:solidFill>
                  <a:schemeClr val="dk1"/>
                </a:solidFill>
              </a:defRPr>
            </a:lvl6pPr>
            <a:lvl7pPr lvl="6">
              <a:spcBef>
                <a:spcPts val="0"/>
              </a:spcBef>
              <a:spcAft>
                <a:spcPts val="0"/>
              </a:spcAft>
              <a:buClr>
                <a:schemeClr val="dk1"/>
              </a:buClr>
              <a:buSzPts val="3000"/>
              <a:buNone/>
              <a:defRPr sz="3000">
                <a:solidFill>
                  <a:schemeClr val="dk1"/>
                </a:solidFill>
              </a:defRPr>
            </a:lvl7pPr>
            <a:lvl8pPr lvl="7">
              <a:spcBef>
                <a:spcPts val="0"/>
              </a:spcBef>
              <a:spcAft>
                <a:spcPts val="0"/>
              </a:spcAft>
              <a:buClr>
                <a:schemeClr val="dk1"/>
              </a:buClr>
              <a:buSzPts val="3000"/>
              <a:buNone/>
              <a:defRPr sz="3000">
                <a:solidFill>
                  <a:schemeClr val="dk1"/>
                </a:solidFill>
              </a:defRPr>
            </a:lvl8pPr>
            <a:lvl9pPr lvl="8">
              <a:spcBef>
                <a:spcPts val="0"/>
              </a:spcBef>
              <a:spcAft>
                <a:spcPts val="0"/>
              </a:spcAft>
              <a:buClr>
                <a:schemeClr val="dk1"/>
              </a:buClr>
              <a:buSzPts val="3000"/>
              <a:buNone/>
              <a:defRPr sz="3000">
                <a:solidFill>
                  <a:schemeClr val="dk1"/>
                </a:solidFill>
              </a:defRPr>
            </a:lvl9pPr>
          </a:lstStyle>
          <a:p/>
        </p:txBody>
      </p:sp>
      <p:sp>
        <p:nvSpPr>
          <p:cNvPr id="7" name="Google Shape;7;p1"/>
          <p:cNvSpPr txBox="1"/>
          <p:nvPr>
            <p:ph idx="1" type="body"/>
          </p:nvPr>
        </p:nvSpPr>
        <p:spPr>
          <a:xfrm>
            <a:off x="342870" y="1741518"/>
            <a:ext cx="9372900" cy="5162700"/>
          </a:xfrm>
          <a:prstGeom prst="rect">
            <a:avLst/>
          </a:prstGeom>
          <a:noFill/>
          <a:ln>
            <a:noFill/>
          </a:ln>
        </p:spPr>
        <p:txBody>
          <a:bodyPr anchorCtr="0" anchor="t" bIns="96675" lIns="96675" spcFirstLastPara="1" rIns="96675" wrap="square" tIns="96675">
            <a:noAutofit/>
          </a:bodyPr>
          <a:lstStyle>
            <a:lvl1pPr indent="-349250" lvl="0" marL="457200">
              <a:lnSpc>
                <a:spcPct val="115000"/>
              </a:lnSpc>
              <a:spcBef>
                <a:spcPts val="0"/>
              </a:spcBef>
              <a:spcAft>
                <a:spcPts val="0"/>
              </a:spcAft>
              <a:buClr>
                <a:schemeClr val="dk2"/>
              </a:buClr>
              <a:buSzPts val="1900"/>
              <a:buChar char="●"/>
              <a:defRPr sz="1900">
                <a:solidFill>
                  <a:schemeClr val="dk2"/>
                </a:solidFill>
              </a:defRPr>
            </a:lvl1pPr>
            <a:lvl2pPr indent="-323850" lvl="1" marL="914400">
              <a:lnSpc>
                <a:spcPct val="115000"/>
              </a:lnSpc>
              <a:spcBef>
                <a:spcPts val="1700"/>
              </a:spcBef>
              <a:spcAft>
                <a:spcPts val="0"/>
              </a:spcAft>
              <a:buClr>
                <a:schemeClr val="dk2"/>
              </a:buClr>
              <a:buSzPts val="1500"/>
              <a:buChar char="○"/>
              <a:defRPr sz="1500">
                <a:solidFill>
                  <a:schemeClr val="dk2"/>
                </a:solidFill>
              </a:defRPr>
            </a:lvl2pPr>
            <a:lvl3pPr indent="-323850" lvl="2" marL="1371600">
              <a:lnSpc>
                <a:spcPct val="115000"/>
              </a:lnSpc>
              <a:spcBef>
                <a:spcPts val="1700"/>
              </a:spcBef>
              <a:spcAft>
                <a:spcPts val="0"/>
              </a:spcAft>
              <a:buClr>
                <a:schemeClr val="dk2"/>
              </a:buClr>
              <a:buSzPts val="1500"/>
              <a:buChar char="■"/>
              <a:defRPr sz="1500">
                <a:solidFill>
                  <a:schemeClr val="dk2"/>
                </a:solidFill>
              </a:defRPr>
            </a:lvl3pPr>
            <a:lvl4pPr indent="-323850" lvl="3" marL="1828800">
              <a:lnSpc>
                <a:spcPct val="115000"/>
              </a:lnSpc>
              <a:spcBef>
                <a:spcPts val="1700"/>
              </a:spcBef>
              <a:spcAft>
                <a:spcPts val="0"/>
              </a:spcAft>
              <a:buClr>
                <a:schemeClr val="dk2"/>
              </a:buClr>
              <a:buSzPts val="1500"/>
              <a:buChar char="●"/>
              <a:defRPr sz="1500">
                <a:solidFill>
                  <a:schemeClr val="dk2"/>
                </a:solidFill>
              </a:defRPr>
            </a:lvl4pPr>
            <a:lvl5pPr indent="-323850" lvl="4" marL="2286000">
              <a:lnSpc>
                <a:spcPct val="115000"/>
              </a:lnSpc>
              <a:spcBef>
                <a:spcPts val="1700"/>
              </a:spcBef>
              <a:spcAft>
                <a:spcPts val="0"/>
              </a:spcAft>
              <a:buClr>
                <a:schemeClr val="dk2"/>
              </a:buClr>
              <a:buSzPts val="1500"/>
              <a:buChar char="○"/>
              <a:defRPr sz="1500">
                <a:solidFill>
                  <a:schemeClr val="dk2"/>
                </a:solidFill>
              </a:defRPr>
            </a:lvl5pPr>
            <a:lvl6pPr indent="-323850" lvl="5" marL="2743200">
              <a:lnSpc>
                <a:spcPct val="115000"/>
              </a:lnSpc>
              <a:spcBef>
                <a:spcPts val="1700"/>
              </a:spcBef>
              <a:spcAft>
                <a:spcPts val="0"/>
              </a:spcAft>
              <a:buClr>
                <a:schemeClr val="dk2"/>
              </a:buClr>
              <a:buSzPts val="1500"/>
              <a:buChar char="■"/>
              <a:defRPr sz="1500">
                <a:solidFill>
                  <a:schemeClr val="dk2"/>
                </a:solidFill>
              </a:defRPr>
            </a:lvl6pPr>
            <a:lvl7pPr indent="-323850" lvl="6" marL="3200400">
              <a:lnSpc>
                <a:spcPct val="115000"/>
              </a:lnSpc>
              <a:spcBef>
                <a:spcPts val="1700"/>
              </a:spcBef>
              <a:spcAft>
                <a:spcPts val="0"/>
              </a:spcAft>
              <a:buClr>
                <a:schemeClr val="dk2"/>
              </a:buClr>
              <a:buSzPts val="1500"/>
              <a:buChar char="●"/>
              <a:defRPr sz="1500">
                <a:solidFill>
                  <a:schemeClr val="dk2"/>
                </a:solidFill>
              </a:defRPr>
            </a:lvl7pPr>
            <a:lvl8pPr indent="-323850" lvl="7" marL="3657600">
              <a:lnSpc>
                <a:spcPct val="115000"/>
              </a:lnSpc>
              <a:spcBef>
                <a:spcPts val="1700"/>
              </a:spcBef>
              <a:spcAft>
                <a:spcPts val="0"/>
              </a:spcAft>
              <a:buClr>
                <a:schemeClr val="dk2"/>
              </a:buClr>
              <a:buSzPts val="1500"/>
              <a:buChar char="○"/>
              <a:defRPr sz="1500">
                <a:solidFill>
                  <a:schemeClr val="dk2"/>
                </a:solidFill>
              </a:defRPr>
            </a:lvl8pPr>
            <a:lvl9pPr indent="-323850" lvl="8" marL="4114800">
              <a:lnSpc>
                <a:spcPct val="115000"/>
              </a:lnSpc>
              <a:spcBef>
                <a:spcPts val="1700"/>
              </a:spcBef>
              <a:spcAft>
                <a:spcPts val="1700"/>
              </a:spcAft>
              <a:buClr>
                <a:schemeClr val="dk2"/>
              </a:buClr>
              <a:buSzPts val="1500"/>
              <a:buChar char="■"/>
              <a:defRPr sz="1500">
                <a:solidFill>
                  <a:schemeClr val="dk2"/>
                </a:solidFill>
              </a:defRPr>
            </a:lvl9pPr>
          </a:lstStyle>
          <a:p/>
        </p:txBody>
      </p:sp>
      <p:sp>
        <p:nvSpPr>
          <p:cNvPr id="8" name="Google Shape;8;p1"/>
          <p:cNvSpPr txBox="1"/>
          <p:nvPr>
            <p:ph idx="12" type="sldNum"/>
          </p:nvPr>
        </p:nvSpPr>
        <p:spPr>
          <a:xfrm>
            <a:off x="9319704" y="7046639"/>
            <a:ext cx="603300" cy="594900"/>
          </a:xfrm>
          <a:prstGeom prst="rect">
            <a:avLst/>
          </a:prstGeom>
          <a:noFill/>
          <a:ln>
            <a:noFill/>
          </a:ln>
        </p:spPr>
        <p:txBody>
          <a:bodyPr anchorCtr="0" anchor="ctr" bIns="96675" lIns="96675" spcFirstLastPara="1" rIns="96675" wrap="square" tIns="96675">
            <a:noAutofit/>
          </a:bodyPr>
          <a:lstStyle>
            <a:lvl1pPr lvl="0" algn="r">
              <a:buNone/>
              <a:defRPr sz="1100">
                <a:solidFill>
                  <a:schemeClr val="dk2"/>
                </a:solidFill>
              </a:defRPr>
            </a:lvl1pPr>
            <a:lvl2pPr lvl="1" algn="r">
              <a:buNone/>
              <a:defRPr sz="1100">
                <a:solidFill>
                  <a:schemeClr val="dk2"/>
                </a:solidFill>
              </a:defRPr>
            </a:lvl2pPr>
            <a:lvl3pPr lvl="2" algn="r">
              <a:buNone/>
              <a:defRPr sz="1100">
                <a:solidFill>
                  <a:schemeClr val="dk2"/>
                </a:solidFill>
              </a:defRPr>
            </a:lvl3pPr>
            <a:lvl4pPr lvl="3" algn="r">
              <a:buNone/>
              <a:defRPr sz="1100">
                <a:solidFill>
                  <a:schemeClr val="dk2"/>
                </a:solidFill>
              </a:defRPr>
            </a:lvl4pPr>
            <a:lvl5pPr lvl="4" algn="r">
              <a:buNone/>
              <a:defRPr sz="1100">
                <a:solidFill>
                  <a:schemeClr val="dk2"/>
                </a:solidFill>
              </a:defRPr>
            </a:lvl5pPr>
            <a:lvl6pPr lvl="5" algn="r">
              <a:buNone/>
              <a:defRPr sz="1100">
                <a:solidFill>
                  <a:schemeClr val="dk2"/>
                </a:solidFill>
              </a:defRPr>
            </a:lvl6pPr>
            <a:lvl7pPr lvl="6" algn="r">
              <a:buNone/>
              <a:defRPr sz="1100">
                <a:solidFill>
                  <a:schemeClr val="dk2"/>
                </a:solidFill>
              </a:defRPr>
            </a:lvl7pPr>
            <a:lvl8pPr lvl="7" algn="r">
              <a:buNone/>
              <a:defRPr sz="1100">
                <a:solidFill>
                  <a:schemeClr val="dk2"/>
                </a:solidFill>
              </a:defRPr>
            </a:lvl8pPr>
            <a:lvl9pPr lvl="8" algn="r">
              <a:buNone/>
              <a:defRPr sz="1100">
                <a:solidFill>
                  <a:schemeClr val="dk2"/>
                </a:solidFill>
              </a:defRPr>
            </a:lvl9pPr>
          </a:lstStyle>
          <a:p>
            <a:pPr indent="0" lvl="0" marL="0" rtl="0" algn="r">
              <a:spcBef>
                <a:spcPts val="0"/>
              </a:spcBef>
              <a:spcAft>
                <a:spcPts val="0"/>
              </a:spcAft>
              <a:buNone/>
            </a:pPr>
            <a:fld id="{00000000-1234-1234-1234-123412341234}" type="slidenum">
              <a:rPr lang="en"/>
              <a:t>‹#›</a:t>
            </a:fld>
            <a:endParaRPr/>
          </a:p>
        </p:txBody>
      </p:sp>
    </p:spTree>
  </p:cSld>
  <p:clrMap accent1="accent1" accent2="accent2" accent3="accent3" accent4="accent4" accent5="accent5" accent6="accent6" bg1="lt1" bg2="dk2" tx1="dk1" tx2="lt2" folHlink="folHlink" hlink="hlink"/>
  <p:sldLayoutIdLst>
    <p:sldLayoutId id="2147483648" r:id="rId1"/>
    <p:sldLayoutId id="2147483649" r:id="rId2"/>
    <p:sldLayoutId id="2147483650" r:id="rId3"/>
    <p:sldLayoutId id="2147483651" r:id="rId4"/>
    <p:sldLayoutId id="2147483652" r:id="rId5"/>
    <p:sldLayoutId id="2147483653" r:id="rId6"/>
    <p:sldLayoutId id="2147483654" r:id="rId7"/>
    <p:sldLayoutId id="2147483655" r:id="rId8"/>
    <p:sldLayoutId id="2147483656" r:id="rId9"/>
    <p:sldLayoutId id="2147483657" r:id="rId10"/>
    <p:sldLayoutId id="2147483658" r:id="rId11"/>
  </p:sldLayoutIdLst>
  <p:hf dt="0" ftr="0" hdr="0" sldNum="0"/>
  <p:txStyles>
    <p:title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titleStyle>
    <p:body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bodyStyle>
    <p:other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otherStyle>
  </p:txStyles>
</p:sldMaster>
</file>

<file path=ppt/slides/_rels/slide1.xml.rels><?xml version="1.0" encoding="UTF-8" standalone="yes"?><Relationships xmlns="http://schemas.openxmlformats.org/package/2006/relationships"><Relationship Id="rId11" Type="http://schemas.openxmlformats.org/officeDocument/2006/relationships/hyperlink" Target="https://docs.google.com/presentation/d/13BqiiQT6DlsYRK8Vr14frHSeblRFNOYmvYHzgFdV0Fc/view" TargetMode="External"/><Relationship Id="rId10" Type="http://schemas.openxmlformats.org/officeDocument/2006/relationships/hyperlink" Target="https://docs.google.com/presentation/d/1vBV3oq-PQmUhENQyVMN1FwXJ84ytd9Zi_MoG4d3RR80/view" TargetMode="External"/><Relationship Id="rId13" Type="http://schemas.openxmlformats.org/officeDocument/2006/relationships/hyperlink" Target="https://docs.google.com/presentation/d/1ZmkGMP9F0ni8fzCAgB34mSKi23DwQ7K1k6guxeNyQEs/view" TargetMode="External"/><Relationship Id="rId12" Type="http://schemas.openxmlformats.org/officeDocument/2006/relationships/hyperlink" Target="https://docs.google.com/presentation/d/1Q6kuWtxLlYbS__s1Mzpl2Iw5GaemuH1jL_pAmTMeNaE/view" TargetMode="External"/><Relationship Id="rId1" Type="http://schemas.openxmlformats.org/officeDocument/2006/relationships/slideLayout" Target="../slideLayouts/slideLayout1.xml"/><Relationship Id="rId2" Type="http://schemas.openxmlformats.org/officeDocument/2006/relationships/notesSlide" Target="../notesSlides/notesSlide1.xml"/><Relationship Id="rId3" Type="http://schemas.openxmlformats.org/officeDocument/2006/relationships/image" Target="../media/image2.png"/><Relationship Id="rId4" Type="http://schemas.openxmlformats.org/officeDocument/2006/relationships/image" Target="../media/image1.png"/><Relationship Id="rId9" Type="http://schemas.openxmlformats.org/officeDocument/2006/relationships/hyperlink" Target="https://docs.google.com/presentation/d/1rreHEhrlzJHkoXQkktGFjHJOTrKrb0DHCsHNKAlH0co/view" TargetMode="External"/><Relationship Id="rId15" Type="http://schemas.openxmlformats.org/officeDocument/2006/relationships/hyperlink" Target="https://docs.google.com/presentation/d/1N-AgVDBan-nDhrPtf4twRta-nZwv-zP40GWCxjelbcY/view" TargetMode="External"/><Relationship Id="rId14" Type="http://schemas.openxmlformats.org/officeDocument/2006/relationships/hyperlink" Target="https://docs.google.com/presentation/d/1uHeekEFQFegAZVJFrTnOa422FmKyRKhBEorHsOLLe8s/view" TargetMode="External"/><Relationship Id="rId5" Type="http://schemas.openxmlformats.org/officeDocument/2006/relationships/hyperlink" Target="https://docs.google.com/presentation/d/1N-AgVDBan-nDhrPtf4twRta-nZwv-zP40GWCxjelbcY/view" TargetMode="External"/><Relationship Id="rId6" Type="http://schemas.openxmlformats.org/officeDocument/2006/relationships/hyperlink" Target="https://docs.google.com/presentation/d/17ok7cpItp0zc2_WU4Q0vUTtHT0wL9XsbINjPS6Ehswc/view" TargetMode="External"/><Relationship Id="rId7" Type="http://schemas.openxmlformats.org/officeDocument/2006/relationships/hyperlink" Target="https://docs.google.com/presentation/d/18H1TD8k-cMO1PKYzQEI5XqaaVPIZTulTGa19SpQhlXs/view" TargetMode="External"/><Relationship Id="rId8" Type="http://schemas.openxmlformats.org/officeDocument/2006/relationships/hyperlink" Target="https://docs.google.com/presentation/d/1aC-90essj8x9-VisULBKJ12E_VfLZwkdE50t7YH5P0k/view" TargetMode="Externa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1.xml"/><Relationship Id="rId2" Type="http://schemas.openxmlformats.org/officeDocument/2006/relationships/notesSlide" Target="../notesSlides/notesSlide2.xml"/><Relationship Id="rId3" Type="http://schemas.openxmlformats.org/officeDocument/2006/relationships/image" Target="../media/image2.png"/><Relationship Id="rId4" Type="http://schemas.openxmlformats.org/officeDocument/2006/relationships/image" Target="../media/image1.png"/><Relationship Id="rId9" Type="http://schemas.openxmlformats.org/officeDocument/2006/relationships/hyperlink" Target="https://docs.google.com/presentation/d/1rreHEhrlzJHkoXQkktGFjHJOTrKrb0DHCsHNKAlH0co/view" TargetMode="External"/><Relationship Id="rId5" Type="http://schemas.openxmlformats.org/officeDocument/2006/relationships/hyperlink" Target="https://docs.google.com/presentation/d/17ok7cpItp0zc2_WU4Q0vUTtHT0wL9XsbINjPS6Ehswc/view" TargetMode="External"/><Relationship Id="rId6" Type="http://schemas.openxmlformats.org/officeDocument/2006/relationships/hyperlink" Target="https://docs.google.com/presentation/d/17ok7cpItp0zc2_WU4Q0vUTtHT0wL9XsbINjPS6Ehswc/view" TargetMode="External"/><Relationship Id="rId7" Type="http://schemas.openxmlformats.org/officeDocument/2006/relationships/hyperlink" Target="https://docs.google.com/presentation/d/18H1TD8k-cMO1PKYzQEI5XqaaVPIZTulTGa19SpQhlXs/view" TargetMode="External"/><Relationship Id="rId8" Type="http://schemas.openxmlformats.org/officeDocument/2006/relationships/hyperlink" Target="https://docs.google.com/presentation/d/1aC-90essj8x9-VisULBKJ12E_VfLZwkdE50t7YH5P0k/view" TargetMode="Externa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1.xml"/><Relationship Id="rId2" Type="http://schemas.openxmlformats.org/officeDocument/2006/relationships/notesSlide" Target="../notesSlides/notesSlide3.xml"/><Relationship Id="rId3" Type="http://schemas.openxmlformats.org/officeDocument/2006/relationships/image" Target="../media/image2.png"/><Relationship Id="rId4" Type="http://schemas.openxmlformats.org/officeDocument/2006/relationships/image" Target="../media/image1.png"/><Relationship Id="rId5" Type="http://schemas.openxmlformats.org/officeDocument/2006/relationships/hyperlink" Target="https://docs.google.com/presentation/d/1QhDWOzfQHseF71l_2KjvhtdmPV5qKjXRYfANE4FfOVM/view" TargetMode="External"/></Relationships>
</file>

<file path=ppt/slides/slide1.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bg>
      <p:bgPr>
        <a:solidFill>
          <a:schemeClr val="lt1"/>
        </a:solidFill>
      </p:bgPr>
    </p:bg>
    <p:spTree>
      <p:nvGrpSpPr>
        <p:cNvPr id="53" name="Shape 53"/>
        <p:cNvGrpSpPr/>
        <p:nvPr/>
      </p:nvGrpSpPr>
      <p:grpSpPr>
        <a:xfrm>
          <a:off x="0" y="0"/>
          <a:ext cx="0" cy="0"/>
          <a:chOff x="0" y="0"/>
          <a:chExt cx="0" cy="0"/>
        </a:xfrm>
      </p:grpSpPr>
      <p:pic>
        <p:nvPicPr>
          <p:cNvPr id="54" name="Google Shape;54;p13"/>
          <p:cNvPicPr preferRelativeResize="0"/>
          <p:nvPr/>
        </p:nvPicPr>
        <p:blipFill>
          <a:blip r:embed="rId3">
            <a:alphaModFix/>
          </a:blip>
          <a:stretch>
            <a:fillRect/>
          </a:stretch>
        </p:blipFill>
        <p:spPr>
          <a:xfrm>
            <a:off x="493763" y="7223664"/>
            <a:ext cx="333180" cy="333180"/>
          </a:xfrm>
          <a:prstGeom prst="rect">
            <a:avLst/>
          </a:prstGeom>
          <a:noFill/>
          <a:ln>
            <a:noFill/>
          </a:ln>
        </p:spPr>
      </p:pic>
      <p:pic>
        <p:nvPicPr>
          <p:cNvPr id="55" name="Google Shape;55;p13"/>
          <p:cNvPicPr preferRelativeResize="0"/>
          <p:nvPr/>
        </p:nvPicPr>
        <p:blipFill>
          <a:blip r:embed="rId4">
            <a:alphaModFix/>
          </a:blip>
          <a:stretch>
            <a:fillRect/>
          </a:stretch>
        </p:blipFill>
        <p:spPr>
          <a:xfrm>
            <a:off x="279881" y="178497"/>
            <a:ext cx="816414" cy="338543"/>
          </a:xfrm>
          <a:prstGeom prst="rect">
            <a:avLst/>
          </a:prstGeom>
          <a:noFill/>
          <a:ln>
            <a:noFill/>
          </a:ln>
        </p:spPr>
      </p:pic>
      <p:sp>
        <p:nvSpPr>
          <p:cNvPr id="56" name="Google Shape;56;p13"/>
          <p:cNvSpPr txBox="1"/>
          <p:nvPr/>
        </p:nvSpPr>
        <p:spPr>
          <a:xfrm>
            <a:off x="7161344" y="7319330"/>
            <a:ext cx="2381100" cy="237600"/>
          </a:xfrm>
          <a:prstGeom prst="rect">
            <a:avLst/>
          </a:prstGeom>
          <a:noFill/>
          <a:ln>
            <a:noFill/>
          </a:ln>
        </p:spPr>
        <p:txBody>
          <a:bodyPr anchorCtr="0" anchor="t" bIns="96675" lIns="96675" spcFirstLastPara="1" rIns="96675" wrap="square" tIns="96675">
            <a:noAutofit/>
          </a:bodyPr>
          <a:lstStyle/>
          <a:p>
            <a:pPr indent="0" lvl="0" marL="0" rtl="0" algn="r">
              <a:spcBef>
                <a:spcPts val="0"/>
              </a:spcBef>
              <a:spcAft>
                <a:spcPts val="0"/>
              </a:spcAft>
              <a:buNone/>
            </a:pPr>
            <a:r>
              <a:rPr lang="en" sz="1100">
                <a:solidFill>
                  <a:srgbClr val="666666"/>
                </a:solidFill>
                <a:latin typeface="Inter"/>
                <a:ea typeface="Inter"/>
                <a:cs typeface="Inter"/>
                <a:sym typeface="Inter"/>
              </a:rPr>
              <a:t> ©2025 Thinking Nation</a:t>
            </a:r>
            <a:endParaRPr sz="1100">
              <a:solidFill>
                <a:srgbClr val="666666"/>
              </a:solidFill>
              <a:latin typeface="Inter"/>
              <a:ea typeface="Inter"/>
              <a:cs typeface="Inter"/>
              <a:sym typeface="Inter"/>
            </a:endParaRPr>
          </a:p>
          <a:p>
            <a:pPr indent="0" lvl="0" marL="0" rtl="0" algn="l">
              <a:spcBef>
                <a:spcPts val="0"/>
              </a:spcBef>
              <a:spcAft>
                <a:spcPts val="0"/>
              </a:spcAft>
              <a:buNone/>
            </a:pPr>
            <a:r>
              <a:t/>
            </a:r>
            <a:endParaRPr sz="1500">
              <a:solidFill>
                <a:srgbClr val="666666"/>
              </a:solidFill>
              <a:latin typeface="Inter"/>
              <a:ea typeface="Inter"/>
              <a:cs typeface="Inter"/>
              <a:sym typeface="Inter"/>
            </a:endParaRPr>
          </a:p>
        </p:txBody>
      </p:sp>
      <p:sp>
        <p:nvSpPr>
          <p:cNvPr id="57" name="Google Shape;57;p13"/>
          <p:cNvSpPr txBox="1"/>
          <p:nvPr/>
        </p:nvSpPr>
        <p:spPr>
          <a:xfrm>
            <a:off x="3838725" y="7319330"/>
            <a:ext cx="2381100" cy="237600"/>
          </a:xfrm>
          <a:prstGeom prst="rect">
            <a:avLst/>
          </a:prstGeom>
          <a:noFill/>
          <a:ln>
            <a:noFill/>
          </a:ln>
        </p:spPr>
        <p:txBody>
          <a:bodyPr anchorCtr="0" anchor="t" bIns="96675" lIns="96675" spcFirstLastPara="1" rIns="96675" wrap="square" tIns="96675">
            <a:noAutofit/>
          </a:bodyPr>
          <a:lstStyle/>
          <a:p>
            <a:pPr indent="0" lvl="0" marL="0" rtl="0" algn="ctr">
              <a:spcBef>
                <a:spcPts val="0"/>
              </a:spcBef>
              <a:spcAft>
                <a:spcPts val="0"/>
              </a:spcAft>
              <a:buNone/>
            </a:pPr>
            <a:r>
              <a:rPr lang="en" sz="1100">
                <a:solidFill>
                  <a:srgbClr val="666666"/>
                </a:solidFill>
                <a:latin typeface="Inter"/>
                <a:ea typeface="Inter"/>
                <a:cs typeface="Inter"/>
                <a:sym typeface="Inter"/>
              </a:rPr>
              <a:t>thinkingnation.org</a:t>
            </a:r>
            <a:endParaRPr sz="1500">
              <a:solidFill>
                <a:srgbClr val="666666"/>
              </a:solidFill>
              <a:latin typeface="Inter"/>
              <a:ea typeface="Inter"/>
              <a:cs typeface="Inter"/>
              <a:sym typeface="Inter"/>
            </a:endParaRPr>
          </a:p>
        </p:txBody>
      </p:sp>
      <p:graphicFrame>
        <p:nvGraphicFramePr>
          <p:cNvPr id="58" name="Google Shape;58;p13"/>
          <p:cNvGraphicFramePr/>
          <p:nvPr/>
        </p:nvGraphicFramePr>
        <p:xfrm>
          <a:off x="355863" y="582125"/>
          <a:ext cx="3000000" cy="3000000"/>
        </p:xfrm>
        <a:graphic>
          <a:graphicData uri="http://schemas.openxmlformats.org/drawingml/2006/table">
            <a:tbl>
              <a:tblPr>
                <a:noFill/>
                <a:tableStyleId>{A0786A28-54D9-48BC-83C6-DA5D9B19FF4C}</a:tableStyleId>
              </a:tblPr>
              <a:tblGrid>
                <a:gridCol w="1633350"/>
                <a:gridCol w="4045800"/>
                <a:gridCol w="3669725"/>
              </a:tblGrid>
              <a:tr h="353475">
                <a:tc>
                  <a:txBody>
                    <a:bodyPr/>
                    <a:lstStyle/>
                    <a:p>
                      <a:pPr indent="0" lvl="0" marL="0" rtl="0" algn="l">
                        <a:spcBef>
                          <a:spcPts val="0"/>
                        </a:spcBef>
                        <a:spcAft>
                          <a:spcPts val="0"/>
                        </a:spcAft>
                        <a:buNone/>
                      </a:pPr>
                      <a:r>
                        <a:t/>
                      </a:r>
                      <a:endParaRPr b="1" sz="1300">
                        <a:latin typeface="Inter"/>
                        <a:ea typeface="Inter"/>
                        <a:cs typeface="Inter"/>
                        <a:sym typeface="Inter"/>
                      </a:endParaRPr>
                    </a:p>
                  </a:txBody>
                  <a:tcPr marT="91425" marB="91425" marR="91425" marL="91425">
                    <a:lnL cap="flat" cmpd="sng" w="9525">
                      <a:solidFill>
                        <a:srgbClr val="9E9E9E"/>
                      </a:solidFill>
                      <a:prstDash val="solid"/>
                      <a:round/>
                      <a:headEnd len="sm" w="sm" type="none"/>
                      <a:tailEnd len="sm" w="sm" type="none"/>
                    </a:lnL>
                    <a:lnR cap="flat" cmpd="sng" w="9525">
                      <a:solidFill>
                        <a:srgbClr val="9E9E9E"/>
                      </a:solidFill>
                      <a:prstDash val="solid"/>
                      <a:round/>
                      <a:headEnd len="sm" w="sm" type="none"/>
                      <a:tailEnd len="sm" w="sm" type="none"/>
                    </a:lnR>
                    <a:lnT cap="flat" cmpd="sng" w="9525">
                      <a:solidFill>
                        <a:srgbClr val="9E9E9E"/>
                      </a:solidFill>
                      <a:prstDash val="solid"/>
                      <a:round/>
                      <a:headEnd len="sm" w="sm" type="none"/>
                      <a:tailEnd len="sm" w="sm" type="none"/>
                    </a:lnT>
                    <a:lnB cap="flat" cmpd="sng" w="9525">
                      <a:solidFill>
                        <a:srgbClr val="9E9E9E"/>
                      </a:solidFill>
                      <a:prstDash val="solid"/>
                      <a:round/>
                      <a:headEnd len="sm" w="sm" type="none"/>
                      <a:tailEnd len="sm" w="sm" type="none"/>
                    </a:lnB>
                  </a:tcPr>
                </a:tc>
                <a:tc gridSpan="2">
                  <a:txBody>
                    <a:bodyPr/>
                    <a:lstStyle/>
                    <a:p>
                      <a:pPr indent="0" lvl="0" marL="0" rtl="0" algn="l">
                        <a:spcBef>
                          <a:spcPts val="0"/>
                        </a:spcBef>
                        <a:spcAft>
                          <a:spcPts val="0"/>
                        </a:spcAft>
                        <a:buNone/>
                      </a:pPr>
                      <a:r>
                        <a:rPr b="1" lang="en" sz="1300">
                          <a:latin typeface="Inter"/>
                          <a:ea typeface="Inter"/>
                          <a:cs typeface="Inter"/>
                          <a:sym typeface="Inter"/>
                        </a:rPr>
                        <a:t>LESSON 6: Destabilization of African Societies</a:t>
                      </a:r>
                      <a:endParaRPr b="1" sz="1300">
                        <a:latin typeface="Inter"/>
                        <a:ea typeface="Inter"/>
                        <a:cs typeface="Inter"/>
                        <a:sym typeface="Inter"/>
                      </a:endParaRPr>
                    </a:p>
                  </a:txBody>
                  <a:tcPr marT="91425" marB="91425" marR="91425" marL="91425">
                    <a:lnL cap="flat" cmpd="sng" w="9525">
                      <a:solidFill>
                        <a:srgbClr val="9E9E9E"/>
                      </a:solidFill>
                      <a:prstDash val="solid"/>
                      <a:round/>
                      <a:headEnd len="sm" w="sm" type="none"/>
                      <a:tailEnd len="sm" w="sm" type="none"/>
                    </a:lnL>
                    <a:lnR cap="flat" cmpd="sng" w="9525">
                      <a:solidFill>
                        <a:srgbClr val="9E9E9E"/>
                      </a:solidFill>
                      <a:prstDash val="solid"/>
                      <a:round/>
                      <a:headEnd len="sm" w="sm" type="none"/>
                      <a:tailEnd len="sm" w="sm" type="none"/>
                    </a:lnR>
                    <a:lnT cap="flat" cmpd="sng" w="9525">
                      <a:solidFill>
                        <a:srgbClr val="9E9E9E"/>
                      </a:solidFill>
                      <a:prstDash val="solid"/>
                      <a:round/>
                      <a:headEnd len="sm" w="sm" type="none"/>
                      <a:tailEnd len="sm" w="sm" type="none"/>
                    </a:lnT>
                    <a:lnB cap="flat" cmpd="sng" w="9525">
                      <a:solidFill>
                        <a:srgbClr val="9E9E9E"/>
                      </a:solidFill>
                      <a:prstDash val="solid"/>
                      <a:round/>
                      <a:headEnd len="sm" w="sm" type="none"/>
                      <a:tailEnd len="sm" w="sm" type="none"/>
                    </a:lnB>
                  </a:tcPr>
                </a:tc>
                <a:tc hMerge="1"/>
              </a:tr>
              <a:tr h="509050">
                <a:tc>
                  <a:txBody>
                    <a:bodyPr/>
                    <a:lstStyle/>
                    <a:p>
                      <a:pPr indent="0" lvl="0" marL="0" rtl="0" algn="l">
                        <a:spcBef>
                          <a:spcPts val="0"/>
                        </a:spcBef>
                        <a:spcAft>
                          <a:spcPts val="0"/>
                        </a:spcAft>
                        <a:buNone/>
                      </a:pPr>
                      <a:r>
                        <a:rPr b="1" lang="en" sz="1300">
                          <a:latin typeface="Inter"/>
                          <a:ea typeface="Inter"/>
                          <a:cs typeface="Inter"/>
                          <a:sym typeface="Inter"/>
                        </a:rPr>
                        <a:t>SUPPORTING QUESTION</a:t>
                      </a:r>
                      <a:endParaRPr b="1" sz="1300">
                        <a:latin typeface="Inter"/>
                        <a:ea typeface="Inter"/>
                        <a:cs typeface="Inter"/>
                        <a:sym typeface="Inter"/>
                      </a:endParaRPr>
                    </a:p>
                  </a:txBody>
                  <a:tcPr marT="91425" marB="91425" marR="91425" marL="91425">
                    <a:lnR cap="flat" cmpd="sng" w="9525">
                      <a:solidFill>
                        <a:srgbClr val="9E9E9E"/>
                      </a:solidFill>
                      <a:prstDash val="solid"/>
                      <a:round/>
                      <a:headEnd len="sm" w="sm" type="none"/>
                      <a:tailEnd len="sm" w="sm" type="none"/>
                    </a:lnR>
                    <a:lnT cap="flat" cmpd="sng" w="9525">
                      <a:solidFill>
                        <a:srgbClr val="9E9E9E"/>
                      </a:solidFill>
                      <a:prstDash val="solid"/>
                      <a:round/>
                      <a:headEnd len="sm" w="sm" type="none"/>
                      <a:tailEnd len="sm" w="sm" type="none"/>
                    </a:lnT>
                    <a:lnB cap="flat" cmpd="sng" w="9525">
                      <a:solidFill>
                        <a:srgbClr val="9E9E9E"/>
                      </a:solidFill>
                      <a:prstDash val="solid"/>
                      <a:round/>
                      <a:headEnd len="sm" w="sm" type="none"/>
                      <a:tailEnd len="sm" w="sm" type="none"/>
                    </a:lnB>
                  </a:tcPr>
                </a:tc>
                <a:tc gridSpan="2">
                  <a:txBody>
                    <a:bodyPr/>
                    <a:lstStyle/>
                    <a:p>
                      <a:pPr indent="0" lvl="0" marL="0" rtl="0" algn="l">
                        <a:spcBef>
                          <a:spcPts val="0"/>
                        </a:spcBef>
                        <a:spcAft>
                          <a:spcPts val="0"/>
                        </a:spcAft>
                        <a:buClr>
                          <a:schemeClr val="dk1"/>
                        </a:buClr>
                        <a:buSzPts val="1100"/>
                        <a:buFont typeface="Arial"/>
                        <a:buNone/>
                      </a:pPr>
                      <a:r>
                        <a:rPr lang="en" sz="1200">
                          <a:latin typeface="Inter"/>
                          <a:ea typeface="Inter"/>
                          <a:cs typeface="Inter"/>
                          <a:sym typeface="Inter"/>
                        </a:rPr>
                        <a:t>How did the slave trade shift internal social, economic, and political systems within and between African communities?</a:t>
                      </a:r>
                      <a:endParaRPr sz="1200">
                        <a:latin typeface="Inter"/>
                        <a:ea typeface="Inter"/>
                        <a:cs typeface="Inter"/>
                        <a:sym typeface="Inter"/>
                      </a:endParaRPr>
                    </a:p>
                  </a:txBody>
                  <a:tcPr marT="91425" marB="91425" marR="91425" marL="91425">
                    <a:lnL cap="flat" cmpd="sng" w="9525">
                      <a:solidFill>
                        <a:srgbClr val="9E9E9E"/>
                      </a:solidFill>
                      <a:prstDash val="solid"/>
                      <a:round/>
                      <a:headEnd len="sm" w="sm" type="none"/>
                      <a:tailEnd len="sm" w="sm" type="none"/>
                    </a:lnL>
                    <a:lnR cap="flat" cmpd="sng" w="9525">
                      <a:solidFill>
                        <a:srgbClr val="9E9E9E"/>
                      </a:solidFill>
                      <a:prstDash val="solid"/>
                      <a:round/>
                      <a:headEnd len="sm" w="sm" type="none"/>
                      <a:tailEnd len="sm" w="sm" type="none"/>
                    </a:lnR>
                    <a:lnT cap="flat" cmpd="sng" w="9525">
                      <a:solidFill>
                        <a:srgbClr val="9E9E9E"/>
                      </a:solidFill>
                      <a:prstDash val="solid"/>
                      <a:round/>
                      <a:headEnd len="sm" w="sm" type="none"/>
                      <a:tailEnd len="sm" w="sm" type="none"/>
                    </a:lnT>
                    <a:lnB cap="flat" cmpd="sng" w="9525">
                      <a:solidFill>
                        <a:srgbClr val="9E9E9E"/>
                      </a:solidFill>
                      <a:prstDash val="solid"/>
                      <a:round/>
                      <a:headEnd len="sm" w="sm" type="none"/>
                      <a:tailEnd len="sm" w="sm" type="none"/>
                    </a:lnB>
                  </a:tcPr>
                </a:tc>
                <a:tc hMerge="1"/>
              </a:tr>
              <a:tr h="509050">
                <a:tc>
                  <a:txBody>
                    <a:bodyPr/>
                    <a:lstStyle/>
                    <a:p>
                      <a:pPr indent="0" lvl="0" marL="0" rtl="0" algn="l">
                        <a:spcBef>
                          <a:spcPts val="0"/>
                        </a:spcBef>
                        <a:spcAft>
                          <a:spcPts val="0"/>
                        </a:spcAft>
                        <a:buNone/>
                      </a:pPr>
                      <a:r>
                        <a:rPr b="1" lang="en" sz="1300">
                          <a:latin typeface="Inter"/>
                          <a:ea typeface="Inter"/>
                          <a:cs typeface="Inter"/>
                          <a:sym typeface="Inter"/>
                        </a:rPr>
                        <a:t>FOCUS SKILL(S)</a:t>
                      </a:r>
                      <a:endParaRPr b="1" sz="1300">
                        <a:latin typeface="Inter"/>
                        <a:ea typeface="Inter"/>
                        <a:cs typeface="Inter"/>
                        <a:sym typeface="Inter"/>
                      </a:endParaRPr>
                    </a:p>
                  </a:txBody>
                  <a:tcPr marT="91425" marB="91425" marR="91425" marL="91425">
                    <a:lnR cap="flat" cmpd="sng" w="9525">
                      <a:solidFill>
                        <a:srgbClr val="9E9E9E"/>
                      </a:solidFill>
                      <a:prstDash val="solid"/>
                      <a:round/>
                      <a:headEnd len="sm" w="sm" type="none"/>
                      <a:tailEnd len="sm" w="sm" type="none"/>
                    </a:lnR>
                    <a:lnT cap="flat" cmpd="sng" w="9525">
                      <a:solidFill>
                        <a:srgbClr val="9E9E9E"/>
                      </a:solidFill>
                      <a:prstDash val="solid"/>
                      <a:round/>
                      <a:headEnd len="sm" w="sm" type="none"/>
                      <a:tailEnd len="sm" w="sm" type="none"/>
                    </a:lnT>
                  </a:tcPr>
                </a:tc>
                <a:tc gridSpan="2">
                  <a:txBody>
                    <a:bodyPr/>
                    <a:lstStyle/>
                    <a:p>
                      <a:pPr indent="0" lvl="0" marL="0" rtl="0" algn="l">
                        <a:spcBef>
                          <a:spcPts val="0"/>
                        </a:spcBef>
                        <a:spcAft>
                          <a:spcPts val="0"/>
                        </a:spcAft>
                        <a:buNone/>
                      </a:pPr>
                      <a:r>
                        <a:rPr lang="en" sz="1200">
                          <a:latin typeface="Inter"/>
                          <a:ea typeface="Inter"/>
                          <a:cs typeface="Inter"/>
                          <a:sym typeface="Inter"/>
                        </a:rPr>
                        <a:t>Quantitative Analysis</a:t>
                      </a:r>
                      <a:endParaRPr sz="1200">
                        <a:latin typeface="Inter"/>
                        <a:ea typeface="Inter"/>
                        <a:cs typeface="Inter"/>
                        <a:sym typeface="Inter"/>
                      </a:endParaRPr>
                    </a:p>
                    <a:p>
                      <a:pPr indent="0" lvl="0" marL="0" rtl="0" algn="l">
                        <a:spcBef>
                          <a:spcPts val="0"/>
                        </a:spcBef>
                        <a:spcAft>
                          <a:spcPts val="0"/>
                        </a:spcAft>
                        <a:buNone/>
                      </a:pPr>
                      <a:r>
                        <a:rPr lang="en" sz="1200">
                          <a:latin typeface="Inter"/>
                          <a:ea typeface="Inter"/>
                          <a:cs typeface="Inter"/>
                          <a:sym typeface="Inter"/>
                        </a:rPr>
                        <a:t>Causation</a:t>
                      </a:r>
                      <a:endParaRPr sz="1200">
                        <a:latin typeface="Inter"/>
                        <a:ea typeface="Inter"/>
                        <a:cs typeface="Inter"/>
                        <a:sym typeface="Inter"/>
                      </a:endParaRPr>
                    </a:p>
                  </a:txBody>
                  <a:tcPr marT="91425" marB="91425" marR="91425" marL="91425">
                    <a:lnL cap="flat" cmpd="sng" w="9525">
                      <a:solidFill>
                        <a:srgbClr val="9E9E9E"/>
                      </a:solidFill>
                      <a:prstDash val="solid"/>
                      <a:round/>
                      <a:headEnd len="sm" w="sm" type="none"/>
                      <a:tailEnd len="sm" w="sm" type="none"/>
                    </a:lnL>
                    <a:lnR cap="flat" cmpd="sng" w="9525">
                      <a:solidFill>
                        <a:srgbClr val="9E9E9E"/>
                      </a:solidFill>
                      <a:prstDash val="solid"/>
                      <a:round/>
                      <a:headEnd len="sm" w="sm" type="none"/>
                      <a:tailEnd len="sm" w="sm" type="none"/>
                    </a:lnR>
                    <a:lnT cap="flat" cmpd="sng" w="9525">
                      <a:solidFill>
                        <a:srgbClr val="9E9E9E"/>
                      </a:solidFill>
                      <a:prstDash val="solid"/>
                      <a:round/>
                      <a:headEnd len="sm" w="sm" type="none"/>
                      <a:tailEnd len="sm" w="sm" type="none"/>
                    </a:lnT>
                    <a:lnB cap="flat" cmpd="sng" w="9525">
                      <a:solidFill>
                        <a:srgbClr val="9E9E9E"/>
                      </a:solidFill>
                      <a:prstDash val="solid"/>
                      <a:round/>
                      <a:headEnd len="sm" w="sm" type="none"/>
                      <a:tailEnd len="sm" w="sm" type="none"/>
                    </a:lnB>
                  </a:tcPr>
                </a:tc>
                <a:tc hMerge="1"/>
              </a:tr>
              <a:tr h="678725">
                <a:tc>
                  <a:txBody>
                    <a:bodyPr/>
                    <a:lstStyle/>
                    <a:p>
                      <a:pPr indent="0" lvl="0" marL="0" rtl="0" algn="l">
                        <a:spcBef>
                          <a:spcPts val="0"/>
                        </a:spcBef>
                        <a:spcAft>
                          <a:spcPts val="0"/>
                        </a:spcAft>
                        <a:buNone/>
                      </a:pPr>
                      <a:r>
                        <a:rPr b="1" lang="en" sz="1300">
                          <a:latin typeface="Inter"/>
                          <a:ea typeface="Inter"/>
                          <a:cs typeface="Inter"/>
                          <a:sym typeface="Inter"/>
                        </a:rPr>
                        <a:t>MATERIALS</a:t>
                      </a:r>
                      <a:endParaRPr b="1" sz="1300">
                        <a:latin typeface="Inter"/>
                        <a:ea typeface="Inter"/>
                        <a:cs typeface="Inter"/>
                        <a:sym typeface="Inter"/>
                      </a:endParaRPr>
                    </a:p>
                  </a:txBody>
                  <a:tcPr marT="91425" marB="91425" marR="91425" marL="91425">
                    <a:lnR cap="flat" cmpd="sng" w="9525">
                      <a:solidFill>
                        <a:srgbClr val="9E9E9E"/>
                      </a:solidFill>
                      <a:prstDash val="solid"/>
                      <a:round/>
                      <a:headEnd len="sm" w="sm" type="none"/>
                      <a:tailEnd len="sm" w="sm" type="none"/>
                    </a:lnR>
                  </a:tcPr>
                </a:tc>
                <a:tc>
                  <a:txBody>
                    <a:bodyPr/>
                    <a:lstStyle/>
                    <a:p>
                      <a:pPr indent="0" lvl="0" marL="0" rtl="0" algn="ctr">
                        <a:spcBef>
                          <a:spcPts val="0"/>
                        </a:spcBef>
                        <a:spcAft>
                          <a:spcPts val="0"/>
                        </a:spcAft>
                        <a:buClr>
                          <a:schemeClr val="dk1"/>
                        </a:buClr>
                        <a:buSzPts val="1100"/>
                        <a:buFont typeface="Arial"/>
                        <a:buNone/>
                      </a:pPr>
                      <a:r>
                        <a:rPr lang="en" sz="1200">
                          <a:solidFill>
                            <a:schemeClr val="dk1"/>
                          </a:solidFill>
                          <a:latin typeface="Inter"/>
                          <a:ea typeface="Inter"/>
                          <a:cs typeface="Inter"/>
                          <a:sym typeface="Inter"/>
                        </a:rPr>
                        <a:t>TEACHER</a:t>
                      </a:r>
                      <a:endParaRPr/>
                    </a:p>
                    <a:p>
                      <a:pPr indent="0" lvl="0" marL="0" rtl="0" algn="l">
                        <a:spcBef>
                          <a:spcPts val="0"/>
                        </a:spcBef>
                        <a:spcAft>
                          <a:spcPts val="0"/>
                        </a:spcAft>
                        <a:buNone/>
                      </a:pPr>
                      <a:r>
                        <a:rPr lang="en" sz="1200" u="sng">
                          <a:solidFill>
                            <a:schemeClr val="hlink"/>
                          </a:solidFill>
                          <a:latin typeface="Inter"/>
                          <a:ea typeface="Inter"/>
                          <a:cs typeface="Inter"/>
                          <a:sym typeface="Inter"/>
                          <a:hlinkClick r:id="rId5"/>
                        </a:rPr>
                        <a:t>Do Firsts + Exemplars</a:t>
                      </a:r>
                      <a:endParaRPr sz="1200">
                        <a:solidFill>
                          <a:schemeClr val="dk1"/>
                        </a:solidFill>
                        <a:latin typeface="Inter"/>
                        <a:ea typeface="Inter"/>
                        <a:cs typeface="Inter"/>
                        <a:sym typeface="Inter"/>
                      </a:endParaRPr>
                    </a:p>
                    <a:p>
                      <a:pPr indent="0" lvl="0" marL="0" rtl="0" algn="l">
                        <a:spcBef>
                          <a:spcPts val="0"/>
                        </a:spcBef>
                        <a:spcAft>
                          <a:spcPts val="0"/>
                        </a:spcAft>
                        <a:buNone/>
                      </a:pPr>
                      <a:r>
                        <a:rPr lang="en" sz="1200">
                          <a:solidFill>
                            <a:schemeClr val="dk1"/>
                          </a:solidFill>
                          <a:latin typeface="Inter"/>
                          <a:ea typeface="Inter"/>
                          <a:cs typeface="Inter"/>
                          <a:sym typeface="Inter"/>
                        </a:rPr>
                        <a:t>4 Student Worksheet Versions + Exemplars</a:t>
                      </a:r>
                      <a:endParaRPr sz="1200">
                        <a:solidFill>
                          <a:schemeClr val="dk1"/>
                        </a:solidFill>
                        <a:latin typeface="Inter"/>
                        <a:ea typeface="Inter"/>
                        <a:cs typeface="Inter"/>
                        <a:sym typeface="Inter"/>
                      </a:endParaRPr>
                    </a:p>
                    <a:p>
                      <a:pPr indent="-304800" lvl="0" marL="457200" rtl="0" algn="l">
                        <a:spcBef>
                          <a:spcPts val="0"/>
                        </a:spcBef>
                        <a:spcAft>
                          <a:spcPts val="0"/>
                        </a:spcAft>
                        <a:buClr>
                          <a:schemeClr val="dk1"/>
                        </a:buClr>
                        <a:buSzPts val="1200"/>
                        <a:buFont typeface="Inter"/>
                        <a:buChar char="●"/>
                      </a:pPr>
                      <a:r>
                        <a:rPr lang="en" sz="1200" u="sng">
                          <a:solidFill>
                            <a:schemeClr val="hlink"/>
                          </a:solidFill>
                          <a:latin typeface="Inter"/>
                          <a:ea typeface="Inter"/>
                          <a:cs typeface="Inter"/>
                          <a:sym typeface="Inter"/>
                          <a:hlinkClick r:id="rId6"/>
                        </a:rPr>
                        <a:t>Depopulation</a:t>
                      </a:r>
                      <a:endParaRPr sz="1200">
                        <a:solidFill>
                          <a:schemeClr val="dk1"/>
                        </a:solidFill>
                        <a:latin typeface="Inter"/>
                        <a:ea typeface="Inter"/>
                        <a:cs typeface="Inter"/>
                        <a:sym typeface="Inter"/>
                      </a:endParaRPr>
                    </a:p>
                    <a:p>
                      <a:pPr indent="-304800" lvl="0" marL="457200" rtl="0" algn="l">
                        <a:spcBef>
                          <a:spcPts val="0"/>
                        </a:spcBef>
                        <a:spcAft>
                          <a:spcPts val="0"/>
                        </a:spcAft>
                        <a:buClr>
                          <a:schemeClr val="dk1"/>
                        </a:buClr>
                        <a:buSzPts val="1200"/>
                        <a:buFont typeface="Inter"/>
                        <a:buChar char="●"/>
                      </a:pPr>
                      <a:r>
                        <a:rPr lang="en" sz="1200" u="sng">
                          <a:solidFill>
                            <a:schemeClr val="hlink"/>
                          </a:solidFill>
                          <a:latin typeface="Inter"/>
                          <a:ea typeface="Inter"/>
                          <a:cs typeface="Inter"/>
                          <a:sym typeface="Inter"/>
                          <a:hlinkClick r:id="rId7"/>
                        </a:rPr>
                        <a:t>Political Fragmentation</a:t>
                      </a:r>
                      <a:endParaRPr sz="1200">
                        <a:solidFill>
                          <a:schemeClr val="dk1"/>
                        </a:solidFill>
                        <a:latin typeface="Inter"/>
                        <a:ea typeface="Inter"/>
                        <a:cs typeface="Inter"/>
                        <a:sym typeface="Inter"/>
                      </a:endParaRPr>
                    </a:p>
                    <a:p>
                      <a:pPr indent="-304800" lvl="0" marL="457200" rtl="0" algn="l">
                        <a:spcBef>
                          <a:spcPts val="0"/>
                        </a:spcBef>
                        <a:spcAft>
                          <a:spcPts val="0"/>
                        </a:spcAft>
                        <a:buClr>
                          <a:schemeClr val="dk1"/>
                        </a:buClr>
                        <a:buSzPts val="1200"/>
                        <a:buFont typeface="Inter"/>
                        <a:buChar char="●"/>
                      </a:pPr>
                      <a:r>
                        <a:rPr lang="en" sz="1200" u="sng">
                          <a:solidFill>
                            <a:schemeClr val="hlink"/>
                          </a:solidFill>
                          <a:latin typeface="Inter"/>
                          <a:ea typeface="Inter"/>
                          <a:cs typeface="Inter"/>
                          <a:sym typeface="Inter"/>
                          <a:hlinkClick r:id="rId8"/>
                        </a:rPr>
                        <a:t>Military Vulnerability</a:t>
                      </a:r>
                      <a:endParaRPr sz="1200">
                        <a:solidFill>
                          <a:schemeClr val="dk1"/>
                        </a:solidFill>
                        <a:latin typeface="Inter"/>
                        <a:ea typeface="Inter"/>
                        <a:cs typeface="Inter"/>
                        <a:sym typeface="Inter"/>
                      </a:endParaRPr>
                    </a:p>
                    <a:p>
                      <a:pPr indent="-304800" lvl="0" marL="457200" rtl="0" algn="l">
                        <a:spcBef>
                          <a:spcPts val="0"/>
                        </a:spcBef>
                        <a:spcAft>
                          <a:spcPts val="0"/>
                        </a:spcAft>
                        <a:buClr>
                          <a:schemeClr val="dk1"/>
                        </a:buClr>
                        <a:buSzPts val="1200"/>
                        <a:buFont typeface="Inter"/>
                        <a:buChar char="●"/>
                      </a:pPr>
                      <a:r>
                        <a:rPr lang="en" sz="1200" u="sng">
                          <a:solidFill>
                            <a:schemeClr val="hlink"/>
                          </a:solidFill>
                          <a:latin typeface="Inter"/>
                          <a:ea typeface="Inter"/>
                          <a:cs typeface="Inter"/>
                          <a:sym typeface="Inter"/>
                          <a:hlinkClick r:id="rId9"/>
                        </a:rPr>
                        <a:t>Marriage &amp; Demographics</a:t>
                      </a:r>
                      <a:endParaRPr sz="1200">
                        <a:solidFill>
                          <a:schemeClr val="dk1"/>
                        </a:solidFill>
                        <a:latin typeface="Inter"/>
                        <a:ea typeface="Inter"/>
                        <a:cs typeface="Inter"/>
                        <a:sym typeface="Inter"/>
                      </a:endParaRPr>
                    </a:p>
                  </a:txBody>
                  <a:tcPr marT="91425" marB="91425" marR="91425" marL="91425">
                    <a:lnL cap="flat" cmpd="sng" w="9525">
                      <a:solidFill>
                        <a:srgbClr val="9E9E9E"/>
                      </a:solidFill>
                      <a:prstDash val="solid"/>
                      <a:round/>
                      <a:headEnd len="sm" w="sm" type="none"/>
                      <a:tailEnd len="sm" w="sm" type="none"/>
                    </a:lnL>
                    <a:lnR cap="flat" cmpd="sng" w="9525">
                      <a:solidFill>
                        <a:srgbClr val="9E9E9E"/>
                      </a:solidFill>
                      <a:prstDash val="solid"/>
                      <a:round/>
                      <a:headEnd len="sm" w="sm" type="none"/>
                      <a:tailEnd len="sm" w="sm" type="none"/>
                    </a:lnR>
                    <a:lnT cap="flat" cmpd="sng" w="9525">
                      <a:solidFill>
                        <a:srgbClr val="9E9E9E"/>
                      </a:solidFill>
                      <a:prstDash val="solid"/>
                      <a:round/>
                      <a:headEnd len="sm" w="sm" type="none"/>
                      <a:tailEnd len="sm" w="sm" type="none"/>
                    </a:lnT>
                    <a:lnB cap="flat" cmpd="sng" w="9525">
                      <a:solidFill>
                        <a:srgbClr val="9E9E9E"/>
                      </a:solidFill>
                      <a:prstDash val="solid"/>
                      <a:round/>
                      <a:headEnd len="sm" w="sm" type="none"/>
                      <a:tailEnd len="sm" w="sm" type="none"/>
                    </a:lnB>
                  </a:tcPr>
                </a:tc>
                <a:tc>
                  <a:txBody>
                    <a:bodyPr/>
                    <a:lstStyle/>
                    <a:p>
                      <a:pPr indent="0" lvl="0" marL="0" rtl="0" algn="ctr">
                        <a:spcBef>
                          <a:spcPts val="0"/>
                        </a:spcBef>
                        <a:spcAft>
                          <a:spcPts val="0"/>
                        </a:spcAft>
                        <a:buNone/>
                      </a:pPr>
                      <a:r>
                        <a:rPr lang="en" sz="1200">
                          <a:solidFill>
                            <a:schemeClr val="dk1"/>
                          </a:solidFill>
                          <a:latin typeface="Inter"/>
                          <a:ea typeface="Inter"/>
                          <a:cs typeface="Inter"/>
                          <a:sym typeface="Inter"/>
                        </a:rPr>
                        <a:t>STUDENT</a:t>
                      </a:r>
                      <a:endParaRPr sz="1200">
                        <a:solidFill>
                          <a:schemeClr val="dk1"/>
                        </a:solidFill>
                        <a:latin typeface="Inter"/>
                        <a:ea typeface="Inter"/>
                        <a:cs typeface="Inter"/>
                        <a:sym typeface="Inter"/>
                      </a:endParaRPr>
                    </a:p>
                    <a:p>
                      <a:pPr indent="0" lvl="0" marL="0" rtl="0" algn="l">
                        <a:spcBef>
                          <a:spcPts val="0"/>
                        </a:spcBef>
                        <a:spcAft>
                          <a:spcPts val="0"/>
                        </a:spcAft>
                        <a:buNone/>
                      </a:pPr>
                      <a:r>
                        <a:rPr lang="en" sz="1200" u="sng">
                          <a:solidFill>
                            <a:schemeClr val="hlink"/>
                          </a:solidFill>
                          <a:latin typeface="Inter"/>
                          <a:ea typeface="Inter"/>
                          <a:cs typeface="Inter"/>
                          <a:sym typeface="Inter"/>
                          <a:hlinkClick r:id="rId10"/>
                        </a:rPr>
                        <a:t>Do First Options</a:t>
                      </a:r>
                      <a:endParaRPr sz="1200">
                        <a:solidFill>
                          <a:schemeClr val="dk1"/>
                        </a:solidFill>
                        <a:latin typeface="Inter"/>
                        <a:ea typeface="Inter"/>
                        <a:cs typeface="Inter"/>
                        <a:sym typeface="Inter"/>
                      </a:endParaRPr>
                    </a:p>
                    <a:p>
                      <a:pPr indent="0" lvl="0" marL="0" rtl="0" algn="l">
                        <a:spcBef>
                          <a:spcPts val="0"/>
                        </a:spcBef>
                        <a:spcAft>
                          <a:spcPts val="0"/>
                        </a:spcAft>
                        <a:buClr>
                          <a:schemeClr val="dk1"/>
                        </a:buClr>
                        <a:buSzPts val="1100"/>
                        <a:buFont typeface="Arial"/>
                        <a:buNone/>
                      </a:pPr>
                      <a:r>
                        <a:rPr lang="en" sz="1200">
                          <a:solidFill>
                            <a:schemeClr val="dk1"/>
                          </a:solidFill>
                          <a:latin typeface="Inter"/>
                          <a:ea typeface="Inter"/>
                          <a:cs typeface="Inter"/>
                          <a:sym typeface="Inter"/>
                        </a:rPr>
                        <a:t>4 Printed Student Handouts Versions</a:t>
                      </a:r>
                      <a:endParaRPr sz="1200">
                        <a:solidFill>
                          <a:schemeClr val="dk1"/>
                        </a:solidFill>
                        <a:latin typeface="Inter"/>
                        <a:ea typeface="Inter"/>
                        <a:cs typeface="Inter"/>
                        <a:sym typeface="Inter"/>
                      </a:endParaRPr>
                    </a:p>
                    <a:p>
                      <a:pPr indent="-304800" lvl="0" marL="457200" rtl="0" algn="l">
                        <a:spcBef>
                          <a:spcPts val="0"/>
                        </a:spcBef>
                        <a:spcAft>
                          <a:spcPts val="0"/>
                        </a:spcAft>
                        <a:buClr>
                          <a:schemeClr val="dk1"/>
                        </a:buClr>
                        <a:buSzPts val="1200"/>
                        <a:buFont typeface="Inter"/>
                        <a:buChar char="●"/>
                      </a:pPr>
                      <a:r>
                        <a:rPr lang="en" sz="1200" u="sng">
                          <a:solidFill>
                            <a:schemeClr val="hlink"/>
                          </a:solidFill>
                          <a:latin typeface="Inter"/>
                          <a:ea typeface="Inter"/>
                          <a:cs typeface="Inter"/>
                          <a:sym typeface="Inter"/>
                          <a:hlinkClick r:id="rId11"/>
                        </a:rPr>
                        <a:t>Depopulation</a:t>
                      </a:r>
                      <a:endParaRPr sz="1200">
                        <a:solidFill>
                          <a:schemeClr val="dk1"/>
                        </a:solidFill>
                        <a:latin typeface="Inter"/>
                        <a:ea typeface="Inter"/>
                        <a:cs typeface="Inter"/>
                        <a:sym typeface="Inter"/>
                      </a:endParaRPr>
                    </a:p>
                    <a:p>
                      <a:pPr indent="-304800" lvl="0" marL="457200" rtl="0" algn="l">
                        <a:spcBef>
                          <a:spcPts val="0"/>
                        </a:spcBef>
                        <a:spcAft>
                          <a:spcPts val="0"/>
                        </a:spcAft>
                        <a:buClr>
                          <a:schemeClr val="dk1"/>
                        </a:buClr>
                        <a:buSzPts val="1200"/>
                        <a:buFont typeface="Inter"/>
                        <a:buChar char="●"/>
                      </a:pPr>
                      <a:r>
                        <a:rPr lang="en" sz="1200" u="sng">
                          <a:solidFill>
                            <a:schemeClr val="hlink"/>
                          </a:solidFill>
                          <a:latin typeface="Inter"/>
                          <a:ea typeface="Inter"/>
                          <a:cs typeface="Inter"/>
                          <a:sym typeface="Inter"/>
                          <a:hlinkClick r:id="rId12"/>
                        </a:rPr>
                        <a:t>Political Fragmentation</a:t>
                      </a:r>
                      <a:endParaRPr sz="1200">
                        <a:solidFill>
                          <a:schemeClr val="dk1"/>
                        </a:solidFill>
                        <a:latin typeface="Inter"/>
                        <a:ea typeface="Inter"/>
                        <a:cs typeface="Inter"/>
                        <a:sym typeface="Inter"/>
                      </a:endParaRPr>
                    </a:p>
                    <a:p>
                      <a:pPr indent="-304800" lvl="0" marL="457200" rtl="0" algn="l">
                        <a:spcBef>
                          <a:spcPts val="0"/>
                        </a:spcBef>
                        <a:spcAft>
                          <a:spcPts val="0"/>
                        </a:spcAft>
                        <a:buClr>
                          <a:schemeClr val="dk1"/>
                        </a:buClr>
                        <a:buSzPts val="1200"/>
                        <a:buFont typeface="Inter"/>
                        <a:buChar char="●"/>
                      </a:pPr>
                      <a:r>
                        <a:rPr lang="en" sz="1200" u="sng">
                          <a:solidFill>
                            <a:schemeClr val="hlink"/>
                          </a:solidFill>
                          <a:latin typeface="Inter"/>
                          <a:ea typeface="Inter"/>
                          <a:cs typeface="Inter"/>
                          <a:sym typeface="Inter"/>
                          <a:hlinkClick r:id="rId13"/>
                        </a:rPr>
                        <a:t>Military Vulnerability</a:t>
                      </a:r>
                      <a:endParaRPr sz="1200">
                        <a:solidFill>
                          <a:schemeClr val="dk1"/>
                        </a:solidFill>
                        <a:latin typeface="Inter"/>
                        <a:ea typeface="Inter"/>
                        <a:cs typeface="Inter"/>
                        <a:sym typeface="Inter"/>
                      </a:endParaRPr>
                    </a:p>
                    <a:p>
                      <a:pPr indent="-304800" lvl="0" marL="457200" rtl="0" algn="l">
                        <a:spcBef>
                          <a:spcPts val="0"/>
                        </a:spcBef>
                        <a:spcAft>
                          <a:spcPts val="0"/>
                        </a:spcAft>
                        <a:buClr>
                          <a:schemeClr val="dk1"/>
                        </a:buClr>
                        <a:buSzPts val="1200"/>
                        <a:buFont typeface="Inter"/>
                        <a:buChar char="●"/>
                      </a:pPr>
                      <a:r>
                        <a:rPr lang="en" sz="1200" u="sng">
                          <a:solidFill>
                            <a:schemeClr val="hlink"/>
                          </a:solidFill>
                          <a:latin typeface="Inter"/>
                          <a:ea typeface="Inter"/>
                          <a:cs typeface="Inter"/>
                          <a:sym typeface="Inter"/>
                          <a:hlinkClick r:id="rId14"/>
                        </a:rPr>
                        <a:t>Marriage &amp; Demographics</a:t>
                      </a:r>
                      <a:endParaRPr sz="1200">
                        <a:solidFill>
                          <a:schemeClr val="dk1"/>
                        </a:solidFill>
                        <a:latin typeface="Inter"/>
                        <a:ea typeface="Inter"/>
                        <a:cs typeface="Inter"/>
                        <a:sym typeface="Inter"/>
                      </a:endParaRPr>
                    </a:p>
                    <a:p>
                      <a:pPr indent="0" lvl="0" marL="0" rtl="0" algn="l">
                        <a:spcBef>
                          <a:spcPts val="0"/>
                        </a:spcBef>
                        <a:spcAft>
                          <a:spcPts val="0"/>
                        </a:spcAft>
                        <a:buNone/>
                      </a:pPr>
                      <a:r>
                        <a:rPr lang="en" sz="1200">
                          <a:solidFill>
                            <a:schemeClr val="dk1"/>
                          </a:solidFill>
                          <a:latin typeface="Inter"/>
                          <a:ea typeface="Inter"/>
                          <a:cs typeface="Inter"/>
                          <a:sym typeface="Inter"/>
                        </a:rPr>
                        <a:t>Access to Inquiry Journal (already handed out in Lesson 1)</a:t>
                      </a:r>
                      <a:endParaRPr sz="1200">
                        <a:solidFill>
                          <a:schemeClr val="dk1"/>
                        </a:solidFill>
                        <a:latin typeface="Inter"/>
                        <a:ea typeface="Inter"/>
                        <a:cs typeface="Inter"/>
                        <a:sym typeface="Inter"/>
                      </a:endParaRPr>
                    </a:p>
                  </a:txBody>
                  <a:tcPr marT="91425" marB="91425" marR="91425" marL="91425">
                    <a:lnL cap="flat" cmpd="sng" w="9525">
                      <a:solidFill>
                        <a:srgbClr val="9E9E9E"/>
                      </a:solidFill>
                      <a:prstDash val="solid"/>
                      <a:round/>
                      <a:headEnd len="sm" w="sm" type="none"/>
                      <a:tailEnd len="sm" w="sm" type="none"/>
                    </a:lnL>
                    <a:lnR cap="flat" cmpd="sng" w="9525">
                      <a:solidFill>
                        <a:srgbClr val="9E9E9E"/>
                      </a:solidFill>
                      <a:prstDash val="solid"/>
                      <a:round/>
                      <a:headEnd len="sm" w="sm" type="none"/>
                      <a:tailEnd len="sm" w="sm" type="none"/>
                    </a:lnR>
                    <a:lnT cap="flat" cmpd="sng" w="9525">
                      <a:solidFill>
                        <a:srgbClr val="9E9E9E"/>
                      </a:solidFill>
                      <a:prstDash val="solid"/>
                      <a:round/>
                      <a:headEnd len="sm" w="sm" type="none"/>
                      <a:tailEnd len="sm" w="sm" type="none"/>
                    </a:lnT>
                    <a:lnB cap="flat" cmpd="sng" w="9525">
                      <a:solidFill>
                        <a:srgbClr val="9E9E9E"/>
                      </a:solidFill>
                      <a:prstDash val="solid"/>
                      <a:round/>
                      <a:headEnd len="sm" w="sm" type="none"/>
                      <a:tailEnd len="sm" w="sm" type="none"/>
                    </a:lnB>
                  </a:tcPr>
                </a:tc>
              </a:tr>
              <a:tr h="509050">
                <a:tc rowSpan="2">
                  <a:txBody>
                    <a:bodyPr/>
                    <a:lstStyle/>
                    <a:p>
                      <a:pPr indent="0" lvl="0" marL="0" rtl="0" algn="l">
                        <a:spcBef>
                          <a:spcPts val="0"/>
                        </a:spcBef>
                        <a:spcAft>
                          <a:spcPts val="0"/>
                        </a:spcAft>
                        <a:buNone/>
                      </a:pPr>
                      <a:r>
                        <a:rPr b="1" lang="en" sz="1300">
                          <a:latin typeface="Inter"/>
                          <a:ea typeface="Inter"/>
                          <a:cs typeface="Inter"/>
                          <a:sym typeface="Inter"/>
                        </a:rPr>
                        <a:t>DO FIRST</a:t>
                      </a:r>
                      <a:endParaRPr b="1" sz="1300">
                        <a:latin typeface="Inter"/>
                        <a:ea typeface="Inter"/>
                        <a:cs typeface="Inter"/>
                        <a:sym typeface="Inter"/>
                      </a:endParaRPr>
                    </a:p>
                  </a:txBody>
                  <a:tcPr marT="91425" marB="91425" marR="91425" marL="91425">
                    <a:lnR cap="flat" cmpd="sng" w="9525">
                      <a:solidFill>
                        <a:srgbClr val="9E9E9E"/>
                      </a:solidFill>
                      <a:prstDash val="solid"/>
                      <a:round/>
                      <a:headEnd len="sm" w="sm" type="none"/>
                      <a:tailEnd len="sm" w="sm" type="none"/>
                    </a:lnR>
                  </a:tcPr>
                </a:tc>
                <a:tc gridSpan="2">
                  <a:txBody>
                    <a:bodyPr/>
                    <a:lstStyle/>
                    <a:p>
                      <a:pPr indent="0" lvl="0" marL="0" rtl="0" algn="l">
                        <a:spcBef>
                          <a:spcPts val="0"/>
                        </a:spcBef>
                        <a:spcAft>
                          <a:spcPts val="0"/>
                        </a:spcAft>
                        <a:buClr>
                          <a:schemeClr val="dk1"/>
                        </a:buClr>
                        <a:buSzPts val="1100"/>
                        <a:buFont typeface="Arial"/>
                        <a:buNone/>
                      </a:pPr>
                      <a:r>
                        <a:rPr lang="en" sz="1200">
                          <a:solidFill>
                            <a:schemeClr val="dk1"/>
                          </a:solidFill>
                          <a:latin typeface="Inter"/>
                          <a:ea typeface="Inter"/>
                          <a:cs typeface="Inter"/>
                          <a:sym typeface="Inter"/>
                        </a:rPr>
                        <a:t>Option 1- Frayer: Destabilization</a:t>
                      </a:r>
                      <a:endParaRPr sz="1200">
                        <a:solidFill>
                          <a:schemeClr val="dk1"/>
                        </a:solidFill>
                        <a:latin typeface="Inter"/>
                        <a:ea typeface="Inter"/>
                        <a:cs typeface="Inter"/>
                        <a:sym typeface="Inter"/>
                      </a:endParaRPr>
                    </a:p>
                    <a:p>
                      <a:pPr indent="0" lvl="0" marL="0" rtl="0" algn="l">
                        <a:spcBef>
                          <a:spcPts val="0"/>
                        </a:spcBef>
                        <a:spcAft>
                          <a:spcPts val="0"/>
                        </a:spcAft>
                        <a:buNone/>
                      </a:pPr>
                      <a:r>
                        <a:rPr lang="en" sz="1200">
                          <a:solidFill>
                            <a:schemeClr val="dk1"/>
                          </a:solidFill>
                          <a:latin typeface="Inter"/>
                          <a:ea typeface="Inter"/>
                          <a:cs typeface="Inter"/>
                          <a:sym typeface="Inter"/>
                        </a:rPr>
                        <a:t>Option 2- Video Reflection</a:t>
                      </a:r>
                      <a:endParaRPr sz="1200">
                        <a:solidFill>
                          <a:schemeClr val="dk1"/>
                        </a:solidFill>
                        <a:latin typeface="Inter"/>
                        <a:ea typeface="Inter"/>
                        <a:cs typeface="Inter"/>
                        <a:sym typeface="Inter"/>
                      </a:endParaRPr>
                    </a:p>
                  </a:txBody>
                  <a:tcPr marT="91425" marB="91425" marR="91425" marL="91425">
                    <a:lnL cap="flat" cmpd="sng" w="9525">
                      <a:solidFill>
                        <a:srgbClr val="9E9E9E"/>
                      </a:solidFill>
                      <a:prstDash val="solid"/>
                      <a:round/>
                      <a:headEnd len="sm" w="sm" type="none"/>
                      <a:tailEnd len="sm" w="sm" type="none"/>
                    </a:lnL>
                    <a:lnR cap="flat" cmpd="sng" w="9525">
                      <a:solidFill>
                        <a:srgbClr val="9E9E9E"/>
                      </a:solidFill>
                      <a:prstDash val="solid"/>
                      <a:round/>
                      <a:headEnd len="sm" w="sm" type="none"/>
                      <a:tailEnd len="sm" w="sm" type="none"/>
                    </a:lnR>
                    <a:lnT cap="flat" cmpd="sng" w="9525">
                      <a:solidFill>
                        <a:srgbClr val="9E9E9E"/>
                      </a:solidFill>
                      <a:prstDash val="solid"/>
                      <a:round/>
                      <a:headEnd len="sm" w="sm" type="none"/>
                      <a:tailEnd len="sm" w="sm" type="none"/>
                    </a:lnT>
                    <a:lnB cap="flat" cmpd="sng" w="9525">
                      <a:solidFill>
                        <a:srgbClr val="9E9E9E"/>
                      </a:solidFill>
                      <a:prstDash val="solid"/>
                      <a:round/>
                      <a:headEnd len="sm" w="sm" type="none"/>
                      <a:tailEnd len="sm" w="sm" type="none"/>
                    </a:lnB>
                  </a:tcPr>
                </a:tc>
                <a:tc hMerge="1"/>
              </a:tr>
              <a:tr h="1018125">
                <a:tc vMerge="1"/>
                <a:tc>
                  <a:txBody>
                    <a:bodyPr/>
                    <a:lstStyle/>
                    <a:p>
                      <a:pPr indent="0" lvl="0" marL="0" rtl="0" algn="ctr">
                        <a:lnSpc>
                          <a:spcPct val="100000"/>
                        </a:lnSpc>
                        <a:spcBef>
                          <a:spcPts val="0"/>
                        </a:spcBef>
                        <a:spcAft>
                          <a:spcPts val="0"/>
                        </a:spcAft>
                        <a:buNone/>
                      </a:pPr>
                      <a:r>
                        <a:rPr lang="en" sz="1200">
                          <a:solidFill>
                            <a:srgbClr val="000000"/>
                          </a:solidFill>
                          <a:latin typeface="Inter"/>
                          <a:ea typeface="Inter"/>
                          <a:cs typeface="Inter"/>
                          <a:sym typeface="Inter"/>
                        </a:rPr>
                        <a:t>TEACHER ACTIONS</a:t>
                      </a:r>
                      <a:endParaRPr sz="1200">
                        <a:solidFill>
                          <a:srgbClr val="000000"/>
                        </a:solidFill>
                        <a:latin typeface="Inter"/>
                        <a:ea typeface="Inter"/>
                        <a:cs typeface="Inter"/>
                        <a:sym typeface="Inter"/>
                      </a:endParaRPr>
                    </a:p>
                    <a:p>
                      <a:pPr indent="-304800" lvl="0" marL="457200" rtl="0" algn="l">
                        <a:lnSpc>
                          <a:spcPct val="100000"/>
                        </a:lnSpc>
                        <a:spcBef>
                          <a:spcPts val="0"/>
                        </a:spcBef>
                        <a:spcAft>
                          <a:spcPts val="0"/>
                        </a:spcAft>
                        <a:buClr>
                          <a:srgbClr val="000000"/>
                        </a:buClr>
                        <a:buSzPts val="1200"/>
                        <a:buFont typeface="Inter"/>
                        <a:buAutoNum type="arabicPeriod"/>
                      </a:pPr>
                      <a:r>
                        <a:rPr lang="en" sz="1200">
                          <a:solidFill>
                            <a:srgbClr val="000000"/>
                          </a:solidFill>
                          <a:latin typeface="Inter"/>
                          <a:ea typeface="Inter"/>
                          <a:cs typeface="Inter"/>
                          <a:sym typeface="Inter"/>
                        </a:rPr>
                        <a:t>Select </a:t>
                      </a:r>
                      <a:r>
                        <a:rPr lang="en" sz="1200" u="sng">
                          <a:solidFill>
                            <a:schemeClr val="hlink"/>
                          </a:solidFill>
                          <a:latin typeface="Inter"/>
                          <a:ea typeface="Inter"/>
                          <a:cs typeface="Inter"/>
                          <a:sym typeface="Inter"/>
                          <a:hlinkClick r:id="rId15"/>
                        </a:rPr>
                        <a:t>“Do First”</a:t>
                      </a:r>
                      <a:r>
                        <a:rPr lang="en" sz="1200">
                          <a:solidFill>
                            <a:srgbClr val="000000"/>
                          </a:solidFill>
                          <a:latin typeface="Inter"/>
                          <a:ea typeface="Inter"/>
                          <a:cs typeface="Inter"/>
                          <a:sym typeface="Inter"/>
                        </a:rPr>
                        <a:t> option</a:t>
                      </a:r>
                      <a:endParaRPr sz="1200">
                        <a:solidFill>
                          <a:srgbClr val="000000"/>
                        </a:solidFill>
                        <a:latin typeface="Inter"/>
                        <a:ea typeface="Inter"/>
                        <a:cs typeface="Inter"/>
                        <a:sym typeface="Inter"/>
                      </a:endParaRPr>
                    </a:p>
                    <a:p>
                      <a:pPr indent="-304800" lvl="0" marL="457200" rtl="0" algn="l">
                        <a:lnSpc>
                          <a:spcPct val="100000"/>
                        </a:lnSpc>
                        <a:spcBef>
                          <a:spcPts val="0"/>
                        </a:spcBef>
                        <a:spcAft>
                          <a:spcPts val="0"/>
                        </a:spcAft>
                        <a:buClr>
                          <a:srgbClr val="000000"/>
                        </a:buClr>
                        <a:buSzPts val="1200"/>
                        <a:buFont typeface="Inter"/>
                        <a:buAutoNum type="arabicPeriod"/>
                      </a:pPr>
                      <a:r>
                        <a:rPr lang="en" sz="1200">
                          <a:solidFill>
                            <a:srgbClr val="000000"/>
                          </a:solidFill>
                          <a:latin typeface="Inter"/>
                          <a:ea typeface="Inter"/>
                          <a:cs typeface="Inter"/>
                          <a:sym typeface="Inter"/>
                        </a:rPr>
                        <a:t>Play “Song of the Unit” or alternative </a:t>
                      </a:r>
                      <a:endParaRPr sz="1200">
                        <a:solidFill>
                          <a:srgbClr val="000000"/>
                        </a:solidFill>
                        <a:latin typeface="Inter"/>
                        <a:ea typeface="Inter"/>
                        <a:cs typeface="Inter"/>
                        <a:sym typeface="Inter"/>
                      </a:endParaRPr>
                    </a:p>
                    <a:p>
                      <a:pPr indent="-304800" lvl="0" marL="457200" rtl="0" algn="l">
                        <a:lnSpc>
                          <a:spcPct val="100000"/>
                        </a:lnSpc>
                        <a:spcBef>
                          <a:spcPts val="0"/>
                        </a:spcBef>
                        <a:spcAft>
                          <a:spcPts val="0"/>
                        </a:spcAft>
                        <a:buClr>
                          <a:srgbClr val="000000"/>
                        </a:buClr>
                        <a:buSzPts val="1200"/>
                        <a:buFont typeface="Inter"/>
                        <a:buAutoNum type="arabicPeriod"/>
                      </a:pPr>
                      <a:r>
                        <a:rPr lang="en" sz="1200">
                          <a:solidFill>
                            <a:srgbClr val="000000"/>
                          </a:solidFill>
                          <a:latin typeface="Inter"/>
                          <a:ea typeface="Inter"/>
                          <a:cs typeface="Inter"/>
                          <a:sym typeface="Inter"/>
                        </a:rPr>
                        <a:t>Provide students with visual, online, or print access to “Do First”</a:t>
                      </a:r>
                      <a:endParaRPr sz="1200">
                        <a:solidFill>
                          <a:srgbClr val="000000"/>
                        </a:solidFill>
                        <a:latin typeface="Inter"/>
                        <a:ea typeface="Inter"/>
                        <a:cs typeface="Inter"/>
                        <a:sym typeface="Inter"/>
                      </a:endParaRPr>
                    </a:p>
                  </a:txBody>
                  <a:tcPr marT="91425" marB="91425" marR="91425" marL="91425">
                    <a:lnL cap="flat" cmpd="sng" w="9525">
                      <a:solidFill>
                        <a:srgbClr val="9E9E9E"/>
                      </a:solidFill>
                      <a:prstDash val="solid"/>
                      <a:round/>
                      <a:headEnd len="sm" w="sm" type="none"/>
                      <a:tailEnd len="sm" w="sm" type="none"/>
                    </a:lnL>
                    <a:lnR cap="flat" cmpd="sng" w="9525">
                      <a:solidFill>
                        <a:srgbClr val="9E9E9E"/>
                      </a:solidFill>
                      <a:prstDash val="solid"/>
                      <a:round/>
                      <a:headEnd len="sm" w="sm" type="none"/>
                      <a:tailEnd len="sm" w="sm" type="none"/>
                    </a:lnR>
                    <a:lnT cap="flat" cmpd="sng" w="9525">
                      <a:solidFill>
                        <a:srgbClr val="9E9E9E"/>
                      </a:solidFill>
                      <a:prstDash val="solid"/>
                      <a:round/>
                      <a:headEnd len="sm" w="sm" type="none"/>
                      <a:tailEnd len="sm" w="sm" type="none"/>
                    </a:lnT>
                    <a:lnB cap="flat" cmpd="sng" w="9525">
                      <a:solidFill>
                        <a:srgbClr val="9E9E9E"/>
                      </a:solidFill>
                      <a:prstDash val="solid"/>
                      <a:round/>
                      <a:headEnd len="sm" w="sm" type="none"/>
                      <a:tailEnd len="sm" w="sm" type="none"/>
                    </a:lnB>
                  </a:tcPr>
                </a:tc>
                <a:tc>
                  <a:txBody>
                    <a:bodyPr/>
                    <a:lstStyle/>
                    <a:p>
                      <a:pPr indent="0" lvl="0" marL="0" rtl="0" algn="ctr">
                        <a:lnSpc>
                          <a:spcPct val="100000"/>
                        </a:lnSpc>
                        <a:spcBef>
                          <a:spcPts val="0"/>
                        </a:spcBef>
                        <a:spcAft>
                          <a:spcPts val="0"/>
                        </a:spcAft>
                        <a:buNone/>
                      </a:pPr>
                      <a:r>
                        <a:rPr lang="en" sz="1200">
                          <a:solidFill>
                            <a:srgbClr val="000000"/>
                          </a:solidFill>
                          <a:latin typeface="Inter"/>
                          <a:ea typeface="Inter"/>
                          <a:cs typeface="Inter"/>
                          <a:sym typeface="Inter"/>
                        </a:rPr>
                        <a:t>STUDENT ACTIONS</a:t>
                      </a:r>
                      <a:endParaRPr sz="1200">
                        <a:solidFill>
                          <a:srgbClr val="000000"/>
                        </a:solidFill>
                        <a:latin typeface="Inter"/>
                        <a:ea typeface="Inter"/>
                        <a:cs typeface="Inter"/>
                        <a:sym typeface="Inter"/>
                      </a:endParaRPr>
                    </a:p>
                    <a:p>
                      <a:pPr indent="-304800" lvl="0" marL="457200" rtl="0" algn="l">
                        <a:lnSpc>
                          <a:spcPct val="100000"/>
                        </a:lnSpc>
                        <a:spcBef>
                          <a:spcPts val="0"/>
                        </a:spcBef>
                        <a:spcAft>
                          <a:spcPts val="0"/>
                        </a:spcAft>
                        <a:buClr>
                          <a:srgbClr val="000000"/>
                        </a:buClr>
                        <a:buSzPts val="1200"/>
                        <a:buFont typeface="Inter"/>
                        <a:buAutoNum type="arabicPeriod"/>
                      </a:pPr>
                      <a:r>
                        <a:rPr lang="en" sz="1200">
                          <a:solidFill>
                            <a:srgbClr val="000000"/>
                          </a:solidFill>
                          <a:latin typeface="Inter"/>
                          <a:ea typeface="Inter"/>
                          <a:cs typeface="Inter"/>
                          <a:sym typeface="Inter"/>
                        </a:rPr>
                        <a:t>Complete “Do First” either online or by hand.</a:t>
                      </a:r>
                      <a:endParaRPr sz="1200">
                        <a:solidFill>
                          <a:srgbClr val="000000"/>
                        </a:solidFill>
                        <a:latin typeface="Inter"/>
                        <a:ea typeface="Inter"/>
                        <a:cs typeface="Inter"/>
                        <a:sym typeface="Inter"/>
                      </a:endParaRPr>
                    </a:p>
                  </a:txBody>
                  <a:tcPr marT="91425" marB="91425" marR="91425" marL="91425">
                    <a:lnL cap="flat" cmpd="sng" w="9525">
                      <a:solidFill>
                        <a:srgbClr val="9E9E9E"/>
                      </a:solidFill>
                      <a:prstDash val="solid"/>
                      <a:round/>
                      <a:headEnd len="sm" w="sm" type="none"/>
                      <a:tailEnd len="sm" w="sm" type="none"/>
                    </a:lnL>
                    <a:lnR cap="flat" cmpd="sng" w="9525">
                      <a:solidFill>
                        <a:srgbClr val="9E9E9E"/>
                      </a:solidFill>
                      <a:prstDash val="solid"/>
                      <a:round/>
                      <a:headEnd len="sm" w="sm" type="none"/>
                      <a:tailEnd len="sm" w="sm" type="none"/>
                    </a:lnR>
                    <a:lnT cap="flat" cmpd="sng" w="9525">
                      <a:solidFill>
                        <a:srgbClr val="9E9E9E"/>
                      </a:solidFill>
                      <a:prstDash val="solid"/>
                      <a:round/>
                      <a:headEnd len="sm" w="sm" type="none"/>
                      <a:tailEnd len="sm" w="sm" type="none"/>
                    </a:lnT>
                    <a:lnB cap="flat" cmpd="sng" w="9525">
                      <a:solidFill>
                        <a:srgbClr val="9E9E9E"/>
                      </a:solidFill>
                      <a:prstDash val="solid"/>
                      <a:round/>
                      <a:headEnd len="sm" w="sm" type="none"/>
                      <a:tailEnd len="sm" w="sm" type="none"/>
                    </a:lnB>
                  </a:tcPr>
                </a:tc>
              </a:tr>
            </a:tbl>
          </a:graphicData>
        </a:graphic>
      </p:graphicFrame>
      <p:sp>
        <p:nvSpPr>
          <p:cNvPr id="59" name="Google Shape;59;p13"/>
          <p:cNvSpPr txBox="1"/>
          <p:nvPr/>
        </p:nvSpPr>
        <p:spPr>
          <a:xfrm>
            <a:off x="-13800" y="0"/>
            <a:ext cx="10072200" cy="492000"/>
          </a:xfrm>
          <a:prstGeom prst="rect">
            <a:avLst/>
          </a:prstGeom>
          <a:solidFill>
            <a:srgbClr val="38E0A4"/>
          </a:solidFill>
          <a:ln>
            <a:noFill/>
          </a:ln>
        </p:spPr>
        <p:txBody>
          <a:bodyPr anchorCtr="0" anchor="ctr" bIns="96675" lIns="96675" spcFirstLastPara="1" rIns="96675" wrap="square" tIns="96675">
            <a:noAutofit/>
          </a:bodyPr>
          <a:lstStyle/>
          <a:p>
            <a:pPr indent="0" lvl="0" marL="0" rtl="0" algn="ctr">
              <a:spcBef>
                <a:spcPts val="0"/>
              </a:spcBef>
              <a:spcAft>
                <a:spcPts val="0"/>
              </a:spcAft>
              <a:buClr>
                <a:schemeClr val="dk1"/>
              </a:buClr>
              <a:buSzPts val="900"/>
              <a:buFont typeface="Arial"/>
              <a:buNone/>
            </a:pPr>
            <a:r>
              <a:rPr lang="en" sz="1800">
                <a:solidFill>
                  <a:schemeClr val="dk1"/>
                </a:solidFill>
                <a:latin typeface="Plus Jakarta Sans Medium"/>
                <a:ea typeface="Plus Jakarta Sans Medium"/>
                <a:cs typeface="Plus Jakarta Sans Medium"/>
                <a:sym typeface="Plus Jakarta Sans Medium"/>
              </a:rPr>
              <a:t>Africa: Agency &amp; Resistance: Daily Lesson Plan (120 Minutes)</a:t>
            </a:r>
            <a:endParaRPr sz="1800">
              <a:solidFill>
                <a:schemeClr val="dk1"/>
              </a:solidFill>
              <a:latin typeface="Plus Jakarta Sans Medium"/>
              <a:ea typeface="Plus Jakarta Sans Medium"/>
              <a:cs typeface="Plus Jakarta Sans Medium"/>
              <a:sym typeface="Plus Jakarta Sans Medium"/>
            </a:endParaRPr>
          </a:p>
        </p:txBody>
      </p:sp>
      <p:pic>
        <p:nvPicPr>
          <p:cNvPr id="60" name="Google Shape;60;p13"/>
          <p:cNvPicPr preferRelativeResize="0"/>
          <p:nvPr/>
        </p:nvPicPr>
        <p:blipFill>
          <a:blip r:embed="rId4">
            <a:alphaModFix/>
          </a:blip>
          <a:stretch>
            <a:fillRect/>
          </a:stretch>
        </p:blipFill>
        <p:spPr>
          <a:xfrm>
            <a:off x="279881" y="89249"/>
            <a:ext cx="816414" cy="338543"/>
          </a:xfrm>
          <a:prstGeom prst="rect">
            <a:avLst/>
          </a:prstGeom>
          <a:noFill/>
          <a:ln>
            <a:noFill/>
          </a:ln>
        </p:spPr>
      </p:pic>
    </p:spTree>
  </p:cSld>
  <p:clrMapOvr>
    <a:masterClrMapping/>
  </p:clrMapOvr>
</p:sld>
</file>

<file path=ppt/slides/slide2.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bg>
      <p:bgPr>
        <a:solidFill>
          <a:schemeClr val="lt1"/>
        </a:solidFill>
      </p:bgPr>
    </p:bg>
    <p:spTree>
      <p:nvGrpSpPr>
        <p:cNvPr id="64" name="Shape 64"/>
        <p:cNvGrpSpPr/>
        <p:nvPr/>
      </p:nvGrpSpPr>
      <p:grpSpPr>
        <a:xfrm>
          <a:off x="0" y="0"/>
          <a:ext cx="0" cy="0"/>
          <a:chOff x="0" y="0"/>
          <a:chExt cx="0" cy="0"/>
        </a:xfrm>
      </p:grpSpPr>
      <p:pic>
        <p:nvPicPr>
          <p:cNvPr id="65" name="Google Shape;65;p14"/>
          <p:cNvPicPr preferRelativeResize="0"/>
          <p:nvPr/>
        </p:nvPicPr>
        <p:blipFill>
          <a:blip r:embed="rId3">
            <a:alphaModFix/>
          </a:blip>
          <a:stretch>
            <a:fillRect/>
          </a:stretch>
        </p:blipFill>
        <p:spPr>
          <a:xfrm>
            <a:off x="493763" y="7223664"/>
            <a:ext cx="333180" cy="333180"/>
          </a:xfrm>
          <a:prstGeom prst="rect">
            <a:avLst/>
          </a:prstGeom>
          <a:noFill/>
          <a:ln>
            <a:noFill/>
          </a:ln>
        </p:spPr>
      </p:pic>
      <p:pic>
        <p:nvPicPr>
          <p:cNvPr id="66" name="Google Shape;66;p14"/>
          <p:cNvPicPr preferRelativeResize="0"/>
          <p:nvPr/>
        </p:nvPicPr>
        <p:blipFill>
          <a:blip r:embed="rId4">
            <a:alphaModFix/>
          </a:blip>
          <a:stretch>
            <a:fillRect/>
          </a:stretch>
        </p:blipFill>
        <p:spPr>
          <a:xfrm>
            <a:off x="279881" y="178497"/>
            <a:ext cx="816414" cy="338543"/>
          </a:xfrm>
          <a:prstGeom prst="rect">
            <a:avLst/>
          </a:prstGeom>
          <a:noFill/>
          <a:ln>
            <a:noFill/>
          </a:ln>
        </p:spPr>
      </p:pic>
      <p:sp>
        <p:nvSpPr>
          <p:cNvPr id="67" name="Google Shape;67;p14"/>
          <p:cNvSpPr txBox="1"/>
          <p:nvPr/>
        </p:nvSpPr>
        <p:spPr>
          <a:xfrm>
            <a:off x="7161344" y="7319330"/>
            <a:ext cx="2381100" cy="237600"/>
          </a:xfrm>
          <a:prstGeom prst="rect">
            <a:avLst/>
          </a:prstGeom>
          <a:noFill/>
          <a:ln>
            <a:noFill/>
          </a:ln>
        </p:spPr>
        <p:txBody>
          <a:bodyPr anchorCtr="0" anchor="t" bIns="96675" lIns="96675" spcFirstLastPara="1" rIns="96675" wrap="square" tIns="96675">
            <a:noAutofit/>
          </a:bodyPr>
          <a:lstStyle/>
          <a:p>
            <a:pPr indent="0" lvl="0" marL="0" rtl="0" algn="r">
              <a:spcBef>
                <a:spcPts val="0"/>
              </a:spcBef>
              <a:spcAft>
                <a:spcPts val="0"/>
              </a:spcAft>
              <a:buNone/>
            </a:pPr>
            <a:r>
              <a:rPr lang="en" sz="1100">
                <a:solidFill>
                  <a:srgbClr val="666666"/>
                </a:solidFill>
                <a:latin typeface="Inter"/>
                <a:ea typeface="Inter"/>
                <a:cs typeface="Inter"/>
                <a:sym typeface="Inter"/>
              </a:rPr>
              <a:t> ©2025 Thinking Nation</a:t>
            </a:r>
            <a:endParaRPr sz="1100">
              <a:solidFill>
                <a:srgbClr val="666666"/>
              </a:solidFill>
              <a:latin typeface="Inter"/>
              <a:ea typeface="Inter"/>
              <a:cs typeface="Inter"/>
              <a:sym typeface="Inter"/>
            </a:endParaRPr>
          </a:p>
          <a:p>
            <a:pPr indent="0" lvl="0" marL="0" rtl="0" algn="l">
              <a:spcBef>
                <a:spcPts val="0"/>
              </a:spcBef>
              <a:spcAft>
                <a:spcPts val="0"/>
              </a:spcAft>
              <a:buNone/>
            </a:pPr>
            <a:r>
              <a:t/>
            </a:r>
            <a:endParaRPr sz="1500">
              <a:solidFill>
                <a:srgbClr val="666666"/>
              </a:solidFill>
              <a:latin typeface="Inter"/>
              <a:ea typeface="Inter"/>
              <a:cs typeface="Inter"/>
              <a:sym typeface="Inter"/>
            </a:endParaRPr>
          </a:p>
        </p:txBody>
      </p:sp>
      <p:sp>
        <p:nvSpPr>
          <p:cNvPr id="68" name="Google Shape;68;p14"/>
          <p:cNvSpPr txBox="1"/>
          <p:nvPr/>
        </p:nvSpPr>
        <p:spPr>
          <a:xfrm>
            <a:off x="3838725" y="7319330"/>
            <a:ext cx="2381100" cy="237600"/>
          </a:xfrm>
          <a:prstGeom prst="rect">
            <a:avLst/>
          </a:prstGeom>
          <a:noFill/>
          <a:ln>
            <a:noFill/>
          </a:ln>
        </p:spPr>
        <p:txBody>
          <a:bodyPr anchorCtr="0" anchor="t" bIns="96675" lIns="96675" spcFirstLastPara="1" rIns="96675" wrap="square" tIns="96675">
            <a:noAutofit/>
          </a:bodyPr>
          <a:lstStyle/>
          <a:p>
            <a:pPr indent="0" lvl="0" marL="0" rtl="0" algn="ctr">
              <a:spcBef>
                <a:spcPts val="0"/>
              </a:spcBef>
              <a:spcAft>
                <a:spcPts val="0"/>
              </a:spcAft>
              <a:buNone/>
            </a:pPr>
            <a:r>
              <a:rPr lang="en" sz="1100">
                <a:solidFill>
                  <a:srgbClr val="666666"/>
                </a:solidFill>
                <a:latin typeface="Inter"/>
                <a:ea typeface="Inter"/>
                <a:cs typeface="Inter"/>
                <a:sym typeface="Inter"/>
              </a:rPr>
              <a:t>thinkingnation.org</a:t>
            </a:r>
            <a:endParaRPr sz="1500">
              <a:solidFill>
                <a:srgbClr val="666666"/>
              </a:solidFill>
              <a:latin typeface="Inter"/>
              <a:ea typeface="Inter"/>
              <a:cs typeface="Inter"/>
              <a:sym typeface="Inter"/>
            </a:endParaRPr>
          </a:p>
        </p:txBody>
      </p:sp>
      <p:graphicFrame>
        <p:nvGraphicFramePr>
          <p:cNvPr id="69" name="Google Shape;69;p14"/>
          <p:cNvGraphicFramePr/>
          <p:nvPr/>
        </p:nvGraphicFramePr>
        <p:xfrm>
          <a:off x="279838" y="658325"/>
          <a:ext cx="3000000" cy="3000000"/>
        </p:xfrm>
        <a:graphic>
          <a:graphicData uri="http://schemas.openxmlformats.org/drawingml/2006/table">
            <a:tbl>
              <a:tblPr>
                <a:noFill/>
                <a:tableStyleId>{A0786A28-54D9-48BC-83C6-DA5D9B19FF4C}</a:tableStyleId>
              </a:tblPr>
              <a:tblGrid>
                <a:gridCol w="1673200"/>
                <a:gridCol w="4057350"/>
                <a:gridCol w="3702950"/>
              </a:tblGrid>
              <a:tr h="151625">
                <a:tc>
                  <a:txBody>
                    <a:bodyPr/>
                    <a:lstStyle/>
                    <a:p>
                      <a:pPr indent="0" lvl="0" marL="0" rtl="0" algn="l">
                        <a:spcBef>
                          <a:spcPts val="0"/>
                        </a:spcBef>
                        <a:spcAft>
                          <a:spcPts val="0"/>
                        </a:spcAft>
                        <a:buNone/>
                      </a:pPr>
                      <a:r>
                        <a:t/>
                      </a:r>
                      <a:endParaRPr b="1" sz="1300">
                        <a:latin typeface="Inter"/>
                        <a:ea typeface="Inter"/>
                        <a:cs typeface="Inter"/>
                        <a:sym typeface="Inter"/>
                      </a:endParaRPr>
                    </a:p>
                  </a:txBody>
                  <a:tcPr marT="91425" marB="91425" marR="91425" marL="91425">
                    <a:lnL cap="flat" cmpd="sng" w="9525">
                      <a:solidFill>
                        <a:srgbClr val="9E9E9E"/>
                      </a:solidFill>
                      <a:prstDash val="solid"/>
                      <a:round/>
                      <a:headEnd len="sm" w="sm" type="none"/>
                      <a:tailEnd len="sm" w="sm" type="none"/>
                    </a:lnL>
                    <a:lnR cap="flat" cmpd="sng" w="9525">
                      <a:solidFill>
                        <a:srgbClr val="9E9E9E"/>
                      </a:solidFill>
                      <a:prstDash val="solid"/>
                      <a:round/>
                      <a:headEnd len="sm" w="sm" type="none"/>
                      <a:tailEnd len="sm" w="sm" type="none"/>
                    </a:lnR>
                    <a:lnT cap="flat" cmpd="sng" w="9525">
                      <a:solidFill>
                        <a:srgbClr val="9E9E9E"/>
                      </a:solidFill>
                      <a:prstDash val="solid"/>
                      <a:round/>
                      <a:headEnd len="sm" w="sm" type="none"/>
                      <a:tailEnd len="sm" w="sm" type="none"/>
                    </a:lnT>
                    <a:lnB cap="flat" cmpd="sng" w="9525">
                      <a:solidFill>
                        <a:srgbClr val="9E9E9E"/>
                      </a:solidFill>
                      <a:prstDash val="solid"/>
                      <a:round/>
                      <a:headEnd len="sm" w="sm" type="none"/>
                      <a:tailEnd len="sm" w="sm" type="none"/>
                    </a:lnB>
                  </a:tcPr>
                </a:tc>
                <a:tc gridSpan="2">
                  <a:txBody>
                    <a:bodyPr/>
                    <a:lstStyle/>
                    <a:p>
                      <a:pPr indent="0" lvl="0" marL="0" rtl="0" algn="l">
                        <a:spcBef>
                          <a:spcPts val="0"/>
                        </a:spcBef>
                        <a:spcAft>
                          <a:spcPts val="0"/>
                        </a:spcAft>
                        <a:buNone/>
                      </a:pPr>
                      <a:r>
                        <a:rPr b="1" lang="en" sz="1300">
                          <a:solidFill>
                            <a:schemeClr val="dk1"/>
                          </a:solidFill>
                          <a:latin typeface="Inter"/>
                          <a:ea typeface="Inter"/>
                          <a:cs typeface="Inter"/>
                          <a:sym typeface="Inter"/>
                        </a:rPr>
                        <a:t>LESSON 6: Destabilization of African Societies </a:t>
                      </a:r>
                      <a:r>
                        <a:rPr b="1" lang="en" sz="1300">
                          <a:latin typeface="Inter"/>
                          <a:ea typeface="Inter"/>
                          <a:cs typeface="Inter"/>
                          <a:sym typeface="Inter"/>
                        </a:rPr>
                        <a:t>- Continued</a:t>
                      </a:r>
                      <a:endParaRPr b="1" sz="1300">
                        <a:solidFill>
                          <a:schemeClr val="dk1"/>
                        </a:solidFill>
                        <a:latin typeface="Inter"/>
                        <a:ea typeface="Inter"/>
                        <a:cs typeface="Inter"/>
                        <a:sym typeface="Inter"/>
                      </a:endParaRPr>
                    </a:p>
                  </a:txBody>
                  <a:tcPr marT="91425" marB="91425" marR="91425" marL="91425">
                    <a:lnL cap="flat" cmpd="sng" w="9525">
                      <a:solidFill>
                        <a:srgbClr val="9E9E9E"/>
                      </a:solidFill>
                      <a:prstDash val="solid"/>
                      <a:round/>
                      <a:headEnd len="sm" w="sm" type="none"/>
                      <a:tailEnd len="sm" w="sm" type="none"/>
                    </a:lnL>
                    <a:lnR cap="flat" cmpd="sng" w="9525">
                      <a:solidFill>
                        <a:srgbClr val="9E9E9E"/>
                      </a:solidFill>
                      <a:prstDash val="solid"/>
                      <a:round/>
                      <a:headEnd len="sm" w="sm" type="none"/>
                      <a:tailEnd len="sm" w="sm" type="none"/>
                    </a:lnR>
                    <a:lnT cap="flat" cmpd="sng" w="9525">
                      <a:solidFill>
                        <a:srgbClr val="9E9E9E"/>
                      </a:solidFill>
                      <a:prstDash val="solid"/>
                      <a:round/>
                      <a:headEnd len="sm" w="sm" type="none"/>
                      <a:tailEnd len="sm" w="sm" type="none"/>
                    </a:lnT>
                    <a:lnB cap="flat" cmpd="sng" w="9525">
                      <a:solidFill>
                        <a:srgbClr val="9E9E9E"/>
                      </a:solidFill>
                      <a:prstDash val="solid"/>
                      <a:round/>
                      <a:headEnd len="sm" w="sm" type="none"/>
                      <a:tailEnd len="sm" w="sm" type="none"/>
                    </a:lnB>
                  </a:tcPr>
                </a:tc>
                <a:tc hMerge="1"/>
              </a:tr>
              <a:tr h="628250">
                <a:tc rowSpan="2">
                  <a:txBody>
                    <a:bodyPr/>
                    <a:lstStyle/>
                    <a:p>
                      <a:pPr indent="0" lvl="0" marL="0" rtl="0" algn="l">
                        <a:spcBef>
                          <a:spcPts val="0"/>
                        </a:spcBef>
                        <a:spcAft>
                          <a:spcPts val="0"/>
                        </a:spcAft>
                        <a:buNone/>
                      </a:pPr>
                      <a:r>
                        <a:rPr b="1" lang="en" sz="1300">
                          <a:solidFill>
                            <a:schemeClr val="dk1"/>
                          </a:solidFill>
                          <a:latin typeface="Inter"/>
                          <a:ea typeface="Inter"/>
                          <a:cs typeface="Inter"/>
                          <a:sym typeface="Inter"/>
                        </a:rPr>
                        <a:t>ACTIVITY 1 - LAUNCH</a:t>
                      </a:r>
                      <a:endParaRPr b="1" sz="1300">
                        <a:solidFill>
                          <a:schemeClr val="dk1"/>
                        </a:solidFill>
                        <a:latin typeface="Inter"/>
                        <a:ea typeface="Inter"/>
                        <a:cs typeface="Inter"/>
                        <a:sym typeface="Inter"/>
                      </a:endParaRPr>
                    </a:p>
                  </a:txBody>
                  <a:tcPr marT="91425" marB="91425" marR="91425" marL="91425">
                    <a:lnR cap="flat" cmpd="sng" w="9525">
                      <a:solidFill>
                        <a:srgbClr val="9E9E9E"/>
                      </a:solidFill>
                      <a:prstDash val="solid"/>
                      <a:round/>
                      <a:headEnd len="sm" w="sm" type="none"/>
                      <a:tailEnd len="sm" w="sm" type="none"/>
                    </a:lnR>
                    <a:lnT cap="flat" cmpd="sng" w="9525">
                      <a:solidFill>
                        <a:srgbClr val="9E9E9E"/>
                      </a:solidFill>
                      <a:prstDash val="solid"/>
                      <a:round/>
                      <a:headEnd len="sm" w="sm" type="none"/>
                      <a:tailEnd len="sm" w="sm" type="none"/>
                    </a:lnT>
                    <a:lnB cap="flat" cmpd="sng" w="9525">
                      <a:solidFill>
                        <a:srgbClr val="9E9E9E"/>
                      </a:solidFill>
                      <a:prstDash val="solid"/>
                      <a:round/>
                      <a:headEnd len="sm" w="sm" type="none"/>
                      <a:tailEnd len="sm" w="sm" type="none"/>
                    </a:lnB>
                  </a:tcPr>
                </a:tc>
                <a:tc gridSpan="2">
                  <a:txBody>
                    <a:bodyPr/>
                    <a:lstStyle/>
                    <a:p>
                      <a:pPr indent="0" lvl="0" marL="0" rtl="0" algn="l">
                        <a:spcBef>
                          <a:spcPts val="0"/>
                        </a:spcBef>
                        <a:spcAft>
                          <a:spcPts val="0"/>
                        </a:spcAft>
                        <a:buClr>
                          <a:schemeClr val="dk1"/>
                        </a:buClr>
                        <a:buSzPts val="1100"/>
                        <a:buFont typeface="Arial"/>
                        <a:buNone/>
                      </a:pPr>
                      <a:r>
                        <a:rPr lang="en" sz="1200">
                          <a:solidFill>
                            <a:schemeClr val="dk1"/>
                          </a:solidFill>
                          <a:latin typeface="Inter"/>
                          <a:ea typeface="Inter"/>
                          <a:cs typeface="Inter"/>
                          <a:sym typeface="Inter"/>
                        </a:rPr>
                        <a:t>Students will conduct document analysis on a map of the Slave Trade in Africa. Students will complete the Quantitative Analysis Graphic Organizer while they analyze the source.</a:t>
                      </a:r>
                      <a:endParaRPr sz="1200">
                        <a:solidFill>
                          <a:schemeClr val="dk1"/>
                        </a:solidFill>
                        <a:latin typeface="Inter"/>
                        <a:ea typeface="Inter"/>
                        <a:cs typeface="Inter"/>
                        <a:sym typeface="Inter"/>
                      </a:endParaRPr>
                    </a:p>
                    <a:p>
                      <a:pPr indent="0" lvl="0" marL="0" rtl="0" algn="l">
                        <a:spcBef>
                          <a:spcPts val="0"/>
                        </a:spcBef>
                        <a:spcAft>
                          <a:spcPts val="0"/>
                        </a:spcAft>
                        <a:buClr>
                          <a:schemeClr val="dk1"/>
                        </a:buClr>
                        <a:buSzPts val="1100"/>
                        <a:buFont typeface="Arial"/>
                        <a:buNone/>
                      </a:pPr>
                      <a:r>
                        <a:t/>
                      </a:r>
                      <a:endParaRPr sz="1000">
                        <a:solidFill>
                          <a:schemeClr val="dk1"/>
                        </a:solidFill>
                        <a:latin typeface="Inter"/>
                        <a:ea typeface="Inter"/>
                        <a:cs typeface="Inter"/>
                        <a:sym typeface="Inter"/>
                      </a:endParaRPr>
                    </a:p>
                    <a:p>
                      <a:pPr indent="0" lvl="0" marL="0" rtl="0" algn="l">
                        <a:spcBef>
                          <a:spcPts val="0"/>
                        </a:spcBef>
                        <a:spcAft>
                          <a:spcPts val="0"/>
                        </a:spcAft>
                        <a:buClr>
                          <a:schemeClr val="dk1"/>
                        </a:buClr>
                        <a:buSzPts val="1100"/>
                        <a:buFont typeface="Arial"/>
                        <a:buNone/>
                      </a:pPr>
                      <a:r>
                        <a:rPr lang="en" sz="1000">
                          <a:solidFill>
                            <a:schemeClr val="dk1"/>
                          </a:solidFill>
                          <a:latin typeface="Inter"/>
                          <a:ea typeface="Inter"/>
                          <a:cs typeface="Inter"/>
                          <a:sym typeface="Inter"/>
                        </a:rPr>
                        <a:t>†This can also be done on the Thinking Nation platform.</a:t>
                      </a:r>
                      <a:endParaRPr sz="1000">
                        <a:solidFill>
                          <a:schemeClr val="dk1"/>
                        </a:solidFill>
                        <a:latin typeface="Inter"/>
                        <a:ea typeface="Inter"/>
                        <a:cs typeface="Inter"/>
                        <a:sym typeface="Inter"/>
                      </a:endParaRPr>
                    </a:p>
                  </a:txBody>
                  <a:tcPr marT="91425" marB="91425" marR="91425" marL="91425">
                    <a:lnL cap="flat" cmpd="sng" w="9525">
                      <a:solidFill>
                        <a:srgbClr val="9E9E9E"/>
                      </a:solidFill>
                      <a:prstDash val="solid"/>
                      <a:round/>
                      <a:headEnd len="sm" w="sm" type="none"/>
                      <a:tailEnd len="sm" w="sm" type="none"/>
                    </a:lnL>
                    <a:lnR cap="flat" cmpd="sng" w="9525">
                      <a:solidFill>
                        <a:srgbClr val="9E9E9E"/>
                      </a:solidFill>
                      <a:prstDash val="solid"/>
                      <a:round/>
                      <a:headEnd len="sm" w="sm" type="none"/>
                      <a:tailEnd len="sm" w="sm" type="none"/>
                    </a:lnR>
                    <a:lnT cap="flat" cmpd="sng" w="9525">
                      <a:solidFill>
                        <a:srgbClr val="9E9E9E"/>
                      </a:solidFill>
                      <a:prstDash val="solid"/>
                      <a:round/>
                      <a:headEnd len="sm" w="sm" type="none"/>
                      <a:tailEnd len="sm" w="sm" type="none"/>
                    </a:lnT>
                    <a:lnB cap="flat" cmpd="sng" w="9525">
                      <a:solidFill>
                        <a:srgbClr val="9E9E9E"/>
                      </a:solidFill>
                      <a:prstDash val="solid"/>
                      <a:round/>
                      <a:headEnd len="sm" w="sm" type="none"/>
                      <a:tailEnd len="sm" w="sm" type="none"/>
                    </a:lnB>
                    <a:solidFill>
                      <a:schemeClr val="lt1"/>
                    </a:solidFill>
                  </a:tcPr>
                </a:tc>
                <a:tc hMerge="1"/>
              </a:tr>
              <a:tr h="441700">
                <a:tc vMerge="1"/>
                <a:tc>
                  <a:txBody>
                    <a:bodyPr/>
                    <a:lstStyle/>
                    <a:p>
                      <a:pPr indent="0" lvl="0" marL="0" rtl="0" algn="ctr">
                        <a:lnSpc>
                          <a:spcPct val="100000"/>
                        </a:lnSpc>
                        <a:spcBef>
                          <a:spcPts val="0"/>
                        </a:spcBef>
                        <a:spcAft>
                          <a:spcPts val="0"/>
                        </a:spcAft>
                        <a:buNone/>
                      </a:pPr>
                      <a:r>
                        <a:rPr lang="en" sz="1200">
                          <a:solidFill>
                            <a:srgbClr val="000000"/>
                          </a:solidFill>
                          <a:latin typeface="Inter"/>
                          <a:ea typeface="Inter"/>
                          <a:cs typeface="Inter"/>
                          <a:sym typeface="Inter"/>
                        </a:rPr>
                        <a:t>TEACHER ACTIONS</a:t>
                      </a:r>
                      <a:endParaRPr sz="1200">
                        <a:solidFill>
                          <a:srgbClr val="000000"/>
                        </a:solidFill>
                        <a:latin typeface="Inter"/>
                        <a:ea typeface="Inter"/>
                        <a:cs typeface="Inter"/>
                        <a:sym typeface="Inter"/>
                      </a:endParaRPr>
                    </a:p>
                    <a:p>
                      <a:pPr indent="-304800" lvl="0" marL="457200" rtl="0" algn="l">
                        <a:spcBef>
                          <a:spcPts val="0"/>
                        </a:spcBef>
                        <a:spcAft>
                          <a:spcPts val="0"/>
                        </a:spcAft>
                        <a:buClr>
                          <a:srgbClr val="000000"/>
                        </a:buClr>
                        <a:buSzPts val="1200"/>
                        <a:buFont typeface="Inter"/>
                        <a:buAutoNum type="arabicPeriod"/>
                      </a:pPr>
                      <a:r>
                        <a:rPr lang="en" sz="1200">
                          <a:latin typeface="Inter"/>
                          <a:ea typeface="Inter"/>
                          <a:cs typeface="Inter"/>
                          <a:sym typeface="Inter"/>
                        </a:rPr>
                        <a:t>Hand out </a:t>
                      </a:r>
                      <a:r>
                        <a:rPr lang="en" sz="1200" u="sng">
                          <a:solidFill>
                            <a:schemeClr val="hlink"/>
                          </a:solidFill>
                          <a:latin typeface="Inter"/>
                          <a:ea typeface="Inter"/>
                          <a:cs typeface="Inter"/>
                          <a:sym typeface="Inter"/>
                          <a:hlinkClick r:id="rId5"/>
                        </a:rPr>
                        <a:t>student worksheet</a:t>
                      </a:r>
                      <a:r>
                        <a:rPr lang="en" sz="1200">
                          <a:latin typeface="Inter"/>
                          <a:ea typeface="Inter"/>
                          <a:cs typeface="Inter"/>
                          <a:sym typeface="Inter"/>
                        </a:rPr>
                        <a:t> (or guide students to the Thinking Nation platform)</a:t>
                      </a:r>
                      <a:endParaRPr sz="1200">
                        <a:latin typeface="Inter"/>
                        <a:ea typeface="Inter"/>
                        <a:cs typeface="Inter"/>
                        <a:sym typeface="Inter"/>
                      </a:endParaRPr>
                    </a:p>
                    <a:p>
                      <a:pPr indent="-304800" lvl="0" marL="457200" rtl="0" algn="l">
                        <a:spcBef>
                          <a:spcPts val="0"/>
                        </a:spcBef>
                        <a:spcAft>
                          <a:spcPts val="0"/>
                        </a:spcAft>
                        <a:buClr>
                          <a:srgbClr val="000000"/>
                        </a:buClr>
                        <a:buSzPts val="1200"/>
                        <a:buFont typeface="Inter"/>
                        <a:buAutoNum type="arabicPeriod"/>
                      </a:pPr>
                      <a:r>
                        <a:rPr lang="en" sz="1200">
                          <a:latin typeface="Inter"/>
                          <a:ea typeface="Inter"/>
                          <a:cs typeface="Inter"/>
                          <a:sym typeface="Inter"/>
                        </a:rPr>
                        <a:t>Review the skill of Quantitative Analysis</a:t>
                      </a:r>
                      <a:endParaRPr sz="1200">
                        <a:latin typeface="Inter"/>
                        <a:ea typeface="Inter"/>
                        <a:cs typeface="Inter"/>
                        <a:sym typeface="Inter"/>
                      </a:endParaRPr>
                    </a:p>
                    <a:p>
                      <a:pPr indent="-304800" lvl="0" marL="457200" rtl="0" algn="l">
                        <a:spcBef>
                          <a:spcPts val="0"/>
                        </a:spcBef>
                        <a:spcAft>
                          <a:spcPts val="0"/>
                        </a:spcAft>
                        <a:buSzPts val="1200"/>
                        <a:buFont typeface="Inter"/>
                        <a:buAutoNum type="arabicPeriod"/>
                      </a:pPr>
                      <a:r>
                        <a:rPr lang="en" sz="1200">
                          <a:latin typeface="Inter"/>
                          <a:ea typeface="Inter"/>
                          <a:cs typeface="Inter"/>
                          <a:sym typeface="Inter"/>
                        </a:rPr>
                        <a:t>Examine the map with students</a:t>
                      </a:r>
                      <a:endParaRPr sz="1200">
                        <a:latin typeface="Inter"/>
                        <a:ea typeface="Inter"/>
                        <a:cs typeface="Inter"/>
                        <a:sym typeface="Inter"/>
                      </a:endParaRPr>
                    </a:p>
                    <a:p>
                      <a:pPr indent="-304800" lvl="0" marL="457200" rtl="0" algn="l">
                        <a:spcBef>
                          <a:spcPts val="0"/>
                        </a:spcBef>
                        <a:spcAft>
                          <a:spcPts val="0"/>
                        </a:spcAft>
                        <a:buSzPts val="1200"/>
                        <a:buFont typeface="Inter"/>
                        <a:buAutoNum type="arabicPeriod"/>
                      </a:pPr>
                      <a:r>
                        <a:rPr lang="en" sz="1200">
                          <a:latin typeface="Inter"/>
                          <a:ea typeface="Inter"/>
                          <a:cs typeface="Inter"/>
                          <a:sym typeface="Inter"/>
                        </a:rPr>
                        <a:t>Direct students to answer the questions on page 2</a:t>
                      </a:r>
                      <a:endParaRPr sz="1200">
                        <a:latin typeface="Inter"/>
                        <a:ea typeface="Inter"/>
                        <a:cs typeface="Inter"/>
                        <a:sym typeface="Inter"/>
                      </a:endParaRPr>
                    </a:p>
                    <a:p>
                      <a:pPr indent="-304800" lvl="0" marL="457200" rtl="0" algn="l">
                        <a:spcBef>
                          <a:spcPts val="0"/>
                        </a:spcBef>
                        <a:spcAft>
                          <a:spcPts val="0"/>
                        </a:spcAft>
                        <a:buClr>
                          <a:srgbClr val="000000"/>
                        </a:buClr>
                        <a:buSzPts val="1200"/>
                        <a:buFont typeface="Inter"/>
                        <a:buAutoNum type="arabicPeriod"/>
                      </a:pPr>
                      <a:r>
                        <a:rPr lang="en" sz="1200">
                          <a:latin typeface="Inter"/>
                          <a:ea typeface="Inter"/>
                          <a:cs typeface="Inter"/>
                          <a:sym typeface="Inter"/>
                        </a:rPr>
                        <a:t>Support students as needed</a:t>
                      </a:r>
                      <a:endParaRPr sz="1200">
                        <a:latin typeface="Inter"/>
                        <a:ea typeface="Inter"/>
                        <a:cs typeface="Inter"/>
                        <a:sym typeface="Inter"/>
                      </a:endParaRPr>
                    </a:p>
                  </a:txBody>
                  <a:tcPr marT="91425" marB="91425" marR="91425" marL="91425">
                    <a:lnL cap="flat" cmpd="sng" w="9525">
                      <a:solidFill>
                        <a:srgbClr val="9E9E9E"/>
                      </a:solidFill>
                      <a:prstDash val="solid"/>
                      <a:round/>
                      <a:headEnd len="sm" w="sm" type="none"/>
                      <a:tailEnd len="sm" w="sm" type="none"/>
                    </a:lnL>
                    <a:lnR cap="flat" cmpd="sng" w="9525">
                      <a:solidFill>
                        <a:srgbClr val="9E9E9E"/>
                      </a:solidFill>
                      <a:prstDash val="solid"/>
                      <a:round/>
                      <a:headEnd len="sm" w="sm" type="none"/>
                      <a:tailEnd len="sm" w="sm" type="none"/>
                    </a:lnR>
                    <a:lnT cap="flat" cmpd="sng" w="9525">
                      <a:solidFill>
                        <a:srgbClr val="9E9E9E"/>
                      </a:solidFill>
                      <a:prstDash val="solid"/>
                      <a:round/>
                      <a:headEnd len="sm" w="sm" type="none"/>
                      <a:tailEnd len="sm" w="sm" type="none"/>
                    </a:lnT>
                    <a:lnB cap="flat" cmpd="sng" w="9525">
                      <a:solidFill>
                        <a:srgbClr val="9E9E9E"/>
                      </a:solidFill>
                      <a:prstDash val="solid"/>
                      <a:round/>
                      <a:headEnd len="sm" w="sm" type="none"/>
                      <a:tailEnd len="sm" w="sm" type="none"/>
                    </a:lnB>
                  </a:tcPr>
                </a:tc>
                <a:tc>
                  <a:txBody>
                    <a:bodyPr/>
                    <a:lstStyle/>
                    <a:p>
                      <a:pPr indent="0" lvl="0" marL="0" rtl="0" algn="ctr">
                        <a:lnSpc>
                          <a:spcPct val="100000"/>
                        </a:lnSpc>
                        <a:spcBef>
                          <a:spcPts val="0"/>
                        </a:spcBef>
                        <a:spcAft>
                          <a:spcPts val="0"/>
                        </a:spcAft>
                        <a:buNone/>
                      </a:pPr>
                      <a:r>
                        <a:rPr lang="en" sz="1200">
                          <a:solidFill>
                            <a:srgbClr val="000000"/>
                          </a:solidFill>
                          <a:latin typeface="Inter"/>
                          <a:ea typeface="Inter"/>
                          <a:cs typeface="Inter"/>
                          <a:sym typeface="Inter"/>
                        </a:rPr>
                        <a:t>STUDENT ACTIONS</a:t>
                      </a:r>
                      <a:endParaRPr sz="1200">
                        <a:solidFill>
                          <a:srgbClr val="000000"/>
                        </a:solidFill>
                        <a:latin typeface="Inter"/>
                        <a:ea typeface="Inter"/>
                        <a:cs typeface="Inter"/>
                        <a:sym typeface="Inter"/>
                      </a:endParaRPr>
                    </a:p>
                    <a:p>
                      <a:pPr indent="-304800" lvl="0" marL="457200" rtl="0" algn="l">
                        <a:spcBef>
                          <a:spcPts val="0"/>
                        </a:spcBef>
                        <a:spcAft>
                          <a:spcPts val="0"/>
                        </a:spcAft>
                        <a:buClr>
                          <a:srgbClr val="000000"/>
                        </a:buClr>
                        <a:buSzPts val="1200"/>
                        <a:buFont typeface="Inter"/>
                        <a:buAutoNum type="arabicPeriod"/>
                      </a:pPr>
                      <a:r>
                        <a:rPr lang="en" sz="1200">
                          <a:latin typeface="Inter"/>
                          <a:ea typeface="Inter"/>
                          <a:cs typeface="Inter"/>
                          <a:sym typeface="Inter"/>
                        </a:rPr>
                        <a:t>Examine the map closely</a:t>
                      </a:r>
                      <a:endParaRPr sz="1200">
                        <a:latin typeface="Inter"/>
                        <a:ea typeface="Inter"/>
                        <a:cs typeface="Inter"/>
                        <a:sym typeface="Inter"/>
                      </a:endParaRPr>
                    </a:p>
                    <a:p>
                      <a:pPr indent="-304800" lvl="0" marL="457200" rtl="0" algn="l">
                        <a:spcBef>
                          <a:spcPts val="0"/>
                        </a:spcBef>
                        <a:spcAft>
                          <a:spcPts val="0"/>
                        </a:spcAft>
                        <a:buClr>
                          <a:srgbClr val="000000"/>
                        </a:buClr>
                        <a:buSzPts val="1200"/>
                        <a:buFont typeface="Inter"/>
                        <a:buAutoNum type="arabicPeriod"/>
                      </a:pPr>
                      <a:r>
                        <a:rPr lang="en" sz="1200">
                          <a:latin typeface="Inter"/>
                          <a:ea typeface="Inter"/>
                          <a:cs typeface="Inter"/>
                          <a:sym typeface="Inter"/>
                        </a:rPr>
                        <a:t>Complete the Quantitative Analysis Graphic Organizer</a:t>
                      </a:r>
                      <a:endParaRPr sz="1200">
                        <a:latin typeface="Inter"/>
                        <a:ea typeface="Inter"/>
                        <a:cs typeface="Inter"/>
                        <a:sym typeface="Inter"/>
                      </a:endParaRPr>
                    </a:p>
                  </a:txBody>
                  <a:tcPr marT="91425" marB="91425" marR="91425" marL="91425">
                    <a:lnL cap="flat" cmpd="sng" w="9525">
                      <a:solidFill>
                        <a:srgbClr val="9E9E9E"/>
                      </a:solidFill>
                      <a:prstDash val="solid"/>
                      <a:round/>
                      <a:headEnd len="sm" w="sm" type="none"/>
                      <a:tailEnd len="sm" w="sm" type="none"/>
                    </a:lnL>
                    <a:lnR cap="flat" cmpd="sng" w="9525">
                      <a:solidFill>
                        <a:srgbClr val="9E9E9E"/>
                      </a:solidFill>
                      <a:prstDash val="solid"/>
                      <a:round/>
                      <a:headEnd len="sm" w="sm" type="none"/>
                      <a:tailEnd len="sm" w="sm" type="none"/>
                    </a:lnR>
                    <a:lnT cap="flat" cmpd="sng" w="9525">
                      <a:solidFill>
                        <a:srgbClr val="9E9E9E"/>
                      </a:solidFill>
                      <a:prstDash val="solid"/>
                      <a:round/>
                      <a:headEnd len="sm" w="sm" type="none"/>
                      <a:tailEnd len="sm" w="sm" type="none"/>
                    </a:lnT>
                    <a:lnB cap="flat" cmpd="sng" w="9525">
                      <a:solidFill>
                        <a:srgbClr val="9E9E9E"/>
                      </a:solidFill>
                      <a:prstDash val="solid"/>
                      <a:round/>
                      <a:headEnd len="sm" w="sm" type="none"/>
                      <a:tailEnd len="sm" w="sm" type="none"/>
                    </a:lnB>
                  </a:tcPr>
                </a:tc>
              </a:tr>
              <a:tr h="441700">
                <a:tc rowSpan="2">
                  <a:txBody>
                    <a:bodyPr/>
                    <a:lstStyle/>
                    <a:p>
                      <a:pPr indent="0" lvl="0" marL="0" rtl="0" algn="l">
                        <a:spcBef>
                          <a:spcPts val="0"/>
                        </a:spcBef>
                        <a:spcAft>
                          <a:spcPts val="0"/>
                        </a:spcAft>
                        <a:buClr>
                          <a:schemeClr val="dk1"/>
                        </a:buClr>
                        <a:buSzPts val="1100"/>
                        <a:buFont typeface="Arial"/>
                        <a:buNone/>
                      </a:pPr>
                      <a:r>
                        <a:rPr b="1" lang="en" sz="1300">
                          <a:solidFill>
                            <a:schemeClr val="dk1"/>
                          </a:solidFill>
                          <a:latin typeface="Inter"/>
                          <a:ea typeface="Inter"/>
                          <a:cs typeface="Inter"/>
                          <a:sym typeface="Inter"/>
                        </a:rPr>
                        <a:t>ACTIVITY 2 - PRACTICE</a:t>
                      </a:r>
                      <a:endParaRPr b="1" sz="1300">
                        <a:solidFill>
                          <a:schemeClr val="dk1"/>
                        </a:solidFill>
                        <a:latin typeface="Inter"/>
                        <a:ea typeface="Inter"/>
                        <a:cs typeface="Inter"/>
                        <a:sym typeface="Inter"/>
                      </a:endParaRPr>
                    </a:p>
                  </a:txBody>
                  <a:tcPr marT="91425" marB="91425" marR="91425" marL="91425">
                    <a:lnR cap="flat" cmpd="sng" w="9525">
                      <a:solidFill>
                        <a:srgbClr val="9E9E9E"/>
                      </a:solidFill>
                      <a:prstDash val="solid"/>
                      <a:round/>
                      <a:headEnd len="sm" w="sm" type="none"/>
                      <a:tailEnd len="sm" w="sm" type="none"/>
                    </a:lnR>
                    <a:lnT cap="flat" cmpd="sng" w="9525">
                      <a:solidFill>
                        <a:srgbClr val="9E9E9E"/>
                      </a:solidFill>
                      <a:prstDash val="solid"/>
                      <a:round/>
                      <a:headEnd len="sm" w="sm" type="none"/>
                      <a:tailEnd len="sm" w="sm" type="none"/>
                    </a:lnT>
                    <a:lnB cap="flat" cmpd="sng" w="9525">
                      <a:solidFill>
                        <a:srgbClr val="9E9E9E"/>
                      </a:solidFill>
                      <a:prstDash val="solid"/>
                      <a:round/>
                      <a:headEnd len="sm" w="sm" type="none"/>
                      <a:tailEnd len="sm" w="sm" type="none"/>
                    </a:lnB>
                  </a:tcPr>
                </a:tc>
                <a:tc gridSpan="2">
                  <a:txBody>
                    <a:bodyPr/>
                    <a:lstStyle/>
                    <a:p>
                      <a:pPr indent="0" lvl="0" marL="0" rtl="0" algn="l">
                        <a:spcBef>
                          <a:spcPts val="0"/>
                        </a:spcBef>
                        <a:spcAft>
                          <a:spcPts val="0"/>
                        </a:spcAft>
                        <a:buClr>
                          <a:schemeClr val="dk1"/>
                        </a:buClr>
                        <a:buSzPts val="1100"/>
                        <a:buFont typeface="Arial"/>
                        <a:buNone/>
                      </a:pPr>
                      <a:r>
                        <a:rPr lang="en" sz="1200">
                          <a:solidFill>
                            <a:schemeClr val="dk1"/>
                          </a:solidFill>
                          <a:latin typeface="Inter"/>
                          <a:ea typeface="Inter"/>
                          <a:cs typeface="Inter"/>
                          <a:sym typeface="Inter"/>
                        </a:rPr>
                        <a:t>Students will investigate sources that highlight four different effects of the slave trade on Africa through a document jigsaw. Within the Student Worksheet (4 versions linked below), students will complete the reading on page 3 and answer the questions on the top ½ of page 4 to analyze the source. Ideally, an equal number of students will be assigned to each source.</a:t>
                      </a:r>
                      <a:endParaRPr sz="1200">
                        <a:solidFill>
                          <a:schemeClr val="dk1"/>
                        </a:solidFill>
                        <a:latin typeface="Inter"/>
                        <a:ea typeface="Inter"/>
                        <a:cs typeface="Inter"/>
                        <a:sym typeface="Inter"/>
                      </a:endParaRPr>
                    </a:p>
                  </a:txBody>
                  <a:tcPr marT="91425" marB="91425" marR="91425" marL="91425">
                    <a:lnL cap="flat" cmpd="sng" w="9525">
                      <a:solidFill>
                        <a:srgbClr val="9E9E9E"/>
                      </a:solidFill>
                      <a:prstDash val="solid"/>
                      <a:round/>
                      <a:headEnd len="sm" w="sm" type="none"/>
                      <a:tailEnd len="sm" w="sm" type="none"/>
                    </a:lnL>
                    <a:lnR cap="flat" cmpd="sng" w="9525">
                      <a:solidFill>
                        <a:srgbClr val="9E9E9E"/>
                      </a:solidFill>
                      <a:prstDash val="solid"/>
                      <a:round/>
                      <a:headEnd len="sm" w="sm" type="none"/>
                      <a:tailEnd len="sm" w="sm" type="none"/>
                    </a:lnR>
                    <a:lnT cap="flat" cmpd="sng" w="9525">
                      <a:solidFill>
                        <a:srgbClr val="9E9E9E"/>
                      </a:solidFill>
                      <a:prstDash val="solid"/>
                      <a:round/>
                      <a:headEnd len="sm" w="sm" type="none"/>
                      <a:tailEnd len="sm" w="sm" type="none"/>
                    </a:lnT>
                    <a:lnB cap="flat" cmpd="sng" w="9525">
                      <a:solidFill>
                        <a:srgbClr val="9E9E9E"/>
                      </a:solidFill>
                      <a:prstDash val="solid"/>
                      <a:round/>
                      <a:headEnd len="sm" w="sm" type="none"/>
                      <a:tailEnd len="sm" w="sm" type="none"/>
                    </a:lnB>
                    <a:solidFill>
                      <a:schemeClr val="lt1"/>
                    </a:solidFill>
                  </a:tcPr>
                </a:tc>
                <a:tc hMerge="1"/>
              </a:tr>
              <a:tr h="386450">
                <a:tc vMerge="1"/>
                <a:tc>
                  <a:txBody>
                    <a:bodyPr/>
                    <a:lstStyle/>
                    <a:p>
                      <a:pPr indent="0" lvl="0" marL="0" rtl="0" algn="ctr">
                        <a:lnSpc>
                          <a:spcPct val="100000"/>
                        </a:lnSpc>
                        <a:spcBef>
                          <a:spcPts val="0"/>
                        </a:spcBef>
                        <a:spcAft>
                          <a:spcPts val="0"/>
                        </a:spcAft>
                        <a:buNone/>
                      </a:pPr>
                      <a:r>
                        <a:rPr lang="en" sz="1200">
                          <a:solidFill>
                            <a:srgbClr val="000000"/>
                          </a:solidFill>
                          <a:latin typeface="Inter"/>
                          <a:ea typeface="Inter"/>
                          <a:cs typeface="Inter"/>
                          <a:sym typeface="Inter"/>
                        </a:rPr>
                        <a:t>TEACHER ACTIONS</a:t>
                      </a:r>
                      <a:endParaRPr sz="1200">
                        <a:latin typeface="Inter"/>
                        <a:ea typeface="Inter"/>
                        <a:cs typeface="Inter"/>
                        <a:sym typeface="Inter"/>
                      </a:endParaRPr>
                    </a:p>
                    <a:p>
                      <a:pPr indent="-228600" lvl="0" marL="304800" rtl="0" algn="l">
                        <a:spcBef>
                          <a:spcPts val="0"/>
                        </a:spcBef>
                        <a:spcAft>
                          <a:spcPts val="0"/>
                        </a:spcAft>
                        <a:buClr>
                          <a:srgbClr val="000000"/>
                        </a:buClr>
                        <a:buSzPts val="1200"/>
                        <a:buFont typeface="Inter"/>
                        <a:buAutoNum type="arabicPeriod"/>
                      </a:pPr>
                      <a:r>
                        <a:rPr lang="en" sz="1200">
                          <a:solidFill>
                            <a:srgbClr val="000000"/>
                          </a:solidFill>
                          <a:latin typeface="Inter"/>
                          <a:ea typeface="Inter"/>
                          <a:cs typeface="Inter"/>
                          <a:sym typeface="Inter"/>
                        </a:rPr>
                        <a:t>Divide the class into </a:t>
                      </a:r>
                      <a:r>
                        <a:rPr lang="en" sz="1200">
                          <a:latin typeface="Inter"/>
                          <a:ea typeface="Inter"/>
                          <a:cs typeface="Inter"/>
                          <a:sym typeface="Inter"/>
                        </a:rPr>
                        <a:t>4</a:t>
                      </a:r>
                      <a:r>
                        <a:rPr lang="en" sz="1200">
                          <a:solidFill>
                            <a:srgbClr val="000000"/>
                          </a:solidFill>
                          <a:latin typeface="Inter"/>
                          <a:ea typeface="Inter"/>
                          <a:cs typeface="Inter"/>
                          <a:sym typeface="Inter"/>
                        </a:rPr>
                        <a:t> sections and instruct students to pair up with one peer within their section</a:t>
                      </a:r>
                      <a:endParaRPr sz="1200">
                        <a:solidFill>
                          <a:srgbClr val="000000"/>
                        </a:solidFill>
                        <a:latin typeface="Inter"/>
                        <a:ea typeface="Inter"/>
                        <a:cs typeface="Inter"/>
                        <a:sym typeface="Inter"/>
                      </a:endParaRPr>
                    </a:p>
                    <a:p>
                      <a:pPr indent="-228600" lvl="0" marL="304800" rtl="0" algn="l">
                        <a:spcBef>
                          <a:spcPts val="0"/>
                        </a:spcBef>
                        <a:spcAft>
                          <a:spcPts val="0"/>
                        </a:spcAft>
                        <a:buClr>
                          <a:srgbClr val="000000"/>
                        </a:buClr>
                        <a:buSzPts val="1200"/>
                        <a:buFont typeface="Inter"/>
                        <a:buAutoNum type="arabicPeriod"/>
                      </a:pPr>
                      <a:r>
                        <a:rPr lang="en" sz="1200">
                          <a:solidFill>
                            <a:srgbClr val="000000"/>
                          </a:solidFill>
                          <a:latin typeface="Inter"/>
                          <a:ea typeface="Inter"/>
                          <a:cs typeface="Inter"/>
                          <a:sym typeface="Inter"/>
                        </a:rPr>
                        <a:t>Hand out a separate worksheet version to each of the </a:t>
                      </a:r>
                      <a:r>
                        <a:rPr lang="en" sz="1200">
                          <a:latin typeface="Inter"/>
                          <a:ea typeface="Inter"/>
                          <a:cs typeface="Inter"/>
                          <a:sym typeface="Inter"/>
                        </a:rPr>
                        <a:t>five</a:t>
                      </a:r>
                      <a:r>
                        <a:rPr lang="en" sz="1200">
                          <a:solidFill>
                            <a:srgbClr val="000000"/>
                          </a:solidFill>
                          <a:latin typeface="Inter"/>
                          <a:ea typeface="Inter"/>
                          <a:cs typeface="Inter"/>
                          <a:sym typeface="Inter"/>
                        </a:rPr>
                        <a:t> groups:</a:t>
                      </a:r>
                      <a:endParaRPr sz="1200">
                        <a:solidFill>
                          <a:srgbClr val="000000"/>
                        </a:solidFill>
                        <a:latin typeface="Inter"/>
                        <a:ea typeface="Inter"/>
                        <a:cs typeface="Inter"/>
                        <a:sym typeface="Inter"/>
                      </a:endParaRPr>
                    </a:p>
                    <a:p>
                      <a:pPr indent="-304800" lvl="0" marL="800100" rtl="0" algn="l">
                        <a:spcBef>
                          <a:spcPts val="0"/>
                        </a:spcBef>
                        <a:spcAft>
                          <a:spcPts val="0"/>
                        </a:spcAft>
                        <a:buClr>
                          <a:srgbClr val="000000"/>
                        </a:buClr>
                        <a:buSzPts val="1200"/>
                        <a:buFont typeface="Inter"/>
                        <a:buAutoNum type="alphaLcPeriod"/>
                      </a:pPr>
                      <a:r>
                        <a:rPr lang="en" sz="1200" u="sng">
                          <a:solidFill>
                            <a:schemeClr val="hlink"/>
                          </a:solidFill>
                          <a:latin typeface="Inter"/>
                          <a:ea typeface="Inter"/>
                          <a:cs typeface="Inter"/>
                          <a:sym typeface="Inter"/>
                          <a:hlinkClick r:id="rId6"/>
                        </a:rPr>
                        <a:t>Depopulation</a:t>
                      </a:r>
                      <a:endParaRPr sz="1200">
                        <a:latin typeface="Inter"/>
                        <a:ea typeface="Inter"/>
                        <a:cs typeface="Inter"/>
                        <a:sym typeface="Inter"/>
                      </a:endParaRPr>
                    </a:p>
                    <a:p>
                      <a:pPr indent="-304800" lvl="0" marL="800100" rtl="0" algn="l">
                        <a:spcBef>
                          <a:spcPts val="0"/>
                        </a:spcBef>
                        <a:spcAft>
                          <a:spcPts val="0"/>
                        </a:spcAft>
                        <a:buClr>
                          <a:srgbClr val="000000"/>
                        </a:buClr>
                        <a:buSzPts val="1200"/>
                        <a:buFont typeface="Inter"/>
                        <a:buAutoNum type="alphaLcPeriod"/>
                      </a:pPr>
                      <a:r>
                        <a:rPr lang="en" sz="1200" u="sng">
                          <a:solidFill>
                            <a:schemeClr val="hlink"/>
                          </a:solidFill>
                          <a:latin typeface="Inter"/>
                          <a:ea typeface="Inter"/>
                          <a:cs typeface="Inter"/>
                          <a:sym typeface="Inter"/>
                          <a:hlinkClick r:id="rId7"/>
                        </a:rPr>
                        <a:t>Political Fragmentation</a:t>
                      </a:r>
                      <a:endParaRPr sz="1200">
                        <a:latin typeface="Inter"/>
                        <a:ea typeface="Inter"/>
                        <a:cs typeface="Inter"/>
                        <a:sym typeface="Inter"/>
                      </a:endParaRPr>
                    </a:p>
                    <a:p>
                      <a:pPr indent="-304800" lvl="0" marL="800100" rtl="0" algn="l">
                        <a:spcBef>
                          <a:spcPts val="0"/>
                        </a:spcBef>
                        <a:spcAft>
                          <a:spcPts val="0"/>
                        </a:spcAft>
                        <a:buClr>
                          <a:srgbClr val="000000"/>
                        </a:buClr>
                        <a:buSzPts val="1200"/>
                        <a:buFont typeface="Inter"/>
                        <a:buAutoNum type="alphaLcPeriod"/>
                      </a:pPr>
                      <a:r>
                        <a:rPr lang="en" sz="1200" u="sng">
                          <a:solidFill>
                            <a:schemeClr val="hlink"/>
                          </a:solidFill>
                          <a:latin typeface="Inter"/>
                          <a:ea typeface="Inter"/>
                          <a:cs typeface="Inter"/>
                          <a:sym typeface="Inter"/>
                          <a:hlinkClick r:id="rId8"/>
                        </a:rPr>
                        <a:t>Military Vulnerability</a:t>
                      </a:r>
                      <a:endParaRPr sz="1200">
                        <a:latin typeface="Inter"/>
                        <a:ea typeface="Inter"/>
                        <a:cs typeface="Inter"/>
                        <a:sym typeface="Inter"/>
                      </a:endParaRPr>
                    </a:p>
                    <a:p>
                      <a:pPr indent="-304800" lvl="0" marL="800100" rtl="0" algn="l">
                        <a:spcBef>
                          <a:spcPts val="0"/>
                        </a:spcBef>
                        <a:spcAft>
                          <a:spcPts val="0"/>
                        </a:spcAft>
                        <a:buClr>
                          <a:srgbClr val="000000"/>
                        </a:buClr>
                        <a:buSzPts val="1200"/>
                        <a:buFont typeface="Inter"/>
                        <a:buAutoNum type="alphaLcPeriod"/>
                      </a:pPr>
                      <a:r>
                        <a:rPr lang="en" sz="1200" u="sng">
                          <a:solidFill>
                            <a:schemeClr val="hlink"/>
                          </a:solidFill>
                          <a:latin typeface="Inter"/>
                          <a:ea typeface="Inter"/>
                          <a:cs typeface="Inter"/>
                          <a:sym typeface="Inter"/>
                          <a:hlinkClick r:id="rId9"/>
                        </a:rPr>
                        <a:t>Marriage &amp; Demographics</a:t>
                      </a:r>
                      <a:endParaRPr sz="1200">
                        <a:latin typeface="Inter"/>
                        <a:ea typeface="Inter"/>
                        <a:cs typeface="Inter"/>
                        <a:sym typeface="Inter"/>
                      </a:endParaRPr>
                    </a:p>
                    <a:p>
                      <a:pPr indent="-228600" lvl="0" marL="304800" rtl="0" algn="l">
                        <a:spcBef>
                          <a:spcPts val="0"/>
                        </a:spcBef>
                        <a:spcAft>
                          <a:spcPts val="0"/>
                        </a:spcAft>
                        <a:buClr>
                          <a:srgbClr val="000000"/>
                        </a:buClr>
                        <a:buSzPts val="1200"/>
                        <a:buFont typeface="Inter"/>
                        <a:buAutoNum type="arabicPeriod"/>
                      </a:pPr>
                      <a:r>
                        <a:rPr lang="en" sz="1200">
                          <a:solidFill>
                            <a:srgbClr val="000000"/>
                          </a:solidFill>
                          <a:latin typeface="Inter"/>
                          <a:ea typeface="Inter"/>
                          <a:cs typeface="Inter"/>
                          <a:sym typeface="Inter"/>
                        </a:rPr>
                        <a:t>Monitor student work progress and provide support as needed</a:t>
                      </a:r>
                      <a:endParaRPr sz="1200">
                        <a:solidFill>
                          <a:srgbClr val="000000"/>
                        </a:solidFill>
                        <a:latin typeface="Inter"/>
                        <a:ea typeface="Inter"/>
                        <a:cs typeface="Inter"/>
                        <a:sym typeface="Inter"/>
                      </a:endParaRPr>
                    </a:p>
                  </a:txBody>
                  <a:tcPr marT="60500" marB="60500" marR="83125" marL="83125">
                    <a:lnL cap="flat" cmpd="sng" w="9525">
                      <a:solidFill>
                        <a:srgbClr val="9E9E9E"/>
                      </a:solidFill>
                      <a:prstDash val="solid"/>
                      <a:round/>
                      <a:headEnd len="sm" w="sm" type="none"/>
                      <a:tailEnd len="sm" w="sm" type="none"/>
                    </a:lnL>
                    <a:lnR cap="flat" cmpd="sng" w="9525">
                      <a:solidFill>
                        <a:srgbClr val="9E9E9E"/>
                      </a:solidFill>
                      <a:prstDash val="solid"/>
                      <a:round/>
                      <a:headEnd len="sm" w="sm" type="none"/>
                      <a:tailEnd len="sm" w="sm" type="none"/>
                    </a:lnR>
                    <a:lnT cap="flat" cmpd="sng" w="9525">
                      <a:solidFill>
                        <a:srgbClr val="9E9E9E"/>
                      </a:solidFill>
                      <a:prstDash val="solid"/>
                      <a:round/>
                      <a:headEnd len="sm" w="sm" type="none"/>
                      <a:tailEnd len="sm" w="sm" type="none"/>
                    </a:lnT>
                    <a:lnB cap="flat" cmpd="sng" w="9525">
                      <a:solidFill>
                        <a:srgbClr val="9E9E9E"/>
                      </a:solidFill>
                      <a:prstDash val="solid"/>
                      <a:round/>
                      <a:headEnd len="sm" w="sm" type="none"/>
                      <a:tailEnd len="sm" w="sm" type="none"/>
                    </a:lnB>
                  </a:tcPr>
                </a:tc>
                <a:tc>
                  <a:txBody>
                    <a:bodyPr/>
                    <a:lstStyle/>
                    <a:p>
                      <a:pPr indent="0" lvl="0" marL="0" rtl="0" algn="ctr">
                        <a:lnSpc>
                          <a:spcPct val="100000"/>
                        </a:lnSpc>
                        <a:spcBef>
                          <a:spcPts val="0"/>
                        </a:spcBef>
                        <a:spcAft>
                          <a:spcPts val="0"/>
                        </a:spcAft>
                        <a:buNone/>
                      </a:pPr>
                      <a:r>
                        <a:rPr lang="en" sz="1200">
                          <a:solidFill>
                            <a:srgbClr val="000000"/>
                          </a:solidFill>
                          <a:latin typeface="Inter"/>
                          <a:ea typeface="Inter"/>
                          <a:cs typeface="Inter"/>
                          <a:sym typeface="Inter"/>
                        </a:rPr>
                        <a:t>STUDENT ACTIONS</a:t>
                      </a:r>
                      <a:endParaRPr sz="1200">
                        <a:solidFill>
                          <a:srgbClr val="000000"/>
                        </a:solidFill>
                        <a:latin typeface="Inter"/>
                        <a:ea typeface="Inter"/>
                        <a:cs typeface="Inter"/>
                        <a:sym typeface="Inter"/>
                      </a:endParaRPr>
                    </a:p>
                    <a:p>
                      <a:pPr indent="-228600" lvl="0" marL="304800" rtl="0" algn="l">
                        <a:spcBef>
                          <a:spcPts val="0"/>
                        </a:spcBef>
                        <a:spcAft>
                          <a:spcPts val="0"/>
                        </a:spcAft>
                        <a:buClr>
                          <a:srgbClr val="000000"/>
                        </a:buClr>
                        <a:buSzPts val="1200"/>
                        <a:buFont typeface="Inter"/>
                        <a:buAutoNum type="arabicPeriod"/>
                      </a:pPr>
                      <a:r>
                        <a:rPr lang="en" sz="1200">
                          <a:solidFill>
                            <a:srgbClr val="000000"/>
                          </a:solidFill>
                          <a:latin typeface="Inter"/>
                          <a:ea typeface="Inter"/>
                          <a:cs typeface="Inter"/>
                          <a:sym typeface="Inter"/>
                        </a:rPr>
                        <a:t>Move to assigned section</a:t>
                      </a:r>
                      <a:endParaRPr sz="1200">
                        <a:solidFill>
                          <a:srgbClr val="000000"/>
                        </a:solidFill>
                        <a:latin typeface="Inter"/>
                        <a:ea typeface="Inter"/>
                        <a:cs typeface="Inter"/>
                        <a:sym typeface="Inter"/>
                      </a:endParaRPr>
                    </a:p>
                    <a:p>
                      <a:pPr indent="-228600" lvl="0" marL="304800" rtl="0" algn="l">
                        <a:spcBef>
                          <a:spcPts val="0"/>
                        </a:spcBef>
                        <a:spcAft>
                          <a:spcPts val="0"/>
                        </a:spcAft>
                        <a:buClr>
                          <a:srgbClr val="000000"/>
                        </a:buClr>
                        <a:buSzPts val="1200"/>
                        <a:buFont typeface="Inter"/>
                        <a:buAutoNum type="arabicPeriod"/>
                      </a:pPr>
                      <a:r>
                        <a:rPr lang="en" sz="1200">
                          <a:solidFill>
                            <a:srgbClr val="000000"/>
                          </a:solidFill>
                          <a:latin typeface="Inter"/>
                          <a:ea typeface="Inter"/>
                          <a:cs typeface="Inter"/>
                          <a:sym typeface="Inter"/>
                        </a:rPr>
                        <a:t>Meet with partner</a:t>
                      </a:r>
                      <a:endParaRPr sz="1200">
                        <a:solidFill>
                          <a:srgbClr val="000000"/>
                        </a:solidFill>
                        <a:latin typeface="Inter"/>
                        <a:ea typeface="Inter"/>
                        <a:cs typeface="Inter"/>
                        <a:sym typeface="Inter"/>
                      </a:endParaRPr>
                    </a:p>
                    <a:p>
                      <a:pPr indent="-228600" lvl="0" marL="304800" rtl="0" algn="l">
                        <a:spcBef>
                          <a:spcPts val="0"/>
                        </a:spcBef>
                        <a:spcAft>
                          <a:spcPts val="0"/>
                        </a:spcAft>
                        <a:buClr>
                          <a:srgbClr val="000000"/>
                        </a:buClr>
                        <a:buSzPts val="1200"/>
                        <a:buFont typeface="Inter"/>
                        <a:buAutoNum type="arabicPeriod"/>
                      </a:pPr>
                      <a:r>
                        <a:rPr lang="en" sz="1200">
                          <a:solidFill>
                            <a:srgbClr val="000000"/>
                          </a:solidFill>
                          <a:latin typeface="Inter"/>
                          <a:ea typeface="Inter"/>
                          <a:cs typeface="Inter"/>
                          <a:sym typeface="Inter"/>
                        </a:rPr>
                        <a:t>Read assigned source and complete the  questions</a:t>
                      </a:r>
                      <a:endParaRPr sz="1200">
                        <a:latin typeface="Inter"/>
                        <a:ea typeface="Inter"/>
                        <a:cs typeface="Inter"/>
                        <a:sym typeface="Inter"/>
                      </a:endParaRPr>
                    </a:p>
                  </a:txBody>
                  <a:tcPr marT="60500" marB="60500" marR="83125" marL="83125">
                    <a:lnL cap="flat" cmpd="sng" w="9525">
                      <a:solidFill>
                        <a:srgbClr val="9E9E9E"/>
                      </a:solidFill>
                      <a:prstDash val="solid"/>
                      <a:round/>
                      <a:headEnd len="sm" w="sm" type="none"/>
                      <a:tailEnd len="sm" w="sm" type="none"/>
                    </a:lnL>
                    <a:lnR cap="flat" cmpd="sng" w="9525">
                      <a:solidFill>
                        <a:srgbClr val="9E9E9E"/>
                      </a:solidFill>
                      <a:prstDash val="solid"/>
                      <a:round/>
                      <a:headEnd len="sm" w="sm" type="none"/>
                      <a:tailEnd len="sm" w="sm" type="none"/>
                    </a:lnR>
                    <a:lnT cap="flat" cmpd="sng" w="9525">
                      <a:solidFill>
                        <a:srgbClr val="9E9E9E"/>
                      </a:solidFill>
                      <a:prstDash val="solid"/>
                      <a:round/>
                      <a:headEnd len="sm" w="sm" type="none"/>
                      <a:tailEnd len="sm" w="sm" type="none"/>
                    </a:lnT>
                    <a:lnB cap="flat" cmpd="sng" w="9525">
                      <a:solidFill>
                        <a:srgbClr val="9E9E9E"/>
                      </a:solidFill>
                      <a:prstDash val="solid"/>
                      <a:round/>
                      <a:headEnd len="sm" w="sm" type="none"/>
                      <a:tailEnd len="sm" w="sm" type="none"/>
                    </a:lnB>
                  </a:tcPr>
                </a:tc>
              </a:tr>
            </a:tbl>
          </a:graphicData>
        </a:graphic>
      </p:graphicFrame>
      <p:sp>
        <p:nvSpPr>
          <p:cNvPr id="70" name="Google Shape;70;p14"/>
          <p:cNvSpPr txBox="1"/>
          <p:nvPr/>
        </p:nvSpPr>
        <p:spPr>
          <a:xfrm>
            <a:off x="-13800" y="0"/>
            <a:ext cx="10072200" cy="492000"/>
          </a:xfrm>
          <a:prstGeom prst="rect">
            <a:avLst/>
          </a:prstGeom>
          <a:solidFill>
            <a:srgbClr val="38E0A4"/>
          </a:solidFill>
          <a:ln>
            <a:noFill/>
          </a:ln>
        </p:spPr>
        <p:txBody>
          <a:bodyPr anchorCtr="0" anchor="ctr" bIns="96675" lIns="96675" spcFirstLastPara="1" rIns="96675" wrap="square" tIns="96675">
            <a:noAutofit/>
          </a:bodyPr>
          <a:lstStyle/>
          <a:p>
            <a:pPr indent="0" lvl="0" marL="0" rtl="0" algn="ctr">
              <a:spcBef>
                <a:spcPts val="0"/>
              </a:spcBef>
              <a:spcAft>
                <a:spcPts val="0"/>
              </a:spcAft>
              <a:buClr>
                <a:schemeClr val="dk1"/>
              </a:buClr>
              <a:buSzPts val="900"/>
              <a:buFont typeface="Arial"/>
              <a:buNone/>
            </a:pPr>
            <a:r>
              <a:rPr lang="en" sz="1800">
                <a:solidFill>
                  <a:schemeClr val="dk1"/>
                </a:solidFill>
                <a:latin typeface="Plus Jakarta Sans Medium"/>
                <a:ea typeface="Plus Jakarta Sans Medium"/>
                <a:cs typeface="Plus Jakarta Sans Medium"/>
                <a:sym typeface="Plus Jakarta Sans Medium"/>
              </a:rPr>
              <a:t>Africa: Agency &amp; Resistance: Daily Lesson Plan (120 Minutes)</a:t>
            </a:r>
            <a:endParaRPr sz="1800">
              <a:solidFill>
                <a:schemeClr val="dk1"/>
              </a:solidFill>
              <a:latin typeface="Plus Jakarta Sans Medium"/>
              <a:ea typeface="Plus Jakarta Sans Medium"/>
              <a:cs typeface="Plus Jakarta Sans Medium"/>
              <a:sym typeface="Plus Jakarta Sans Medium"/>
            </a:endParaRPr>
          </a:p>
        </p:txBody>
      </p:sp>
      <p:pic>
        <p:nvPicPr>
          <p:cNvPr id="71" name="Google Shape;71;p14"/>
          <p:cNvPicPr preferRelativeResize="0"/>
          <p:nvPr/>
        </p:nvPicPr>
        <p:blipFill>
          <a:blip r:embed="rId4">
            <a:alphaModFix/>
          </a:blip>
          <a:stretch>
            <a:fillRect/>
          </a:stretch>
        </p:blipFill>
        <p:spPr>
          <a:xfrm>
            <a:off x="279881" y="89249"/>
            <a:ext cx="816414" cy="338543"/>
          </a:xfrm>
          <a:prstGeom prst="rect">
            <a:avLst/>
          </a:prstGeom>
          <a:noFill/>
          <a:ln>
            <a:noFill/>
          </a:ln>
        </p:spPr>
      </p:pic>
    </p:spTree>
  </p:cSld>
  <p:clrMapOvr>
    <a:masterClrMapping/>
  </p:clrMapOvr>
</p:sld>
</file>

<file path=ppt/slides/slide3.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bg>
      <p:bgPr>
        <a:solidFill>
          <a:schemeClr val="lt1"/>
        </a:solidFill>
      </p:bgPr>
    </p:bg>
    <p:spTree>
      <p:nvGrpSpPr>
        <p:cNvPr id="75" name="Shape 75"/>
        <p:cNvGrpSpPr/>
        <p:nvPr/>
      </p:nvGrpSpPr>
      <p:grpSpPr>
        <a:xfrm>
          <a:off x="0" y="0"/>
          <a:ext cx="0" cy="0"/>
          <a:chOff x="0" y="0"/>
          <a:chExt cx="0" cy="0"/>
        </a:xfrm>
      </p:grpSpPr>
      <p:pic>
        <p:nvPicPr>
          <p:cNvPr id="76" name="Google Shape;76;p15"/>
          <p:cNvPicPr preferRelativeResize="0"/>
          <p:nvPr/>
        </p:nvPicPr>
        <p:blipFill>
          <a:blip r:embed="rId3">
            <a:alphaModFix/>
          </a:blip>
          <a:stretch>
            <a:fillRect/>
          </a:stretch>
        </p:blipFill>
        <p:spPr>
          <a:xfrm>
            <a:off x="493763" y="7223664"/>
            <a:ext cx="333180" cy="333180"/>
          </a:xfrm>
          <a:prstGeom prst="rect">
            <a:avLst/>
          </a:prstGeom>
          <a:noFill/>
          <a:ln>
            <a:noFill/>
          </a:ln>
        </p:spPr>
      </p:pic>
      <p:pic>
        <p:nvPicPr>
          <p:cNvPr id="77" name="Google Shape;77;p15"/>
          <p:cNvPicPr preferRelativeResize="0"/>
          <p:nvPr/>
        </p:nvPicPr>
        <p:blipFill>
          <a:blip r:embed="rId4">
            <a:alphaModFix/>
          </a:blip>
          <a:stretch>
            <a:fillRect/>
          </a:stretch>
        </p:blipFill>
        <p:spPr>
          <a:xfrm>
            <a:off x="279881" y="178497"/>
            <a:ext cx="816414" cy="338543"/>
          </a:xfrm>
          <a:prstGeom prst="rect">
            <a:avLst/>
          </a:prstGeom>
          <a:noFill/>
          <a:ln>
            <a:noFill/>
          </a:ln>
        </p:spPr>
      </p:pic>
      <p:sp>
        <p:nvSpPr>
          <p:cNvPr id="78" name="Google Shape;78;p15"/>
          <p:cNvSpPr txBox="1"/>
          <p:nvPr/>
        </p:nvSpPr>
        <p:spPr>
          <a:xfrm>
            <a:off x="7161344" y="7319330"/>
            <a:ext cx="2381100" cy="237600"/>
          </a:xfrm>
          <a:prstGeom prst="rect">
            <a:avLst/>
          </a:prstGeom>
          <a:noFill/>
          <a:ln>
            <a:noFill/>
          </a:ln>
        </p:spPr>
        <p:txBody>
          <a:bodyPr anchorCtr="0" anchor="t" bIns="96675" lIns="96675" spcFirstLastPara="1" rIns="96675" wrap="square" tIns="96675">
            <a:noAutofit/>
          </a:bodyPr>
          <a:lstStyle/>
          <a:p>
            <a:pPr indent="0" lvl="0" marL="0" rtl="0" algn="r">
              <a:spcBef>
                <a:spcPts val="0"/>
              </a:spcBef>
              <a:spcAft>
                <a:spcPts val="0"/>
              </a:spcAft>
              <a:buNone/>
            </a:pPr>
            <a:r>
              <a:rPr lang="en" sz="1100">
                <a:solidFill>
                  <a:srgbClr val="666666"/>
                </a:solidFill>
                <a:latin typeface="Inter"/>
                <a:ea typeface="Inter"/>
                <a:cs typeface="Inter"/>
                <a:sym typeface="Inter"/>
              </a:rPr>
              <a:t> ©2025 Thinking Nation</a:t>
            </a:r>
            <a:endParaRPr sz="1100">
              <a:solidFill>
                <a:srgbClr val="666666"/>
              </a:solidFill>
              <a:latin typeface="Inter"/>
              <a:ea typeface="Inter"/>
              <a:cs typeface="Inter"/>
              <a:sym typeface="Inter"/>
            </a:endParaRPr>
          </a:p>
          <a:p>
            <a:pPr indent="0" lvl="0" marL="0" rtl="0" algn="l">
              <a:spcBef>
                <a:spcPts val="0"/>
              </a:spcBef>
              <a:spcAft>
                <a:spcPts val="0"/>
              </a:spcAft>
              <a:buNone/>
            </a:pPr>
            <a:r>
              <a:t/>
            </a:r>
            <a:endParaRPr sz="1500">
              <a:solidFill>
                <a:srgbClr val="666666"/>
              </a:solidFill>
              <a:latin typeface="Inter"/>
              <a:ea typeface="Inter"/>
              <a:cs typeface="Inter"/>
              <a:sym typeface="Inter"/>
            </a:endParaRPr>
          </a:p>
        </p:txBody>
      </p:sp>
      <p:sp>
        <p:nvSpPr>
          <p:cNvPr id="79" name="Google Shape;79;p15"/>
          <p:cNvSpPr txBox="1"/>
          <p:nvPr/>
        </p:nvSpPr>
        <p:spPr>
          <a:xfrm>
            <a:off x="3838725" y="7319330"/>
            <a:ext cx="2381100" cy="237600"/>
          </a:xfrm>
          <a:prstGeom prst="rect">
            <a:avLst/>
          </a:prstGeom>
          <a:noFill/>
          <a:ln>
            <a:noFill/>
          </a:ln>
        </p:spPr>
        <p:txBody>
          <a:bodyPr anchorCtr="0" anchor="t" bIns="96675" lIns="96675" spcFirstLastPara="1" rIns="96675" wrap="square" tIns="96675">
            <a:noAutofit/>
          </a:bodyPr>
          <a:lstStyle/>
          <a:p>
            <a:pPr indent="0" lvl="0" marL="0" rtl="0" algn="ctr">
              <a:spcBef>
                <a:spcPts val="0"/>
              </a:spcBef>
              <a:spcAft>
                <a:spcPts val="0"/>
              </a:spcAft>
              <a:buNone/>
            </a:pPr>
            <a:r>
              <a:rPr lang="en" sz="1100">
                <a:solidFill>
                  <a:srgbClr val="666666"/>
                </a:solidFill>
                <a:latin typeface="Inter"/>
                <a:ea typeface="Inter"/>
                <a:cs typeface="Inter"/>
                <a:sym typeface="Inter"/>
              </a:rPr>
              <a:t>thinkingnation.org</a:t>
            </a:r>
            <a:endParaRPr sz="1500">
              <a:solidFill>
                <a:srgbClr val="666666"/>
              </a:solidFill>
              <a:latin typeface="Inter"/>
              <a:ea typeface="Inter"/>
              <a:cs typeface="Inter"/>
              <a:sym typeface="Inter"/>
            </a:endParaRPr>
          </a:p>
        </p:txBody>
      </p:sp>
      <p:graphicFrame>
        <p:nvGraphicFramePr>
          <p:cNvPr id="80" name="Google Shape;80;p15"/>
          <p:cNvGraphicFramePr/>
          <p:nvPr/>
        </p:nvGraphicFramePr>
        <p:xfrm>
          <a:off x="279838" y="582125"/>
          <a:ext cx="3000000" cy="3000000"/>
        </p:xfrm>
        <a:graphic>
          <a:graphicData uri="http://schemas.openxmlformats.org/drawingml/2006/table">
            <a:tbl>
              <a:tblPr>
                <a:noFill/>
                <a:tableStyleId>{A0786A28-54D9-48BC-83C6-DA5D9B19FF4C}</a:tableStyleId>
              </a:tblPr>
              <a:tblGrid>
                <a:gridCol w="1673200"/>
                <a:gridCol w="4057350"/>
                <a:gridCol w="3702950"/>
              </a:tblGrid>
              <a:tr h="292075">
                <a:tc>
                  <a:txBody>
                    <a:bodyPr/>
                    <a:lstStyle/>
                    <a:p>
                      <a:pPr indent="0" lvl="0" marL="0" rtl="0" algn="l">
                        <a:spcBef>
                          <a:spcPts val="0"/>
                        </a:spcBef>
                        <a:spcAft>
                          <a:spcPts val="0"/>
                        </a:spcAft>
                        <a:buNone/>
                      </a:pPr>
                      <a:r>
                        <a:t/>
                      </a:r>
                      <a:endParaRPr b="1" sz="1300">
                        <a:latin typeface="Inter"/>
                        <a:ea typeface="Inter"/>
                        <a:cs typeface="Inter"/>
                        <a:sym typeface="Inter"/>
                      </a:endParaRPr>
                    </a:p>
                  </a:txBody>
                  <a:tcPr marT="91425" marB="91425" marR="91425" marL="91425">
                    <a:lnL cap="flat" cmpd="sng" w="9525">
                      <a:solidFill>
                        <a:srgbClr val="9E9E9E"/>
                      </a:solidFill>
                      <a:prstDash val="solid"/>
                      <a:round/>
                      <a:headEnd len="sm" w="sm" type="none"/>
                      <a:tailEnd len="sm" w="sm" type="none"/>
                    </a:lnL>
                    <a:lnR cap="flat" cmpd="sng" w="9525">
                      <a:solidFill>
                        <a:srgbClr val="9E9E9E"/>
                      </a:solidFill>
                      <a:prstDash val="solid"/>
                      <a:round/>
                      <a:headEnd len="sm" w="sm" type="none"/>
                      <a:tailEnd len="sm" w="sm" type="none"/>
                    </a:lnR>
                    <a:lnT cap="flat" cmpd="sng" w="9525">
                      <a:solidFill>
                        <a:srgbClr val="9E9E9E"/>
                      </a:solidFill>
                      <a:prstDash val="solid"/>
                      <a:round/>
                      <a:headEnd len="sm" w="sm" type="none"/>
                      <a:tailEnd len="sm" w="sm" type="none"/>
                    </a:lnT>
                    <a:lnB cap="flat" cmpd="sng" w="9525">
                      <a:solidFill>
                        <a:srgbClr val="9E9E9E"/>
                      </a:solidFill>
                      <a:prstDash val="solid"/>
                      <a:round/>
                      <a:headEnd len="sm" w="sm" type="none"/>
                      <a:tailEnd len="sm" w="sm" type="none"/>
                    </a:lnB>
                  </a:tcPr>
                </a:tc>
                <a:tc gridSpan="2">
                  <a:txBody>
                    <a:bodyPr/>
                    <a:lstStyle/>
                    <a:p>
                      <a:pPr indent="0" lvl="0" marL="0" rtl="0" algn="l">
                        <a:spcBef>
                          <a:spcPts val="0"/>
                        </a:spcBef>
                        <a:spcAft>
                          <a:spcPts val="0"/>
                        </a:spcAft>
                        <a:buNone/>
                      </a:pPr>
                      <a:r>
                        <a:rPr b="1" lang="en" sz="1300">
                          <a:solidFill>
                            <a:schemeClr val="dk1"/>
                          </a:solidFill>
                          <a:latin typeface="Inter"/>
                          <a:ea typeface="Inter"/>
                          <a:cs typeface="Inter"/>
                          <a:sym typeface="Inter"/>
                        </a:rPr>
                        <a:t>LESSON 6: Destabilization of African Societies </a:t>
                      </a:r>
                      <a:r>
                        <a:rPr b="1" lang="en" sz="1300">
                          <a:latin typeface="Inter"/>
                          <a:ea typeface="Inter"/>
                          <a:cs typeface="Inter"/>
                          <a:sym typeface="Inter"/>
                        </a:rPr>
                        <a:t>- Continued</a:t>
                      </a:r>
                      <a:endParaRPr b="1" sz="1300">
                        <a:solidFill>
                          <a:schemeClr val="dk1"/>
                        </a:solidFill>
                        <a:latin typeface="Inter"/>
                        <a:ea typeface="Inter"/>
                        <a:cs typeface="Inter"/>
                        <a:sym typeface="Inter"/>
                      </a:endParaRPr>
                    </a:p>
                  </a:txBody>
                  <a:tcPr marT="91425" marB="91425" marR="91425" marL="91425">
                    <a:lnL cap="flat" cmpd="sng" w="9525">
                      <a:solidFill>
                        <a:srgbClr val="9E9E9E"/>
                      </a:solidFill>
                      <a:prstDash val="solid"/>
                      <a:round/>
                      <a:headEnd len="sm" w="sm" type="none"/>
                      <a:tailEnd len="sm" w="sm" type="none"/>
                    </a:lnL>
                    <a:lnR cap="flat" cmpd="sng" w="9525">
                      <a:solidFill>
                        <a:srgbClr val="9E9E9E"/>
                      </a:solidFill>
                      <a:prstDash val="solid"/>
                      <a:round/>
                      <a:headEnd len="sm" w="sm" type="none"/>
                      <a:tailEnd len="sm" w="sm" type="none"/>
                    </a:lnR>
                    <a:lnT cap="flat" cmpd="sng" w="9525">
                      <a:solidFill>
                        <a:srgbClr val="9E9E9E"/>
                      </a:solidFill>
                      <a:prstDash val="solid"/>
                      <a:round/>
                      <a:headEnd len="sm" w="sm" type="none"/>
                      <a:tailEnd len="sm" w="sm" type="none"/>
                    </a:lnT>
                    <a:lnB cap="flat" cmpd="sng" w="9525">
                      <a:solidFill>
                        <a:srgbClr val="9E9E9E"/>
                      </a:solidFill>
                      <a:prstDash val="solid"/>
                      <a:round/>
                      <a:headEnd len="sm" w="sm" type="none"/>
                      <a:tailEnd len="sm" w="sm" type="none"/>
                    </a:lnB>
                  </a:tcPr>
                </a:tc>
                <a:tc hMerge="1"/>
              </a:tr>
              <a:tr h="576300">
                <a:tc rowSpan="2">
                  <a:txBody>
                    <a:bodyPr/>
                    <a:lstStyle/>
                    <a:p>
                      <a:pPr indent="0" lvl="0" marL="0" rtl="0" algn="l">
                        <a:spcBef>
                          <a:spcPts val="0"/>
                        </a:spcBef>
                        <a:spcAft>
                          <a:spcPts val="0"/>
                        </a:spcAft>
                        <a:buNone/>
                      </a:pPr>
                      <a:r>
                        <a:rPr b="1" lang="en" sz="1300">
                          <a:latin typeface="Inter"/>
                          <a:ea typeface="Inter"/>
                          <a:cs typeface="Inter"/>
                          <a:sym typeface="Inter"/>
                        </a:rPr>
                        <a:t>ACTIVITY 3 - EXHIBIT</a:t>
                      </a:r>
                      <a:endParaRPr b="1" sz="1300">
                        <a:latin typeface="Inter"/>
                        <a:ea typeface="Inter"/>
                        <a:cs typeface="Inter"/>
                        <a:sym typeface="Inter"/>
                      </a:endParaRPr>
                    </a:p>
                  </a:txBody>
                  <a:tcPr marT="91425" marB="91425" marR="91425" marL="91425">
                    <a:lnR cap="flat" cmpd="sng" w="9525">
                      <a:solidFill>
                        <a:srgbClr val="9E9E9E"/>
                      </a:solidFill>
                      <a:prstDash val="solid"/>
                      <a:round/>
                      <a:headEnd len="sm" w="sm" type="none"/>
                      <a:tailEnd len="sm" w="sm" type="none"/>
                    </a:lnR>
                    <a:lnT cap="flat" cmpd="sng" w="9525">
                      <a:solidFill>
                        <a:srgbClr val="9E9E9E"/>
                      </a:solidFill>
                      <a:prstDash val="solid"/>
                      <a:round/>
                      <a:headEnd len="sm" w="sm" type="none"/>
                      <a:tailEnd len="sm" w="sm" type="none"/>
                    </a:lnT>
                    <a:lnB cap="flat" cmpd="sng" w="9525">
                      <a:solidFill>
                        <a:srgbClr val="9E9E9E"/>
                      </a:solidFill>
                      <a:prstDash val="solid"/>
                      <a:round/>
                      <a:headEnd len="sm" w="sm" type="none"/>
                      <a:tailEnd len="sm" w="sm" type="none"/>
                    </a:lnB>
                  </a:tcPr>
                </a:tc>
                <a:tc gridSpan="2">
                  <a:txBody>
                    <a:bodyPr/>
                    <a:lstStyle/>
                    <a:p>
                      <a:pPr indent="0" lvl="0" marL="0" rtl="0" algn="l">
                        <a:spcBef>
                          <a:spcPts val="0"/>
                        </a:spcBef>
                        <a:spcAft>
                          <a:spcPts val="0"/>
                        </a:spcAft>
                        <a:buClr>
                          <a:schemeClr val="dk1"/>
                        </a:buClr>
                        <a:buSzPts val="1100"/>
                        <a:buFont typeface="Arial"/>
                        <a:buNone/>
                      </a:pPr>
                      <a:r>
                        <a:rPr lang="en" sz="1200">
                          <a:solidFill>
                            <a:schemeClr val="dk1"/>
                          </a:solidFill>
                          <a:latin typeface="Inter"/>
                          <a:ea typeface="Inter"/>
                          <a:cs typeface="Inter"/>
                          <a:sym typeface="Inter"/>
                        </a:rPr>
                        <a:t>Students will participate in an inside/outside circle (visual and video explanation included in Best Practices Repository) to share information learned about their assigned source. Have students get into groups of 4 with one person representing each reading. Then have one group of 4 surround another group. They should be standing across from a person who looked at the same source and should compare their understanding. Together, they will take notes in the table on the bottom ½ of page 4. Then the students in the inside circle will rotate to the right continuing to complete the worksheet.</a:t>
                      </a:r>
                      <a:endParaRPr sz="1200">
                        <a:solidFill>
                          <a:schemeClr val="dk1"/>
                        </a:solidFill>
                        <a:latin typeface="Inter"/>
                        <a:ea typeface="Inter"/>
                        <a:cs typeface="Inter"/>
                        <a:sym typeface="Inter"/>
                      </a:endParaRPr>
                    </a:p>
                  </a:txBody>
                  <a:tcPr marT="60500" marB="60500" marR="83125" marL="83125">
                    <a:lnL cap="flat" cmpd="sng" w="9525">
                      <a:solidFill>
                        <a:srgbClr val="9E9E9E"/>
                      </a:solidFill>
                      <a:prstDash val="solid"/>
                      <a:round/>
                      <a:headEnd len="sm" w="sm" type="none"/>
                      <a:tailEnd len="sm" w="sm" type="none"/>
                    </a:lnL>
                    <a:lnR cap="flat" cmpd="sng" w="9525">
                      <a:solidFill>
                        <a:srgbClr val="9E9E9E"/>
                      </a:solidFill>
                      <a:prstDash val="solid"/>
                      <a:round/>
                      <a:headEnd len="sm" w="sm" type="none"/>
                      <a:tailEnd len="sm" w="sm" type="none"/>
                    </a:lnR>
                    <a:lnT cap="flat" cmpd="sng" w="9525">
                      <a:solidFill>
                        <a:srgbClr val="9E9E9E"/>
                      </a:solidFill>
                      <a:prstDash val="solid"/>
                      <a:round/>
                      <a:headEnd len="sm" w="sm" type="none"/>
                      <a:tailEnd len="sm" w="sm" type="none"/>
                    </a:lnT>
                    <a:lnB cap="flat" cmpd="sng" w="9525">
                      <a:solidFill>
                        <a:srgbClr val="9E9E9E"/>
                      </a:solidFill>
                      <a:prstDash val="solid"/>
                      <a:round/>
                      <a:headEnd len="sm" w="sm" type="none"/>
                      <a:tailEnd len="sm" w="sm" type="none"/>
                    </a:lnB>
                    <a:solidFill>
                      <a:srgbClr val="FFFFFF"/>
                    </a:solidFill>
                  </a:tcPr>
                </a:tc>
                <a:tc hMerge="1"/>
              </a:tr>
              <a:tr h="576300">
                <a:tc vMerge="1"/>
                <a:tc>
                  <a:txBody>
                    <a:bodyPr/>
                    <a:lstStyle/>
                    <a:p>
                      <a:pPr indent="0" lvl="0" marL="0" rtl="0" algn="ctr">
                        <a:spcBef>
                          <a:spcPts val="0"/>
                        </a:spcBef>
                        <a:spcAft>
                          <a:spcPts val="0"/>
                        </a:spcAft>
                        <a:buNone/>
                      </a:pPr>
                      <a:r>
                        <a:rPr lang="en" sz="1200">
                          <a:solidFill>
                            <a:srgbClr val="000000"/>
                          </a:solidFill>
                          <a:latin typeface="Inter"/>
                          <a:ea typeface="Inter"/>
                          <a:cs typeface="Inter"/>
                          <a:sym typeface="Inter"/>
                        </a:rPr>
                        <a:t>TEACHER ACTIONS</a:t>
                      </a:r>
                      <a:endParaRPr sz="1200">
                        <a:solidFill>
                          <a:srgbClr val="000000"/>
                        </a:solidFill>
                        <a:latin typeface="Inter"/>
                        <a:ea typeface="Inter"/>
                        <a:cs typeface="Inter"/>
                        <a:sym typeface="Inter"/>
                      </a:endParaRPr>
                    </a:p>
                    <a:p>
                      <a:pPr indent="-304800" lvl="0" marL="457200" rtl="0" algn="l">
                        <a:spcBef>
                          <a:spcPts val="0"/>
                        </a:spcBef>
                        <a:spcAft>
                          <a:spcPts val="0"/>
                        </a:spcAft>
                        <a:buClr>
                          <a:srgbClr val="000000"/>
                        </a:buClr>
                        <a:buSzPts val="1200"/>
                        <a:buFont typeface="Inter"/>
                        <a:buAutoNum type="arabicPeriod"/>
                      </a:pPr>
                      <a:r>
                        <a:rPr lang="en" sz="1200">
                          <a:solidFill>
                            <a:srgbClr val="000000"/>
                          </a:solidFill>
                          <a:latin typeface="Inter"/>
                          <a:ea typeface="Inter"/>
                          <a:cs typeface="Inter"/>
                          <a:sym typeface="Inter"/>
                        </a:rPr>
                        <a:t>Determine groups</a:t>
                      </a:r>
                      <a:endParaRPr sz="1200">
                        <a:solidFill>
                          <a:srgbClr val="000000"/>
                        </a:solidFill>
                        <a:latin typeface="Inter"/>
                        <a:ea typeface="Inter"/>
                        <a:cs typeface="Inter"/>
                        <a:sym typeface="Inter"/>
                      </a:endParaRPr>
                    </a:p>
                    <a:p>
                      <a:pPr indent="-304800" lvl="0" marL="457200" rtl="0" algn="l">
                        <a:spcBef>
                          <a:spcPts val="0"/>
                        </a:spcBef>
                        <a:spcAft>
                          <a:spcPts val="0"/>
                        </a:spcAft>
                        <a:buClr>
                          <a:srgbClr val="000000"/>
                        </a:buClr>
                        <a:buSzPts val="1200"/>
                        <a:buFont typeface="Inter"/>
                        <a:buAutoNum type="arabicPeriod"/>
                      </a:pPr>
                      <a:r>
                        <a:rPr lang="en" sz="1200">
                          <a:latin typeface="Inter"/>
                          <a:ea typeface="Inter"/>
                          <a:cs typeface="Inter"/>
                          <a:sym typeface="Inter"/>
                        </a:rPr>
                        <a:t>Provide directions for students</a:t>
                      </a:r>
                      <a:endParaRPr sz="1200">
                        <a:latin typeface="Inter"/>
                        <a:ea typeface="Inter"/>
                        <a:cs typeface="Inter"/>
                        <a:sym typeface="Inter"/>
                      </a:endParaRPr>
                    </a:p>
                    <a:p>
                      <a:pPr indent="-304800" lvl="0" marL="457200" rtl="0" algn="l">
                        <a:spcBef>
                          <a:spcPts val="0"/>
                        </a:spcBef>
                        <a:spcAft>
                          <a:spcPts val="0"/>
                        </a:spcAft>
                        <a:buClr>
                          <a:srgbClr val="000000"/>
                        </a:buClr>
                        <a:buSzPts val="1200"/>
                        <a:buFont typeface="Inter"/>
                        <a:buAutoNum type="arabicPeriod"/>
                      </a:pPr>
                      <a:r>
                        <a:rPr lang="en" sz="1200">
                          <a:latin typeface="Inter"/>
                          <a:ea typeface="Inter"/>
                          <a:cs typeface="Inter"/>
                          <a:sym typeface="Inter"/>
                        </a:rPr>
                        <a:t>Monitor timing and alert student for movement</a:t>
                      </a:r>
                      <a:endParaRPr sz="1200">
                        <a:solidFill>
                          <a:srgbClr val="000000"/>
                        </a:solidFill>
                        <a:latin typeface="Inter"/>
                        <a:ea typeface="Inter"/>
                        <a:cs typeface="Inter"/>
                        <a:sym typeface="Inter"/>
                      </a:endParaRPr>
                    </a:p>
                  </a:txBody>
                  <a:tcPr marT="91425" marB="91425" marR="91425" marL="91425">
                    <a:lnL cap="flat" cmpd="sng" w="9525">
                      <a:solidFill>
                        <a:srgbClr val="9E9E9E"/>
                      </a:solidFill>
                      <a:prstDash val="solid"/>
                      <a:round/>
                      <a:headEnd len="sm" w="sm" type="none"/>
                      <a:tailEnd len="sm" w="sm" type="none"/>
                    </a:lnL>
                    <a:lnR cap="flat" cmpd="sng" w="9525">
                      <a:solidFill>
                        <a:srgbClr val="9E9E9E"/>
                      </a:solidFill>
                      <a:prstDash val="solid"/>
                      <a:round/>
                      <a:headEnd len="sm" w="sm" type="none"/>
                      <a:tailEnd len="sm" w="sm" type="none"/>
                    </a:lnR>
                    <a:lnT cap="flat" cmpd="sng" w="9525">
                      <a:solidFill>
                        <a:srgbClr val="9E9E9E"/>
                      </a:solidFill>
                      <a:prstDash val="solid"/>
                      <a:round/>
                      <a:headEnd len="sm" w="sm" type="none"/>
                      <a:tailEnd len="sm" w="sm" type="none"/>
                    </a:lnT>
                    <a:lnB cap="flat" cmpd="sng" w="9525">
                      <a:solidFill>
                        <a:srgbClr val="9E9E9E"/>
                      </a:solidFill>
                      <a:prstDash val="solid"/>
                      <a:round/>
                      <a:headEnd len="sm" w="sm" type="none"/>
                      <a:tailEnd len="sm" w="sm" type="none"/>
                    </a:lnB>
                  </a:tcPr>
                </a:tc>
                <a:tc>
                  <a:txBody>
                    <a:bodyPr/>
                    <a:lstStyle/>
                    <a:p>
                      <a:pPr indent="0" lvl="0" marL="0" rtl="0" algn="ctr">
                        <a:spcBef>
                          <a:spcPts val="0"/>
                        </a:spcBef>
                        <a:spcAft>
                          <a:spcPts val="0"/>
                        </a:spcAft>
                        <a:buNone/>
                      </a:pPr>
                      <a:r>
                        <a:rPr lang="en" sz="1200">
                          <a:solidFill>
                            <a:srgbClr val="000000"/>
                          </a:solidFill>
                          <a:latin typeface="Inter"/>
                          <a:ea typeface="Inter"/>
                          <a:cs typeface="Inter"/>
                          <a:sym typeface="Inter"/>
                        </a:rPr>
                        <a:t>STUDENT ACTIONS</a:t>
                      </a:r>
                      <a:endParaRPr sz="1200">
                        <a:solidFill>
                          <a:srgbClr val="000000"/>
                        </a:solidFill>
                        <a:latin typeface="Inter"/>
                        <a:ea typeface="Inter"/>
                        <a:cs typeface="Inter"/>
                        <a:sym typeface="Inter"/>
                      </a:endParaRPr>
                    </a:p>
                    <a:p>
                      <a:pPr indent="-304800" lvl="0" marL="457200" rtl="0" algn="l">
                        <a:spcBef>
                          <a:spcPts val="0"/>
                        </a:spcBef>
                        <a:spcAft>
                          <a:spcPts val="0"/>
                        </a:spcAft>
                        <a:buClr>
                          <a:srgbClr val="000000"/>
                        </a:buClr>
                        <a:buSzPts val="1200"/>
                        <a:buFont typeface="Inter"/>
                        <a:buAutoNum type="arabicPeriod"/>
                      </a:pPr>
                      <a:r>
                        <a:rPr lang="en" sz="1200">
                          <a:solidFill>
                            <a:srgbClr val="000000"/>
                          </a:solidFill>
                          <a:latin typeface="Inter"/>
                          <a:ea typeface="Inter"/>
                          <a:cs typeface="Inter"/>
                          <a:sym typeface="Inter"/>
                        </a:rPr>
                        <a:t>Meet with partner</a:t>
                      </a:r>
                      <a:r>
                        <a:rPr lang="en" sz="1200">
                          <a:latin typeface="Inter"/>
                          <a:ea typeface="Inter"/>
                          <a:cs typeface="Inter"/>
                          <a:sym typeface="Inter"/>
                        </a:rPr>
                        <a:t> and</a:t>
                      </a:r>
                      <a:r>
                        <a:rPr lang="en" sz="1200">
                          <a:solidFill>
                            <a:srgbClr val="000000"/>
                          </a:solidFill>
                          <a:latin typeface="Inter"/>
                          <a:ea typeface="Inter"/>
                          <a:cs typeface="Inter"/>
                          <a:sym typeface="Inter"/>
                        </a:rPr>
                        <a:t> </a:t>
                      </a:r>
                      <a:r>
                        <a:rPr lang="en" sz="1200">
                          <a:latin typeface="Inter"/>
                          <a:ea typeface="Inter"/>
                          <a:cs typeface="Inter"/>
                          <a:sym typeface="Inter"/>
                        </a:rPr>
                        <a:t>answer group section on worksheet</a:t>
                      </a:r>
                      <a:endParaRPr sz="1200">
                        <a:latin typeface="Inter"/>
                        <a:ea typeface="Inter"/>
                        <a:cs typeface="Inter"/>
                        <a:sym typeface="Inter"/>
                      </a:endParaRPr>
                    </a:p>
                    <a:p>
                      <a:pPr indent="-304800" lvl="0" marL="457200" rtl="0" algn="l">
                        <a:spcBef>
                          <a:spcPts val="0"/>
                        </a:spcBef>
                        <a:spcAft>
                          <a:spcPts val="0"/>
                        </a:spcAft>
                        <a:buClr>
                          <a:srgbClr val="000000"/>
                        </a:buClr>
                        <a:buSzPts val="1200"/>
                        <a:buFont typeface="Inter"/>
                        <a:buAutoNum type="arabicPeriod"/>
                      </a:pPr>
                      <a:r>
                        <a:rPr lang="en" sz="1200">
                          <a:latin typeface="Inter"/>
                          <a:ea typeface="Inter"/>
                          <a:cs typeface="Inter"/>
                          <a:sym typeface="Inter"/>
                        </a:rPr>
                        <a:t>Move and complete group worksheet</a:t>
                      </a:r>
                      <a:endParaRPr sz="1200">
                        <a:solidFill>
                          <a:srgbClr val="000000"/>
                        </a:solidFill>
                        <a:latin typeface="Inter"/>
                        <a:ea typeface="Inter"/>
                        <a:cs typeface="Inter"/>
                        <a:sym typeface="Inter"/>
                      </a:endParaRPr>
                    </a:p>
                  </a:txBody>
                  <a:tcPr marT="91425" marB="91425" marR="91425" marL="91425">
                    <a:lnL cap="flat" cmpd="sng" w="9525">
                      <a:solidFill>
                        <a:srgbClr val="9E9E9E"/>
                      </a:solidFill>
                      <a:prstDash val="solid"/>
                      <a:round/>
                      <a:headEnd len="sm" w="sm" type="none"/>
                      <a:tailEnd len="sm" w="sm" type="none"/>
                    </a:lnL>
                    <a:lnR cap="flat" cmpd="sng" w="9525">
                      <a:solidFill>
                        <a:srgbClr val="9E9E9E"/>
                      </a:solidFill>
                      <a:prstDash val="solid"/>
                      <a:round/>
                      <a:headEnd len="sm" w="sm" type="none"/>
                      <a:tailEnd len="sm" w="sm" type="none"/>
                    </a:lnR>
                    <a:lnT cap="flat" cmpd="sng" w="9525">
                      <a:solidFill>
                        <a:srgbClr val="9E9E9E"/>
                      </a:solidFill>
                      <a:prstDash val="solid"/>
                      <a:round/>
                      <a:headEnd len="sm" w="sm" type="none"/>
                      <a:tailEnd len="sm" w="sm" type="none"/>
                    </a:lnT>
                    <a:lnB cap="flat" cmpd="sng" w="9525">
                      <a:solidFill>
                        <a:srgbClr val="9E9E9E"/>
                      </a:solidFill>
                      <a:prstDash val="solid"/>
                      <a:round/>
                      <a:headEnd len="sm" w="sm" type="none"/>
                      <a:tailEnd len="sm" w="sm" type="none"/>
                    </a:lnB>
                  </a:tcPr>
                </a:tc>
              </a:tr>
              <a:tr h="576300">
                <a:tc rowSpan="2">
                  <a:txBody>
                    <a:bodyPr/>
                    <a:lstStyle/>
                    <a:p>
                      <a:pPr indent="0" lvl="0" marL="0" rtl="0" algn="l">
                        <a:spcBef>
                          <a:spcPts val="0"/>
                        </a:spcBef>
                        <a:spcAft>
                          <a:spcPts val="0"/>
                        </a:spcAft>
                        <a:buNone/>
                      </a:pPr>
                      <a:r>
                        <a:rPr b="1" lang="en" sz="1300">
                          <a:latin typeface="Inter"/>
                          <a:ea typeface="Inter"/>
                          <a:cs typeface="Inter"/>
                          <a:sym typeface="Inter"/>
                        </a:rPr>
                        <a:t>CONCLUSION</a:t>
                      </a:r>
                      <a:endParaRPr b="1" sz="1300">
                        <a:latin typeface="Inter"/>
                        <a:ea typeface="Inter"/>
                        <a:cs typeface="Inter"/>
                        <a:sym typeface="Inter"/>
                      </a:endParaRPr>
                    </a:p>
                  </a:txBody>
                  <a:tcPr marT="91425" marB="91425" marR="91425" marL="91425">
                    <a:lnR cap="flat" cmpd="sng" w="9525">
                      <a:solidFill>
                        <a:srgbClr val="9E9E9E"/>
                      </a:solidFill>
                      <a:prstDash val="solid"/>
                      <a:round/>
                      <a:headEnd len="sm" w="sm" type="none"/>
                      <a:tailEnd len="sm" w="sm" type="none"/>
                    </a:lnR>
                    <a:lnT cap="flat" cmpd="sng" w="9525">
                      <a:solidFill>
                        <a:srgbClr val="9E9E9E"/>
                      </a:solidFill>
                      <a:prstDash val="solid"/>
                      <a:round/>
                      <a:headEnd len="sm" w="sm" type="none"/>
                      <a:tailEnd len="sm" w="sm" type="none"/>
                    </a:lnT>
                    <a:lnB cap="flat" cmpd="sng" w="9525">
                      <a:solidFill>
                        <a:srgbClr val="9E9E9E"/>
                      </a:solidFill>
                      <a:prstDash val="solid"/>
                      <a:round/>
                      <a:headEnd len="sm" w="sm" type="none"/>
                      <a:tailEnd len="sm" w="sm" type="none"/>
                    </a:lnB>
                  </a:tcPr>
                </a:tc>
                <a:tc gridSpan="2">
                  <a:txBody>
                    <a:bodyPr/>
                    <a:lstStyle/>
                    <a:p>
                      <a:pPr indent="0" lvl="0" marL="0" rtl="0" algn="l">
                        <a:spcBef>
                          <a:spcPts val="0"/>
                        </a:spcBef>
                        <a:spcAft>
                          <a:spcPts val="0"/>
                        </a:spcAft>
                        <a:buClr>
                          <a:schemeClr val="dk1"/>
                        </a:buClr>
                        <a:buSzPts val="1100"/>
                        <a:buFont typeface="Arial"/>
                        <a:buNone/>
                      </a:pPr>
                      <a:r>
                        <a:rPr lang="en" sz="1200">
                          <a:solidFill>
                            <a:schemeClr val="dk1"/>
                          </a:solidFill>
                          <a:latin typeface="Inter"/>
                          <a:ea typeface="Inter"/>
                          <a:cs typeface="Inter"/>
                          <a:sym typeface="Inter"/>
                        </a:rPr>
                        <a:t>Then, students will reflect on their learning from the prior topic using the </a:t>
                      </a:r>
                      <a:r>
                        <a:rPr lang="en" sz="1200" u="sng">
                          <a:solidFill>
                            <a:schemeClr val="accent5"/>
                          </a:solidFill>
                          <a:latin typeface="Inter"/>
                          <a:ea typeface="Inter"/>
                          <a:cs typeface="Inter"/>
                          <a:sym typeface="Inter"/>
                          <a:hlinkClick r:id="rId5">
                            <a:extLst>
                              <a:ext uri="{A12FA001-AC4F-418D-AE19-62706E023703}">
                                <ahyp:hlinkClr val="tx"/>
                              </a:ext>
                            </a:extLst>
                          </a:hlinkClick>
                        </a:rPr>
                        <a:t>Unit 3 Inquiry Journal</a:t>
                      </a:r>
                      <a:r>
                        <a:rPr lang="en" sz="1200">
                          <a:solidFill>
                            <a:schemeClr val="dk1"/>
                          </a:solidFill>
                          <a:latin typeface="Inter"/>
                          <a:ea typeface="Inter"/>
                          <a:cs typeface="Inter"/>
                          <a:sym typeface="Inter"/>
                        </a:rPr>
                        <a:t>. Students will use page 4 to answer the Compelling Question for Topic 2. Consider allowing students to use their notes and/or work with a partner.</a:t>
                      </a:r>
                      <a:endParaRPr sz="1200">
                        <a:solidFill>
                          <a:schemeClr val="dk1"/>
                        </a:solidFill>
                        <a:latin typeface="Inter"/>
                        <a:ea typeface="Inter"/>
                        <a:cs typeface="Inter"/>
                        <a:sym typeface="Inter"/>
                      </a:endParaRPr>
                    </a:p>
                  </a:txBody>
                  <a:tcPr marT="60500" marB="60500" marR="83125" marL="83125">
                    <a:lnL cap="flat" cmpd="sng" w="9525">
                      <a:solidFill>
                        <a:srgbClr val="9E9E9E"/>
                      </a:solidFill>
                      <a:prstDash val="solid"/>
                      <a:round/>
                      <a:headEnd len="sm" w="sm" type="none"/>
                      <a:tailEnd len="sm" w="sm" type="none"/>
                    </a:lnL>
                    <a:lnR cap="flat" cmpd="sng" w="9525">
                      <a:solidFill>
                        <a:srgbClr val="9E9E9E"/>
                      </a:solidFill>
                      <a:prstDash val="solid"/>
                      <a:round/>
                      <a:headEnd len="sm" w="sm" type="none"/>
                      <a:tailEnd len="sm" w="sm" type="none"/>
                    </a:lnR>
                    <a:lnT cap="flat" cmpd="sng" w="9525">
                      <a:solidFill>
                        <a:srgbClr val="9E9E9E"/>
                      </a:solidFill>
                      <a:prstDash val="solid"/>
                      <a:round/>
                      <a:headEnd len="sm" w="sm" type="none"/>
                      <a:tailEnd len="sm" w="sm" type="none"/>
                    </a:lnT>
                    <a:lnB cap="flat" cmpd="sng" w="9525">
                      <a:solidFill>
                        <a:srgbClr val="9E9E9E"/>
                      </a:solidFill>
                      <a:prstDash val="solid"/>
                      <a:round/>
                      <a:headEnd len="sm" w="sm" type="none"/>
                      <a:tailEnd len="sm" w="sm" type="none"/>
                    </a:lnB>
                    <a:solidFill>
                      <a:srgbClr val="FFFFFF"/>
                    </a:solidFill>
                  </a:tcPr>
                </a:tc>
                <a:tc hMerge="1"/>
              </a:tr>
              <a:tr h="701050">
                <a:tc vMerge="1"/>
                <a:tc>
                  <a:txBody>
                    <a:bodyPr/>
                    <a:lstStyle/>
                    <a:p>
                      <a:pPr indent="0" lvl="0" marL="0" rtl="0" algn="ctr">
                        <a:lnSpc>
                          <a:spcPct val="100000"/>
                        </a:lnSpc>
                        <a:spcBef>
                          <a:spcPts val="0"/>
                        </a:spcBef>
                        <a:spcAft>
                          <a:spcPts val="0"/>
                        </a:spcAft>
                        <a:buNone/>
                      </a:pPr>
                      <a:r>
                        <a:rPr lang="en" sz="1200">
                          <a:solidFill>
                            <a:srgbClr val="000000"/>
                          </a:solidFill>
                          <a:latin typeface="Inter"/>
                          <a:ea typeface="Inter"/>
                          <a:cs typeface="Inter"/>
                          <a:sym typeface="Inter"/>
                        </a:rPr>
                        <a:t>TEACHER ACTIONS</a:t>
                      </a:r>
                      <a:endParaRPr sz="1200">
                        <a:solidFill>
                          <a:srgbClr val="000000"/>
                        </a:solidFill>
                        <a:latin typeface="Inter"/>
                        <a:ea typeface="Inter"/>
                        <a:cs typeface="Inter"/>
                        <a:sym typeface="Inter"/>
                      </a:endParaRPr>
                    </a:p>
                    <a:p>
                      <a:pPr indent="-304800" lvl="0" marL="457200" rtl="0" algn="l">
                        <a:lnSpc>
                          <a:spcPct val="100000"/>
                        </a:lnSpc>
                        <a:spcBef>
                          <a:spcPts val="0"/>
                        </a:spcBef>
                        <a:spcAft>
                          <a:spcPts val="0"/>
                        </a:spcAft>
                        <a:buClr>
                          <a:srgbClr val="000000"/>
                        </a:buClr>
                        <a:buSzPts val="1200"/>
                        <a:buFont typeface="Inter"/>
                        <a:buAutoNum type="arabicPeriod"/>
                      </a:pPr>
                      <a:r>
                        <a:rPr lang="en" sz="1200">
                          <a:solidFill>
                            <a:srgbClr val="000000"/>
                          </a:solidFill>
                          <a:latin typeface="Inter"/>
                          <a:ea typeface="Inter"/>
                          <a:cs typeface="Inter"/>
                          <a:sym typeface="Inter"/>
                        </a:rPr>
                        <a:t>Provide access to Unit </a:t>
                      </a:r>
                      <a:r>
                        <a:rPr lang="en" sz="1200">
                          <a:latin typeface="Inter"/>
                          <a:ea typeface="Inter"/>
                          <a:cs typeface="Inter"/>
                          <a:sym typeface="Inter"/>
                        </a:rPr>
                        <a:t>3</a:t>
                      </a:r>
                      <a:r>
                        <a:rPr lang="en" sz="1200">
                          <a:solidFill>
                            <a:srgbClr val="000000"/>
                          </a:solidFill>
                          <a:latin typeface="Inter"/>
                          <a:ea typeface="Inter"/>
                          <a:cs typeface="Inter"/>
                          <a:sym typeface="Inter"/>
                        </a:rPr>
                        <a:t> Inquiry Journal</a:t>
                      </a:r>
                      <a:endParaRPr sz="1200">
                        <a:solidFill>
                          <a:srgbClr val="000000"/>
                        </a:solidFill>
                        <a:latin typeface="Inter"/>
                        <a:ea typeface="Inter"/>
                        <a:cs typeface="Inter"/>
                        <a:sym typeface="Inter"/>
                      </a:endParaRPr>
                    </a:p>
                    <a:p>
                      <a:pPr indent="-304800" lvl="0" marL="457200" rtl="0" algn="l">
                        <a:lnSpc>
                          <a:spcPct val="100000"/>
                        </a:lnSpc>
                        <a:spcBef>
                          <a:spcPts val="0"/>
                        </a:spcBef>
                        <a:spcAft>
                          <a:spcPts val="0"/>
                        </a:spcAft>
                        <a:buClr>
                          <a:srgbClr val="000000"/>
                        </a:buClr>
                        <a:buSzPts val="1200"/>
                        <a:buFont typeface="Inter"/>
                        <a:buAutoNum type="arabicPeriod"/>
                      </a:pPr>
                      <a:r>
                        <a:rPr lang="en" sz="1200">
                          <a:solidFill>
                            <a:srgbClr val="000000"/>
                          </a:solidFill>
                          <a:latin typeface="Inter"/>
                          <a:ea typeface="Inter"/>
                          <a:cs typeface="Inter"/>
                          <a:sym typeface="Inter"/>
                        </a:rPr>
                        <a:t>Support students with expectations for CER paragraph (template in journal)</a:t>
                      </a:r>
                      <a:endParaRPr sz="1200">
                        <a:solidFill>
                          <a:srgbClr val="000000"/>
                        </a:solidFill>
                        <a:latin typeface="Inter"/>
                        <a:ea typeface="Inter"/>
                        <a:cs typeface="Inter"/>
                        <a:sym typeface="Inter"/>
                      </a:endParaRPr>
                    </a:p>
                  </a:txBody>
                  <a:tcPr marT="91425" marB="91425" marR="91425" marL="91425">
                    <a:lnL cap="flat" cmpd="sng" w="9525">
                      <a:solidFill>
                        <a:srgbClr val="9E9E9E"/>
                      </a:solidFill>
                      <a:prstDash val="solid"/>
                      <a:round/>
                      <a:headEnd len="sm" w="sm" type="none"/>
                      <a:tailEnd len="sm" w="sm" type="none"/>
                    </a:lnL>
                    <a:lnR cap="flat" cmpd="sng" w="9525">
                      <a:solidFill>
                        <a:srgbClr val="9E9E9E"/>
                      </a:solidFill>
                      <a:prstDash val="solid"/>
                      <a:round/>
                      <a:headEnd len="sm" w="sm" type="none"/>
                      <a:tailEnd len="sm" w="sm" type="none"/>
                    </a:lnR>
                    <a:lnT cap="flat" cmpd="sng" w="9525">
                      <a:solidFill>
                        <a:srgbClr val="9E9E9E"/>
                      </a:solidFill>
                      <a:prstDash val="solid"/>
                      <a:round/>
                      <a:headEnd len="sm" w="sm" type="none"/>
                      <a:tailEnd len="sm" w="sm" type="none"/>
                    </a:lnT>
                    <a:lnB cap="flat" cmpd="sng" w="9525">
                      <a:solidFill>
                        <a:srgbClr val="9E9E9E"/>
                      </a:solidFill>
                      <a:prstDash val="solid"/>
                      <a:round/>
                      <a:headEnd len="sm" w="sm" type="none"/>
                      <a:tailEnd len="sm" w="sm" type="none"/>
                    </a:lnB>
                  </a:tcPr>
                </a:tc>
                <a:tc>
                  <a:txBody>
                    <a:bodyPr/>
                    <a:lstStyle/>
                    <a:p>
                      <a:pPr indent="0" lvl="0" marL="0" rtl="0" algn="ctr">
                        <a:lnSpc>
                          <a:spcPct val="100000"/>
                        </a:lnSpc>
                        <a:spcBef>
                          <a:spcPts val="0"/>
                        </a:spcBef>
                        <a:spcAft>
                          <a:spcPts val="0"/>
                        </a:spcAft>
                        <a:buNone/>
                      </a:pPr>
                      <a:r>
                        <a:rPr lang="en" sz="1200">
                          <a:solidFill>
                            <a:srgbClr val="000000"/>
                          </a:solidFill>
                          <a:latin typeface="Inter"/>
                          <a:ea typeface="Inter"/>
                          <a:cs typeface="Inter"/>
                          <a:sym typeface="Inter"/>
                        </a:rPr>
                        <a:t>STUDENT ACTIONS</a:t>
                      </a:r>
                      <a:endParaRPr sz="1200">
                        <a:solidFill>
                          <a:srgbClr val="000000"/>
                        </a:solidFill>
                        <a:latin typeface="Inter"/>
                        <a:ea typeface="Inter"/>
                        <a:cs typeface="Inter"/>
                        <a:sym typeface="Inter"/>
                      </a:endParaRPr>
                    </a:p>
                    <a:p>
                      <a:pPr indent="-304800" lvl="0" marL="457200" rtl="0" algn="l">
                        <a:lnSpc>
                          <a:spcPct val="100000"/>
                        </a:lnSpc>
                        <a:spcBef>
                          <a:spcPts val="0"/>
                        </a:spcBef>
                        <a:spcAft>
                          <a:spcPts val="0"/>
                        </a:spcAft>
                        <a:buClr>
                          <a:srgbClr val="000000"/>
                        </a:buClr>
                        <a:buSzPts val="1200"/>
                        <a:buFont typeface="Inter"/>
                        <a:buAutoNum type="arabicPeriod"/>
                      </a:pPr>
                      <a:r>
                        <a:rPr lang="en" sz="1200">
                          <a:solidFill>
                            <a:srgbClr val="000000"/>
                          </a:solidFill>
                          <a:latin typeface="Inter"/>
                          <a:ea typeface="Inter"/>
                          <a:cs typeface="Inter"/>
                          <a:sym typeface="Inter"/>
                        </a:rPr>
                        <a:t>Write a CER paragraph for Unit </a:t>
                      </a:r>
                      <a:r>
                        <a:rPr lang="en" sz="1200">
                          <a:latin typeface="Inter"/>
                          <a:ea typeface="Inter"/>
                          <a:cs typeface="Inter"/>
                          <a:sym typeface="Inter"/>
                        </a:rPr>
                        <a:t>3: </a:t>
                      </a:r>
                      <a:r>
                        <a:rPr lang="en" sz="1200">
                          <a:solidFill>
                            <a:srgbClr val="000000"/>
                          </a:solidFill>
                          <a:latin typeface="Inter"/>
                          <a:ea typeface="Inter"/>
                          <a:cs typeface="Inter"/>
                          <a:sym typeface="Inter"/>
                        </a:rPr>
                        <a:t>Topic </a:t>
                      </a:r>
                      <a:r>
                        <a:rPr lang="en" sz="1200">
                          <a:latin typeface="Inter"/>
                          <a:ea typeface="Inter"/>
                          <a:cs typeface="Inter"/>
                          <a:sym typeface="Inter"/>
                        </a:rPr>
                        <a:t>2</a:t>
                      </a:r>
                      <a:r>
                        <a:rPr lang="en" sz="1200">
                          <a:solidFill>
                            <a:srgbClr val="000000"/>
                          </a:solidFill>
                          <a:latin typeface="Inter"/>
                          <a:ea typeface="Inter"/>
                          <a:cs typeface="Inter"/>
                          <a:sym typeface="Inter"/>
                        </a:rPr>
                        <a:t> Compelling Question</a:t>
                      </a:r>
                      <a:endParaRPr sz="1200">
                        <a:solidFill>
                          <a:srgbClr val="000000"/>
                        </a:solidFill>
                        <a:latin typeface="Inter"/>
                        <a:ea typeface="Inter"/>
                        <a:cs typeface="Inter"/>
                        <a:sym typeface="Inter"/>
                      </a:endParaRPr>
                    </a:p>
                  </a:txBody>
                  <a:tcPr marT="91425" marB="91425" marR="91425" marL="91425">
                    <a:lnL cap="flat" cmpd="sng" w="9525">
                      <a:solidFill>
                        <a:srgbClr val="9E9E9E"/>
                      </a:solidFill>
                      <a:prstDash val="solid"/>
                      <a:round/>
                      <a:headEnd len="sm" w="sm" type="none"/>
                      <a:tailEnd len="sm" w="sm" type="none"/>
                    </a:lnL>
                    <a:lnR cap="flat" cmpd="sng" w="9525">
                      <a:solidFill>
                        <a:srgbClr val="9E9E9E"/>
                      </a:solidFill>
                      <a:prstDash val="solid"/>
                      <a:round/>
                      <a:headEnd len="sm" w="sm" type="none"/>
                      <a:tailEnd len="sm" w="sm" type="none"/>
                    </a:lnR>
                    <a:lnT cap="flat" cmpd="sng" w="9525">
                      <a:solidFill>
                        <a:srgbClr val="9E9E9E"/>
                      </a:solidFill>
                      <a:prstDash val="solid"/>
                      <a:round/>
                      <a:headEnd len="sm" w="sm" type="none"/>
                      <a:tailEnd len="sm" w="sm" type="none"/>
                    </a:lnT>
                    <a:lnB cap="flat" cmpd="sng" w="9525">
                      <a:solidFill>
                        <a:srgbClr val="9E9E9E"/>
                      </a:solidFill>
                      <a:prstDash val="solid"/>
                      <a:round/>
                      <a:headEnd len="sm" w="sm" type="none"/>
                      <a:tailEnd len="sm" w="sm" type="none"/>
                    </a:lnB>
                  </a:tcPr>
                </a:tc>
              </a:tr>
              <a:tr h="701050">
                <a:tc>
                  <a:txBody>
                    <a:bodyPr/>
                    <a:lstStyle/>
                    <a:p>
                      <a:pPr indent="0" lvl="0" marL="0" rtl="0" algn="l">
                        <a:spcBef>
                          <a:spcPts val="0"/>
                        </a:spcBef>
                        <a:spcAft>
                          <a:spcPts val="0"/>
                        </a:spcAft>
                        <a:buNone/>
                      </a:pPr>
                      <a:r>
                        <a:rPr b="1" lang="en" sz="1300">
                          <a:latin typeface="Inter"/>
                          <a:ea typeface="Inter"/>
                          <a:cs typeface="Inter"/>
                          <a:sym typeface="Inter"/>
                        </a:rPr>
                        <a:t>STANDARD(S)</a:t>
                      </a:r>
                      <a:endParaRPr b="1" sz="1300">
                        <a:latin typeface="Inter"/>
                        <a:ea typeface="Inter"/>
                        <a:cs typeface="Inter"/>
                        <a:sym typeface="Inter"/>
                      </a:endParaRPr>
                    </a:p>
                  </a:txBody>
                  <a:tcPr marT="91425" marB="91425" marR="91425" marL="91425">
                    <a:lnR cap="flat" cmpd="sng" w="9525">
                      <a:solidFill>
                        <a:srgbClr val="9E9E9E"/>
                      </a:solidFill>
                      <a:prstDash val="solid"/>
                      <a:round/>
                      <a:headEnd len="sm" w="sm" type="none"/>
                      <a:tailEnd len="sm" w="sm" type="none"/>
                    </a:lnR>
                    <a:lnT cap="flat" cmpd="sng" w="9525">
                      <a:solidFill>
                        <a:srgbClr val="9E9E9E"/>
                      </a:solidFill>
                      <a:prstDash val="solid"/>
                      <a:round/>
                      <a:headEnd len="sm" w="sm" type="none"/>
                      <a:tailEnd len="sm" w="sm" type="none"/>
                    </a:lnT>
                    <a:lnB cap="flat" cmpd="sng" w="9525">
                      <a:solidFill>
                        <a:srgbClr val="9E9E9E"/>
                      </a:solidFill>
                      <a:prstDash val="solid"/>
                      <a:round/>
                      <a:headEnd len="sm" w="sm" type="none"/>
                      <a:tailEnd len="sm" w="sm" type="none"/>
                    </a:lnB>
                  </a:tcPr>
                </a:tc>
                <a:tc gridSpan="2">
                  <a:txBody>
                    <a:bodyPr/>
                    <a:lstStyle/>
                    <a:p>
                      <a:pPr indent="0" lvl="0" marL="0" rtl="0" algn="l">
                        <a:lnSpc>
                          <a:spcPct val="100000"/>
                        </a:lnSpc>
                        <a:spcBef>
                          <a:spcPts val="0"/>
                        </a:spcBef>
                        <a:spcAft>
                          <a:spcPts val="0"/>
                        </a:spcAft>
                        <a:buNone/>
                      </a:pPr>
                      <a:r>
                        <a:rPr lang="en" sz="1200">
                          <a:solidFill>
                            <a:schemeClr val="dk1"/>
                          </a:solidFill>
                          <a:latin typeface="Inter"/>
                          <a:ea typeface="Inter"/>
                          <a:cs typeface="Inter"/>
                          <a:sym typeface="Inter"/>
                        </a:rPr>
                        <a:t>2.12 Evaluate the motivations for European maritime expeditions across the Atlantic Ocean and the impact of ideology, disease, and inherited and revised technologies on systems of enslavement and colonization.</a:t>
                      </a:r>
                      <a:endParaRPr sz="1200">
                        <a:solidFill>
                          <a:schemeClr val="dk1"/>
                        </a:solidFill>
                        <a:latin typeface="Inter"/>
                        <a:ea typeface="Inter"/>
                        <a:cs typeface="Inter"/>
                        <a:sym typeface="Inter"/>
                      </a:endParaRPr>
                    </a:p>
                    <a:p>
                      <a:pPr indent="0" lvl="0" marL="0" rtl="0" algn="l">
                        <a:lnSpc>
                          <a:spcPct val="100000"/>
                        </a:lnSpc>
                        <a:spcBef>
                          <a:spcPts val="0"/>
                        </a:spcBef>
                        <a:spcAft>
                          <a:spcPts val="0"/>
                        </a:spcAft>
                        <a:buNone/>
                      </a:pPr>
                      <a:r>
                        <a:t/>
                      </a:r>
                      <a:endParaRPr sz="1200">
                        <a:solidFill>
                          <a:schemeClr val="dk1"/>
                        </a:solidFill>
                        <a:latin typeface="Inter"/>
                        <a:ea typeface="Inter"/>
                        <a:cs typeface="Inter"/>
                        <a:sym typeface="Inter"/>
                      </a:endParaRPr>
                    </a:p>
                    <a:p>
                      <a:pPr indent="0" lvl="0" marL="0" rtl="0" algn="l">
                        <a:lnSpc>
                          <a:spcPct val="100000"/>
                        </a:lnSpc>
                        <a:spcBef>
                          <a:spcPts val="0"/>
                        </a:spcBef>
                        <a:spcAft>
                          <a:spcPts val="1000"/>
                        </a:spcAft>
                        <a:buNone/>
                      </a:pPr>
                      <a:r>
                        <a:rPr lang="en" sz="1200">
                          <a:solidFill>
                            <a:schemeClr val="dk1"/>
                          </a:solidFill>
                          <a:latin typeface="Inter"/>
                          <a:ea typeface="Inter"/>
                          <a:cs typeface="Inter"/>
                          <a:sym typeface="Inter"/>
                        </a:rPr>
                        <a:t>2.17 Analyze different forms of engagement and/or resistance of Africans to European traders (e.g., the fight for independence led by Queen Nzinga Mbande), and evaluate the impact of the transatlantic trade of enslaved people on the social fabric of regions, cultures, family structures and populations across Africa.</a:t>
                      </a:r>
                      <a:endParaRPr sz="1200">
                        <a:solidFill>
                          <a:schemeClr val="dk1"/>
                        </a:solidFill>
                        <a:latin typeface="Inter"/>
                        <a:ea typeface="Inter"/>
                        <a:cs typeface="Inter"/>
                        <a:sym typeface="Inter"/>
                      </a:endParaRPr>
                    </a:p>
                  </a:txBody>
                  <a:tcPr marT="91425" marB="91425" marR="91425" marL="91425">
                    <a:lnL cap="flat" cmpd="sng" w="9525">
                      <a:solidFill>
                        <a:srgbClr val="9E9E9E"/>
                      </a:solidFill>
                      <a:prstDash val="solid"/>
                      <a:round/>
                      <a:headEnd len="sm" w="sm" type="none"/>
                      <a:tailEnd len="sm" w="sm" type="none"/>
                    </a:lnL>
                    <a:lnR cap="flat" cmpd="sng" w="9525">
                      <a:solidFill>
                        <a:srgbClr val="9E9E9E"/>
                      </a:solidFill>
                      <a:prstDash val="solid"/>
                      <a:round/>
                      <a:headEnd len="sm" w="sm" type="none"/>
                      <a:tailEnd len="sm" w="sm" type="none"/>
                    </a:lnR>
                    <a:lnT cap="flat" cmpd="sng" w="9525">
                      <a:solidFill>
                        <a:srgbClr val="9E9E9E"/>
                      </a:solidFill>
                      <a:prstDash val="solid"/>
                      <a:round/>
                      <a:headEnd len="sm" w="sm" type="none"/>
                      <a:tailEnd len="sm" w="sm" type="none"/>
                    </a:lnT>
                    <a:lnB cap="flat" cmpd="sng" w="9525">
                      <a:solidFill>
                        <a:srgbClr val="9E9E9E"/>
                      </a:solidFill>
                      <a:prstDash val="solid"/>
                      <a:round/>
                      <a:headEnd len="sm" w="sm" type="none"/>
                      <a:tailEnd len="sm" w="sm" type="none"/>
                    </a:lnB>
                  </a:tcPr>
                </a:tc>
                <a:tc hMerge="1"/>
              </a:tr>
              <a:tr h="701050">
                <a:tc>
                  <a:txBody>
                    <a:bodyPr/>
                    <a:lstStyle/>
                    <a:p>
                      <a:pPr indent="0" lvl="0" marL="0" rtl="0" algn="l">
                        <a:spcBef>
                          <a:spcPts val="0"/>
                        </a:spcBef>
                        <a:spcAft>
                          <a:spcPts val="0"/>
                        </a:spcAft>
                        <a:buNone/>
                      </a:pPr>
                      <a:r>
                        <a:rPr b="1" lang="en" sz="1300">
                          <a:latin typeface="Inter"/>
                          <a:ea typeface="Inter"/>
                          <a:cs typeface="Inter"/>
                          <a:sym typeface="Inter"/>
                        </a:rPr>
                        <a:t>SENSITIVE CONTENT NOTE</a:t>
                      </a:r>
                      <a:endParaRPr b="1" sz="1300">
                        <a:latin typeface="Inter"/>
                        <a:ea typeface="Inter"/>
                        <a:cs typeface="Inter"/>
                        <a:sym typeface="Inter"/>
                      </a:endParaRPr>
                    </a:p>
                  </a:txBody>
                  <a:tcPr marT="91425" marB="91425" marR="91425" marL="91425">
                    <a:lnR cap="flat" cmpd="sng" w="9525">
                      <a:solidFill>
                        <a:srgbClr val="9E9E9E"/>
                      </a:solidFill>
                      <a:prstDash val="solid"/>
                      <a:round/>
                      <a:headEnd len="sm" w="sm" type="none"/>
                      <a:tailEnd len="sm" w="sm" type="none"/>
                    </a:lnR>
                    <a:lnT cap="flat" cmpd="sng" w="9525">
                      <a:solidFill>
                        <a:srgbClr val="9E9E9E"/>
                      </a:solidFill>
                      <a:prstDash val="solid"/>
                      <a:round/>
                      <a:headEnd len="sm" w="sm" type="none"/>
                      <a:tailEnd len="sm" w="sm" type="none"/>
                    </a:lnT>
                    <a:lnB cap="flat" cmpd="sng" w="9525">
                      <a:solidFill>
                        <a:srgbClr val="9E9E9E"/>
                      </a:solidFill>
                      <a:prstDash val="solid"/>
                      <a:round/>
                      <a:headEnd len="sm" w="sm" type="none"/>
                      <a:tailEnd len="sm" w="sm" type="none"/>
                    </a:lnB>
                  </a:tcPr>
                </a:tc>
                <a:tc gridSpan="2">
                  <a:txBody>
                    <a:bodyPr/>
                    <a:lstStyle/>
                    <a:p>
                      <a:pPr indent="0" lvl="0" marL="0" rtl="0" algn="l">
                        <a:spcBef>
                          <a:spcPts val="0"/>
                        </a:spcBef>
                        <a:spcAft>
                          <a:spcPts val="0"/>
                        </a:spcAft>
                        <a:buClr>
                          <a:schemeClr val="dk1"/>
                        </a:buClr>
                        <a:buSzPts val="1100"/>
                        <a:buFont typeface="Arial"/>
                        <a:buNone/>
                      </a:pPr>
                      <a:r>
                        <a:rPr lang="en" sz="1200">
                          <a:solidFill>
                            <a:schemeClr val="dk1"/>
                          </a:solidFill>
                          <a:latin typeface="Inter"/>
                          <a:ea typeface="Inter"/>
                          <a:cs typeface="Inter"/>
                          <a:sym typeface="Inter"/>
                        </a:rPr>
                        <a:t>Teaching about slavery is essential to helping students understand the complexities of history, power, race, and resistance. However, it is also a topic that includes traumatic and painful experiences that continue to impact communities today. As educators, it’s important to approach this content with care, accuracy, and cultural sensitivity. Please view resources within the Best Practice Repository.</a:t>
                      </a:r>
                      <a:endParaRPr sz="1200">
                        <a:solidFill>
                          <a:srgbClr val="000000"/>
                        </a:solidFill>
                        <a:latin typeface="Inter"/>
                        <a:ea typeface="Inter"/>
                        <a:cs typeface="Inter"/>
                        <a:sym typeface="Inter"/>
                      </a:endParaRPr>
                    </a:p>
                  </a:txBody>
                  <a:tcPr marT="91425" marB="91425" marR="91425" marL="91425">
                    <a:lnL cap="flat" cmpd="sng" w="9525">
                      <a:solidFill>
                        <a:srgbClr val="9E9E9E"/>
                      </a:solidFill>
                      <a:prstDash val="solid"/>
                      <a:round/>
                      <a:headEnd len="sm" w="sm" type="none"/>
                      <a:tailEnd len="sm" w="sm" type="none"/>
                    </a:lnL>
                    <a:lnR cap="flat" cmpd="sng" w="9525">
                      <a:solidFill>
                        <a:srgbClr val="9E9E9E"/>
                      </a:solidFill>
                      <a:prstDash val="solid"/>
                      <a:round/>
                      <a:headEnd len="sm" w="sm" type="none"/>
                      <a:tailEnd len="sm" w="sm" type="none"/>
                    </a:lnR>
                    <a:lnT cap="flat" cmpd="sng" w="9525">
                      <a:solidFill>
                        <a:srgbClr val="9E9E9E"/>
                      </a:solidFill>
                      <a:prstDash val="solid"/>
                      <a:round/>
                      <a:headEnd len="sm" w="sm" type="none"/>
                      <a:tailEnd len="sm" w="sm" type="none"/>
                    </a:lnT>
                    <a:lnB cap="flat" cmpd="sng" w="9525">
                      <a:solidFill>
                        <a:srgbClr val="9E9E9E"/>
                      </a:solidFill>
                      <a:prstDash val="solid"/>
                      <a:round/>
                      <a:headEnd len="sm" w="sm" type="none"/>
                      <a:tailEnd len="sm" w="sm" type="none"/>
                    </a:lnB>
                  </a:tcPr>
                </a:tc>
                <a:tc hMerge="1"/>
              </a:tr>
            </a:tbl>
          </a:graphicData>
        </a:graphic>
      </p:graphicFrame>
      <p:sp>
        <p:nvSpPr>
          <p:cNvPr id="81" name="Google Shape;81;p15"/>
          <p:cNvSpPr txBox="1"/>
          <p:nvPr/>
        </p:nvSpPr>
        <p:spPr>
          <a:xfrm>
            <a:off x="-13800" y="0"/>
            <a:ext cx="10072200" cy="492000"/>
          </a:xfrm>
          <a:prstGeom prst="rect">
            <a:avLst/>
          </a:prstGeom>
          <a:solidFill>
            <a:srgbClr val="38E0A4"/>
          </a:solidFill>
          <a:ln>
            <a:noFill/>
          </a:ln>
        </p:spPr>
        <p:txBody>
          <a:bodyPr anchorCtr="0" anchor="ctr" bIns="96675" lIns="96675" spcFirstLastPara="1" rIns="96675" wrap="square" tIns="96675">
            <a:noAutofit/>
          </a:bodyPr>
          <a:lstStyle/>
          <a:p>
            <a:pPr indent="0" lvl="0" marL="0" rtl="0" algn="ctr">
              <a:spcBef>
                <a:spcPts val="0"/>
              </a:spcBef>
              <a:spcAft>
                <a:spcPts val="0"/>
              </a:spcAft>
              <a:buClr>
                <a:schemeClr val="dk1"/>
              </a:buClr>
              <a:buSzPts val="900"/>
              <a:buFont typeface="Arial"/>
              <a:buNone/>
            </a:pPr>
            <a:r>
              <a:rPr lang="en" sz="1800">
                <a:solidFill>
                  <a:schemeClr val="dk1"/>
                </a:solidFill>
                <a:latin typeface="Plus Jakarta Sans Medium"/>
                <a:ea typeface="Plus Jakarta Sans Medium"/>
                <a:cs typeface="Plus Jakarta Sans Medium"/>
                <a:sym typeface="Plus Jakarta Sans Medium"/>
              </a:rPr>
              <a:t>Africa: Agency &amp; Resistance: Daily Lesson Plan (120 Minutes)</a:t>
            </a:r>
            <a:endParaRPr sz="1800">
              <a:solidFill>
                <a:srgbClr val="000000"/>
              </a:solidFill>
              <a:latin typeface="Plus Jakarta Sans Medium"/>
              <a:ea typeface="Plus Jakarta Sans Medium"/>
              <a:cs typeface="Plus Jakarta Sans Medium"/>
              <a:sym typeface="Plus Jakarta Sans Medium"/>
            </a:endParaRPr>
          </a:p>
        </p:txBody>
      </p:sp>
      <p:pic>
        <p:nvPicPr>
          <p:cNvPr id="82" name="Google Shape;82;p15"/>
          <p:cNvPicPr preferRelativeResize="0"/>
          <p:nvPr/>
        </p:nvPicPr>
        <p:blipFill>
          <a:blip r:embed="rId4">
            <a:alphaModFix/>
          </a:blip>
          <a:stretch>
            <a:fillRect/>
          </a:stretch>
        </p:blipFill>
        <p:spPr>
          <a:xfrm>
            <a:off x="279881" y="89249"/>
            <a:ext cx="816414" cy="338543"/>
          </a:xfrm>
          <a:prstGeom prst="rect">
            <a:avLst/>
          </a:prstGeom>
          <a:noFill/>
          <a:ln>
            <a:noFill/>
          </a:ln>
        </p:spPr>
      </p:pic>
    </p:spTree>
  </p:cSld>
  <p:clrMapOvr>
    <a:masterClrMapping/>
  </p:clrMapOvr>
</p:sld>
</file>

<file path=ppt/theme/theme1.xml><?xml version="1.0" encoding="utf-8"?>
<a:theme xmlns:a="http://schemas.openxmlformats.org/drawingml/2006/main" xmlns:r="http://schemas.openxmlformats.org/officeDocument/2006/relationships" name="Simple Light">
  <a:themeElements>
    <a:clrScheme name="Simple Light">
      <a:dk1>
        <a:srgbClr val="000000"/>
      </a:dk1>
      <a:lt1>
        <a:srgbClr val="FFFFFF"/>
      </a:lt1>
      <a:dk2>
        <a:srgbClr val="595959"/>
      </a:dk2>
      <a:lt2>
        <a:srgbClr val="EEEEEE"/>
      </a:lt2>
      <a:accent1>
        <a:srgbClr val="E95C3D"/>
      </a:accent1>
      <a:accent2>
        <a:srgbClr val="212121"/>
      </a:accent2>
      <a:accent3>
        <a:srgbClr val="78909C"/>
      </a:accent3>
      <a:accent4>
        <a:srgbClr val="FFAB40"/>
      </a:accent4>
      <a:accent5>
        <a:srgbClr val="0097A7"/>
      </a:accent5>
      <a:accent6>
        <a:srgbClr val="F1AF4B"/>
      </a:accent6>
      <a:hlink>
        <a:srgbClr val="0097A7"/>
      </a:hlink>
      <a:folHlink>
        <a:srgbClr val="0097A7"/>
      </a:folHlink>
    </a:clrScheme>
    <a:fontScheme name="Office">
      <a:maj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Arial"/>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theme>
</file>

<file path=ppt/theme/theme2.xml><?xml version="1.0" encoding="utf-8"?>
<a:theme xmlns:a="http://schemas.openxmlformats.org/drawingml/2006/main" xmlns:r="http://schemas.openxmlformats.org/officeDocument/2006/relationships">
  <a:themeElements>
    <a:clrScheme name="Default">
      <a:dk1>
        <a:srgbClr val="000000"/>
      </a:dk1>
      <a:lt1>
        <a:srgbClr val="FFFFFF"/>
      </a:lt1>
      <a:dk2>
        <a:srgbClr val="158158"/>
      </a:dk2>
      <a:lt2>
        <a:srgbClr val="F3F3F3"/>
      </a:lt2>
      <a:accent1>
        <a:srgbClr val="058DC7"/>
      </a:accent1>
      <a:accent2>
        <a:srgbClr val="50B432"/>
      </a:accent2>
      <a:accent3>
        <a:srgbClr val="ED561B"/>
      </a:accent3>
      <a:accent4>
        <a:srgbClr val="EDEF00"/>
      </a:accent4>
      <a:accent5>
        <a:srgbClr val="24CBE5"/>
      </a:accent5>
      <a:accent6>
        <a:srgbClr val="64E572"/>
      </a:accent6>
      <a:hlink>
        <a:srgbClr val="2200CC"/>
      </a:hlink>
      <a:folHlink>
        <a:srgbClr val="551A8B"/>
      </a:folHlink>
    </a:clrScheme>
    <a:fontScheme name="Office">
      <a:maj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Arial"/>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theme>
</file>