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07A1DC84-3D4B-4AF3-80D3-EFC2D81309E9}">
  <a:tblStyle styleId="{07A1DC84-3D4B-4AF3-80D3-EFC2D81309E9}"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D8354E7E-7F53-489D-8EBC-CB6725E89D92}"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66a09b9127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g366a09b9127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7" name="Shape 87"/>
        <p:cNvGrpSpPr/>
        <p:nvPr/>
      </p:nvGrpSpPr>
      <p:grpSpPr>
        <a:xfrm>
          <a:off x="0" y="0"/>
          <a:ext cx="0" cy="0"/>
          <a:chOff x="0" y="0"/>
          <a:chExt cx="0" cy="0"/>
        </a:xfrm>
      </p:grpSpPr>
      <p:sp>
        <p:nvSpPr>
          <p:cNvPr id="88" name="Google Shape;88;g366a135c26f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9" name="Google Shape;89;g366a135c26f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4" name="Shape 94"/>
        <p:cNvGrpSpPr/>
        <p:nvPr/>
      </p:nvGrpSpPr>
      <p:grpSpPr>
        <a:xfrm>
          <a:off x="0" y="0"/>
          <a:ext cx="0" cy="0"/>
          <a:chOff x="0" y="0"/>
          <a:chExt cx="0" cy="0"/>
        </a:xfrm>
      </p:grpSpPr>
      <p:sp>
        <p:nvSpPr>
          <p:cNvPr id="95" name="Google Shape;95;g366a09b9127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6" name="Google Shape;96;g366a09b9127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11" name="Shape 11"/>
        <p:cNvGrpSpPr/>
        <p:nvPr/>
      </p:nvGrpSpPr>
      <p:grpSpPr>
        <a:xfrm>
          <a:off x="0" y="0"/>
          <a:ext cx="0" cy="0"/>
          <a:chOff x="0" y="0"/>
          <a:chExt cx="0" cy="0"/>
        </a:xfrm>
      </p:grpSpPr>
      <p:sp>
        <p:nvSpPr>
          <p:cNvPr id="12" name="Google Shape;12;p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 name="Google Shape;13;p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 name="Google Shape;14;p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68" name="Shape 68"/>
        <p:cNvGrpSpPr/>
        <p:nvPr/>
      </p:nvGrpSpPr>
      <p:grpSpPr>
        <a:xfrm>
          <a:off x="0" y="0"/>
          <a:ext cx="0" cy="0"/>
          <a:chOff x="0" y="0"/>
          <a:chExt cx="0" cy="0"/>
        </a:xfrm>
      </p:grpSpPr>
      <p:sp>
        <p:nvSpPr>
          <p:cNvPr id="69" name="Google Shape;69;p1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0" name="Google Shape;70;p11"/>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1" name="Google Shape;71;p1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3" name="Google Shape;73;p1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4" name="Shape 74"/>
        <p:cNvGrpSpPr/>
        <p:nvPr/>
      </p:nvGrpSpPr>
      <p:grpSpPr>
        <a:xfrm>
          <a:off x="0" y="0"/>
          <a:ext cx="0" cy="0"/>
          <a:chOff x="0" y="0"/>
          <a:chExt cx="0" cy="0"/>
        </a:xfrm>
      </p:grpSpPr>
      <p:sp>
        <p:nvSpPr>
          <p:cNvPr id="75" name="Google Shape;75;p12"/>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6" name="Google Shape;76;p12"/>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7" name="Google Shape;77;p1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9" name="Google Shape;79;p1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5" name="Shape 15"/>
        <p:cNvGrpSpPr/>
        <p:nvPr/>
      </p:nvGrpSpPr>
      <p:grpSpPr>
        <a:xfrm>
          <a:off x="0" y="0"/>
          <a:ext cx="0" cy="0"/>
          <a:chOff x="0" y="0"/>
          <a:chExt cx="0" cy="0"/>
        </a:xfrm>
      </p:grpSpPr>
      <p:sp>
        <p:nvSpPr>
          <p:cNvPr id="16" name="Google Shape;16;p3"/>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7" name="Google Shape;17;p3"/>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18" name="Google Shape;18;p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9" name="Google Shape;19;p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20" name="Google Shape;20;p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21" name="Shape 21"/>
        <p:cNvGrpSpPr/>
        <p:nvPr/>
      </p:nvGrpSpPr>
      <p:grpSpPr>
        <a:xfrm>
          <a:off x="0" y="0"/>
          <a:ext cx="0" cy="0"/>
          <a:chOff x="0" y="0"/>
          <a:chExt cx="0" cy="0"/>
        </a:xfrm>
      </p:grpSpPr>
      <p:sp>
        <p:nvSpPr>
          <p:cNvPr id="22" name="Google Shape;22;p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23" name="Google Shape;23;p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24" name="Google Shape;24;p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25" name="Google Shape;25;p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26" name="Google Shape;26;p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7" name="Shape 27"/>
        <p:cNvGrpSpPr/>
        <p:nvPr/>
      </p:nvGrpSpPr>
      <p:grpSpPr>
        <a:xfrm>
          <a:off x="0" y="0"/>
          <a:ext cx="0" cy="0"/>
          <a:chOff x="0" y="0"/>
          <a:chExt cx="0" cy="0"/>
        </a:xfrm>
      </p:grpSpPr>
      <p:sp>
        <p:nvSpPr>
          <p:cNvPr id="28" name="Google Shape;28;p5"/>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29" name="Google Shape;29;p5"/>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30" name="Google Shape;30;p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1" name="Google Shape;31;p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2" name="Google Shape;32;p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33" name="Shape 33"/>
        <p:cNvGrpSpPr/>
        <p:nvPr/>
      </p:nvGrpSpPr>
      <p:grpSpPr>
        <a:xfrm>
          <a:off x="0" y="0"/>
          <a:ext cx="0" cy="0"/>
          <a:chOff x="0" y="0"/>
          <a:chExt cx="0" cy="0"/>
        </a:xfrm>
      </p:grpSpPr>
      <p:sp>
        <p:nvSpPr>
          <p:cNvPr id="34" name="Google Shape;34;p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35" name="Google Shape;35;p6"/>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36" name="Google Shape;36;p6"/>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37" name="Google Shape;37;p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8" name="Google Shape;38;p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9" name="Google Shape;39;p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40" name="Shape 40"/>
        <p:cNvGrpSpPr/>
        <p:nvPr/>
      </p:nvGrpSpPr>
      <p:grpSpPr>
        <a:xfrm>
          <a:off x="0" y="0"/>
          <a:ext cx="0" cy="0"/>
          <a:chOff x="0" y="0"/>
          <a:chExt cx="0" cy="0"/>
        </a:xfrm>
      </p:grpSpPr>
      <p:sp>
        <p:nvSpPr>
          <p:cNvPr id="41" name="Google Shape;41;p7"/>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42" name="Google Shape;42;p7"/>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43" name="Google Shape;43;p7"/>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44" name="Google Shape;44;p7"/>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45" name="Google Shape;45;p7"/>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46" name="Google Shape;46;p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47" name="Google Shape;47;p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48" name="Google Shape;48;p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9" name="Shape 49"/>
        <p:cNvGrpSpPr/>
        <p:nvPr/>
      </p:nvGrpSpPr>
      <p:grpSpPr>
        <a:xfrm>
          <a:off x="0" y="0"/>
          <a:ext cx="0" cy="0"/>
          <a:chOff x="0" y="0"/>
          <a:chExt cx="0" cy="0"/>
        </a:xfrm>
      </p:grpSpPr>
      <p:sp>
        <p:nvSpPr>
          <p:cNvPr id="50" name="Google Shape;50;p8"/>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1" name="Google Shape;51;p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52" name="Google Shape;52;p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53" name="Google Shape;53;p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4" name="Shape 54"/>
        <p:cNvGrpSpPr/>
        <p:nvPr/>
      </p:nvGrpSpPr>
      <p:grpSpPr>
        <a:xfrm>
          <a:off x="0" y="0"/>
          <a:ext cx="0" cy="0"/>
          <a:chOff x="0" y="0"/>
          <a:chExt cx="0" cy="0"/>
        </a:xfrm>
      </p:grpSpPr>
      <p:sp>
        <p:nvSpPr>
          <p:cNvPr id="55" name="Google Shape;55;p9"/>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6" name="Google Shape;56;p9"/>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7" name="Google Shape;57;p9"/>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8" name="Google Shape;58;p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59" name="Google Shape;59;p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0" name="Google Shape;60;p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1" name="Shape 61"/>
        <p:cNvGrpSpPr/>
        <p:nvPr/>
      </p:nvGrpSpPr>
      <p:grpSpPr>
        <a:xfrm>
          <a:off x="0" y="0"/>
          <a:ext cx="0" cy="0"/>
          <a:chOff x="0" y="0"/>
          <a:chExt cx="0" cy="0"/>
        </a:xfrm>
      </p:grpSpPr>
      <p:sp>
        <p:nvSpPr>
          <p:cNvPr id="62" name="Google Shape;62;p10"/>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3" name="Google Shape;63;p10"/>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64" name="Google Shape;64;p10"/>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5" name="Google Shape;65;p1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7" name="Google Shape;67;p1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 name="Google Shape;7;p1"/>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 name="Google Shape;8;p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 name="Google Shape;9;p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 name="Google Shape;10;p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graphicFrame>
        <p:nvGraphicFramePr>
          <p:cNvPr id="84" name="Google Shape;84;p13"/>
          <p:cNvGraphicFramePr/>
          <p:nvPr/>
        </p:nvGraphicFramePr>
        <p:xfrm>
          <a:off x="0" y="0"/>
          <a:ext cx="3000000" cy="3000000"/>
        </p:xfrm>
        <a:graphic>
          <a:graphicData uri="http://schemas.openxmlformats.org/drawingml/2006/table">
            <a:tbl>
              <a:tblPr bandRow="1" firstRow="1">
                <a:noFill/>
                <a:tableStyleId>{07A1DC84-3D4B-4AF3-80D3-EFC2D81309E9}</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p>
                      <a:pPr indent="0" lvl="0" marL="0" rtl="0" algn="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85" name="Google Shape;85;p13"/>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86" name="Google Shape;86;p13"/>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0" name="Shape 90"/>
        <p:cNvGrpSpPr/>
        <p:nvPr/>
      </p:nvGrpSpPr>
      <p:grpSpPr>
        <a:xfrm>
          <a:off x="0" y="0"/>
          <a:ext cx="0" cy="0"/>
          <a:chOff x="0" y="0"/>
          <a:chExt cx="0" cy="0"/>
        </a:xfrm>
      </p:grpSpPr>
      <p:graphicFrame>
        <p:nvGraphicFramePr>
          <p:cNvPr id="91" name="Google Shape;91;p14"/>
          <p:cNvGraphicFramePr/>
          <p:nvPr/>
        </p:nvGraphicFramePr>
        <p:xfrm>
          <a:off x="0" y="0"/>
          <a:ext cx="3000000" cy="3000000"/>
        </p:xfrm>
        <a:graphic>
          <a:graphicData uri="http://schemas.openxmlformats.org/drawingml/2006/table">
            <a:tbl>
              <a:tblPr bandRow="1" firstRow="1">
                <a:noFill/>
                <a:tableStyleId>{07A1DC84-3D4B-4AF3-80D3-EFC2D81309E9}</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the ability of people to make choices and take action that shape their lives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p>
                      <a:pPr indent="0" lvl="0" marL="0" rtl="0" algn="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92" name="Google Shape;9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Human Agency</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93" name="Google Shape;9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7" name="Shape 97"/>
        <p:cNvGrpSpPr/>
        <p:nvPr/>
      </p:nvGrpSpPr>
      <p:grpSpPr>
        <a:xfrm>
          <a:off x="0" y="0"/>
          <a:ext cx="0" cy="0"/>
          <a:chOff x="0" y="0"/>
          <a:chExt cx="0" cy="0"/>
        </a:xfrm>
      </p:grpSpPr>
      <p:sp>
        <p:nvSpPr>
          <p:cNvPr id="98" name="Google Shape;98;p15"/>
          <p:cNvSpPr txBox="1"/>
          <p:nvPr>
            <p:ph idx="2" type="body"/>
          </p:nvPr>
        </p:nvSpPr>
        <p:spPr>
          <a:xfrm>
            <a:off x="3898350" y="-47000"/>
            <a:ext cx="1347300" cy="341100"/>
          </a:xfrm>
          <a:prstGeom prst="rect">
            <a:avLst/>
          </a:prstGeom>
        </p:spPr>
        <p:txBody>
          <a:bodyPr anchorCtr="0" anchor="ctr" bIns="34275" lIns="68575" spcFirstLastPara="1" rIns="68575" wrap="square" tIns="34275">
            <a:noAutofit/>
          </a:bodyPr>
          <a:lstStyle/>
          <a:p>
            <a:pPr indent="0" lvl="0" marL="0" rtl="0" algn="ctr">
              <a:spcBef>
                <a:spcPts val="800"/>
              </a:spcBef>
              <a:spcAft>
                <a:spcPts val="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99" name="Google Shape;99;p15"/>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00" name="Google Shape;100;p15"/>
          <p:cNvGraphicFramePr/>
          <p:nvPr/>
        </p:nvGraphicFramePr>
        <p:xfrm>
          <a:off x="612375" y="713825"/>
          <a:ext cx="3000000" cy="3000000"/>
        </p:xfrm>
        <a:graphic>
          <a:graphicData uri="http://schemas.openxmlformats.org/drawingml/2006/table">
            <a:tbl>
              <a:tblPr>
                <a:noFill/>
                <a:tableStyleId>{D8354E7E-7F53-489D-8EBC-CB6725E89D92}</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Rebellion</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101" name="Google Shape;101;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