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5.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59" r:id="rId4"/>
  </p:sldMasterIdLst>
  <p:notesMasterIdLst>
    <p:notesMasterId r:id="rId5"/>
  </p:notesMasterIdLst>
  <p:sldIdLst>
    <p:sldId id="256" r:id="rId6"/>
    <p:sldId id="257" r:id="rId7"/>
    <p:sldId id="258" r:id="rId8"/>
    <p:sldId id="259" r:id="rId9"/>
    <p:sldId id="260" r:id="rId10"/>
    <p:sldId id="261" r:id="rId11"/>
  </p:sldIdLst>
  <p:sldSz cy="10287000" cx="18288000"/>
  <p:notesSz cx="6858000" cy="9144000"/>
  <p:embeddedFontLst>
    <p:embeddedFont>
      <p:font typeface="Halant"/>
      <p:bold r:id="rId12"/>
    </p:embeddedFont>
    <p:embeddedFont>
      <p:font typeface="Inter"/>
      <p:regular r:id="rId13"/>
      <p:bold r:id="rId14"/>
      <p:italic r:id="rId15"/>
      <p:boldItalic r:id="rId16"/>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000000"/>
          </p15:clr>
        </p15:guide>
        <p15:guide id="2" pos="2880">
          <p15:clr>
            <a:srgbClr val="000000"/>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60" orient="horz"/>
        <p:guide pos="2880"/>
      </p:guideLst>
    </p:cSldViewPr>
  </p:slideViewPr>
</p:viewPr>
</file>

<file path=ppt/_rels/presentation.xml.rels><?xml version="1.0" encoding="UTF-8" standalone="yes"?><Relationships xmlns="http://schemas.openxmlformats.org/package/2006/relationships"><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font" Target="fonts/Inter-regular.fntdata"/><Relationship Id="rId12" Type="http://schemas.openxmlformats.org/officeDocument/2006/relationships/font" Target="fonts/Halant-bold.fntdata"/><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5" Type="http://schemas.openxmlformats.org/officeDocument/2006/relationships/font" Target="fonts/Inter-italic.fntdata"/><Relationship Id="rId14" Type="http://schemas.openxmlformats.org/officeDocument/2006/relationships/font" Target="fonts/Inter-bold.fntdata"/><Relationship Id="rId16" Type="http://schemas.openxmlformats.org/officeDocument/2006/relationships/font" Target="fonts/Inter-boldItalic.fntdata"/><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 name="Shape 80"/>
        <p:cNvGrpSpPr/>
        <p:nvPr/>
      </p:nvGrpSpPr>
      <p:grpSpPr>
        <a:xfrm>
          <a:off x="0" y="0"/>
          <a:ext cx="0" cy="0"/>
          <a:chOff x="0" y="0"/>
          <a:chExt cx="0" cy="0"/>
        </a:xfrm>
      </p:grpSpPr>
      <p:sp>
        <p:nvSpPr>
          <p:cNvPr id="81" name="Google Shape;81;p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82" name="Google Shape;82;p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1" name="Shape 101"/>
        <p:cNvGrpSpPr/>
        <p:nvPr/>
      </p:nvGrpSpPr>
      <p:grpSpPr>
        <a:xfrm>
          <a:off x="0" y="0"/>
          <a:ext cx="0" cy="0"/>
          <a:chOff x="0" y="0"/>
          <a:chExt cx="0" cy="0"/>
        </a:xfrm>
      </p:grpSpPr>
      <p:sp>
        <p:nvSpPr>
          <p:cNvPr id="102" name="Google Shape;102;g30c7a0de5e3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03" name="Google Shape;103;g30c7a0de5e3_0_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4" name="Shape 124"/>
        <p:cNvGrpSpPr/>
        <p:nvPr/>
      </p:nvGrpSpPr>
      <p:grpSpPr>
        <a:xfrm>
          <a:off x="0" y="0"/>
          <a:ext cx="0" cy="0"/>
          <a:chOff x="0" y="0"/>
          <a:chExt cx="0" cy="0"/>
        </a:xfrm>
      </p:grpSpPr>
      <p:sp>
        <p:nvSpPr>
          <p:cNvPr id="125" name="Google Shape;125;g30c25116da9_0_19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26" name="Google Shape;126;g30c25116da9_0_192: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4" name="Shape 144"/>
        <p:cNvGrpSpPr/>
        <p:nvPr/>
      </p:nvGrpSpPr>
      <p:grpSpPr>
        <a:xfrm>
          <a:off x="0" y="0"/>
          <a:ext cx="0" cy="0"/>
          <a:chOff x="0" y="0"/>
          <a:chExt cx="0" cy="0"/>
        </a:xfrm>
      </p:grpSpPr>
      <p:sp>
        <p:nvSpPr>
          <p:cNvPr id="145" name="Google Shape;145;g30c25116da9_0_28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46" name="Google Shape;146;g30c25116da9_0_286: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5" name="Shape 165"/>
        <p:cNvGrpSpPr/>
        <p:nvPr/>
      </p:nvGrpSpPr>
      <p:grpSpPr>
        <a:xfrm>
          <a:off x="0" y="0"/>
          <a:ext cx="0" cy="0"/>
          <a:chOff x="0" y="0"/>
          <a:chExt cx="0" cy="0"/>
        </a:xfrm>
      </p:grpSpPr>
      <p:sp>
        <p:nvSpPr>
          <p:cNvPr id="166" name="Google Shape;166;g30c25116da9_0_38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67" name="Google Shape;167;g30c25116da9_0_383: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7" name="Shape 187"/>
        <p:cNvGrpSpPr/>
        <p:nvPr/>
      </p:nvGrpSpPr>
      <p:grpSpPr>
        <a:xfrm>
          <a:off x="0" y="0"/>
          <a:ext cx="0" cy="0"/>
          <a:chOff x="0" y="0"/>
          <a:chExt cx="0" cy="0"/>
        </a:xfrm>
      </p:grpSpPr>
      <p:sp>
        <p:nvSpPr>
          <p:cNvPr id="188" name="Google Shape;188;g30c7a0de5e3_0_10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89" name="Google Shape;189;g30c7a0de5e3_0_101: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1" name="Shape 11"/>
        <p:cNvGrpSpPr/>
        <p:nvPr/>
      </p:nvGrpSpPr>
      <p:grpSpPr>
        <a:xfrm>
          <a:off x="0" y="0"/>
          <a:ext cx="0" cy="0"/>
          <a:chOff x="0" y="0"/>
          <a:chExt cx="0" cy="0"/>
        </a:xfrm>
      </p:grpSpPr>
      <p:sp>
        <p:nvSpPr>
          <p:cNvPr id="12" name="Google Shape;12;p2"/>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3" name="Google Shape;13;p2"/>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4" name="Google Shape;14;p2"/>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68" name="Shape 68"/>
        <p:cNvGrpSpPr/>
        <p:nvPr/>
      </p:nvGrpSpPr>
      <p:grpSpPr>
        <a:xfrm>
          <a:off x="0" y="0"/>
          <a:ext cx="0" cy="0"/>
          <a:chOff x="0" y="0"/>
          <a:chExt cx="0" cy="0"/>
        </a:xfrm>
      </p:grpSpPr>
      <p:sp>
        <p:nvSpPr>
          <p:cNvPr id="69" name="Google Shape;69;p11"/>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0" name="Google Shape;70;p11"/>
          <p:cNvSpPr txBox="1"/>
          <p:nvPr>
            <p:ph idx="1" type="body"/>
          </p:nvPr>
        </p:nvSpPr>
        <p:spPr>
          <a:xfrm rot="5400000">
            <a:off x="2309019" y="-251618"/>
            <a:ext cx="4525963" cy="8229600"/>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71" name="Google Shape;71;p11"/>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2" name="Google Shape;72;p11"/>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3" name="Google Shape;73;p11"/>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74" name="Shape 74"/>
        <p:cNvGrpSpPr/>
        <p:nvPr/>
      </p:nvGrpSpPr>
      <p:grpSpPr>
        <a:xfrm>
          <a:off x="0" y="0"/>
          <a:ext cx="0" cy="0"/>
          <a:chOff x="0" y="0"/>
          <a:chExt cx="0" cy="0"/>
        </a:xfrm>
      </p:grpSpPr>
      <p:sp>
        <p:nvSpPr>
          <p:cNvPr id="75" name="Google Shape;75;p12"/>
          <p:cNvSpPr txBox="1"/>
          <p:nvPr>
            <p:ph type="title"/>
          </p:nvPr>
        </p:nvSpPr>
        <p:spPr>
          <a:xfrm rot="5400000">
            <a:off x="4732338" y="2171701"/>
            <a:ext cx="5851525" cy="20574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6" name="Google Shape;76;p12"/>
          <p:cNvSpPr txBox="1"/>
          <p:nvPr>
            <p:ph idx="1" type="body"/>
          </p:nvPr>
        </p:nvSpPr>
        <p:spPr>
          <a:xfrm rot="5400000">
            <a:off x="541338" y="190500"/>
            <a:ext cx="5851525" cy="6019800"/>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77" name="Google Shape;77;p12"/>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8" name="Google Shape;78;p12"/>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9" name="Google Shape;79;p12"/>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5" name="Shape 15"/>
        <p:cNvGrpSpPr/>
        <p:nvPr/>
      </p:nvGrpSpPr>
      <p:grpSpPr>
        <a:xfrm>
          <a:off x="0" y="0"/>
          <a:ext cx="0" cy="0"/>
          <a:chOff x="0" y="0"/>
          <a:chExt cx="0" cy="0"/>
        </a:xfrm>
      </p:grpSpPr>
      <p:sp>
        <p:nvSpPr>
          <p:cNvPr id="16" name="Google Shape;16;p3"/>
          <p:cNvSpPr txBox="1"/>
          <p:nvPr>
            <p:ph type="ctrTitle"/>
          </p:nvPr>
        </p:nvSpPr>
        <p:spPr>
          <a:xfrm>
            <a:off x="685800" y="2130425"/>
            <a:ext cx="7772400" cy="1470025"/>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7" name="Google Shape;17;p3"/>
          <p:cNvSpPr txBox="1"/>
          <p:nvPr>
            <p:ph idx="1" type="subTitle"/>
          </p:nvPr>
        </p:nvSpPr>
        <p:spPr>
          <a:xfrm>
            <a:off x="1371600" y="3886200"/>
            <a:ext cx="6400800" cy="1752600"/>
          </a:xfrm>
          <a:prstGeom prst="rect">
            <a:avLst/>
          </a:prstGeom>
          <a:noFill/>
          <a:ln>
            <a:noFill/>
          </a:ln>
        </p:spPr>
        <p:txBody>
          <a:bodyPr anchorCtr="0" anchor="t" bIns="45700" lIns="91425" spcFirstLastPara="1" rIns="91425" wrap="square" tIns="45700">
            <a:normAutofit/>
          </a:bodyPr>
          <a:lstStyle>
            <a:lvl1pPr lvl="0" algn="ctr">
              <a:spcBef>
                <a:spcPts val="640"/>
              </a:spcBef>
              <a:spcAft>
                <a:spcPts val="0"/>
              </a:spcAft>
              <a:buClr>
                <a:srgbClr val="888888"/>
              </a:buClr>
              <a:buSzPts val="3200"/>
              <a:buNone/>
              <a:defRPr>
                <a:solidFill>
                  <a:srgbClr val="888888"/>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p:txBody>
      </p:sp>
      <p:sp>
        <p:nvSpPr>
          <p:cNvPr id="18" name="Google Shape;18;p3"/>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9" name="Google Shape;19;p3"/>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0" name="Google Shape;20;p3"/>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21" name="Shape 21"/>
        <p:cNvGrpSpPr/>
        <p:nvPr/>
      </p:nvGrpSpPr>
      <p:grpSpPr>
        <a:xfrm>
          <a:off x="0" y="0"/>
          <a:ext cx="0" cy="0"/>
          <a:chOff x="0" y="0"/>
          <a:chExt cx="0" cy="0"/>
        </a:xfrm>
      </p:grpSpPr>
      <p:sp>
        <p:nvSpPr>
          <p:cNvPr id="22" name="Google Shape;22;p4"/>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3" name="Google Shape;23;p4"/>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24" name="Google Shape;24;p4"/>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5" name="Google Shape;25;p4"/>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6" name="Google Shape;26;p4"/>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27" name="Shape 27"/>
        <p:cNvGrpSpPr/>
        <p:nvPr/>
      </p:nvGrpSpPr>
      <p:grpSpPr>
        <a:xfrm>
          <a:off x="0" y="0"/>
          <a:ext cx="0" cy="0"/>
          <a:chOff x="0" y="0"/>
          <a:chExt cx="0" cy="0"/>
        </a:xfrm>
      </p:grpSpPr>
      <p:sp>
        <p:nvSpPr>
          <p:cNvPr id="28" name="Google Shape;28;p5"/>
          <p:cNvSpPr txBox="1"/>
          <p:nvPr>
            <p:ph type="title"/>
          </p:nvPr>
        </p:nvSpPr>
        <p:spPr>
          <a:xfrm>
            <a:off x="722313" y="4406900"/>
            <a:ext cx="7772400" cy="1362075"/>
          </a:xfrm>
          <a:prstGeom prst="rect">
            <a:avLst/>
          </a:prstGeom>
          <a:noFill/>
          <a:ln>
            <a:noFill/>
          </a:ln>
        </p:spPr>
        <p:txBody>
          <a:bodyPr anchorCtr="0" anchor="t" bIns="45700" lIns="91425" spcFirstLastPara="1" rIns="91425" wrap="square" tIns="45700">
            <a:normAutofit/>
          </a:bodyPr>
          <a:lstStyle>
            <a:lvl1pPr lvl="0" algn="l">
              <a:spcBef>
                <a:spcPts val="0"/>
              </a:spcBef>
              <a:spcAft>
                <a:spcPts val="0"/>
              </a:spcAft>
              <a:buClr>
                <a:schemeClr val="dk1"/>
              </a:buClr>
              <a:buSzPts val="4000"/>
              <a:buFont typeface="Calibri"/>
              <a:buNone/>
              <a:defRPr b="1" sz="4000"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9" name="Google Shape;29;p5"/>
          <p:cNvSpPr txBox="1"/>
          <p:nvPr>
            <p:ph idx="1" type="body"/>
          </p:nvPr>
        </p:nvSpPr>
        <p:spPr>
          <a:xfrm>
            <a:off x="722313" y="2906713"/>
            <a:ext cx="7772400" cy="1500187"/>
          </a:xfrm>
          <a:prstGeom prst="rect">
            <a:avLst/>
          </a:prstGeom>
          <a:noFill/>
          <a:ln>
            <a:noFill/>
          </a:ln>
        </p:spPr>
        <p:txBody>
          <a:bodyPr anchorCtr="0" anchor="b" bIns="45700" lIns="91425" spcFirstLastPara="1" rIns="91425" wrap="square" tIns="45700">
            <a:normAutofit/>
          </a:bodyPr>
          <a:lstStyle>
            <a:lvl1pPr indent="-228600" lvl="0" marL="457200" algn="l">
              <a:spcBef>
                <a:spcPts val="400"/>
              </a:spcBef>
              <a:spcAft>
                <a:spcPts val="0"/>
              </a:spcAft>
              <a:buClr>
                <a:srgbClr val="888888"/>
              </a:buClr>
              <a:buSzPts val="2000"/>
              <a:buNone/>
              <a:defRPr sz="2000">
                <a:solidFill>
                  <a:srgbClr val="888888"/>
                </a:solidFill>
              </a:defRPr>
            </a:lvl1pPr>
            <a:lvl2pPr indent="-228600" lvl="1" marL="914400" algn="l">
              <a:spcBef>
                <a:spcPts val="360"/>
              </a:spcBef>
              <a:spcAft>
                <a:spcPts val="0"/>
              </a:spcAft>
              <a:buClr>
                <a:srgbClr val="888888"/>
              </a:buClr>
              <a:buSzPts val="1800"/>
              <a:buNone/>
              <a:defRPr sz="1800">
                <a:solidFill>
                  <a:srgbClr val="888888"/>
                </a:solidFill>
              </a:defRPr>
            </a:lvl2pPr>
            <a:lvl3pPr indent="-228600" lvl="2" marL="1371600" algn="l">
              <a:spcBef>
                <a:spcPts val="320"/>
              </a:spcBef>
              <a:spcAft>
                <a:spcPts val="0"/>
              </a:spcAft>
              <a:buClr>
                <a:srgbClr val="888888"/>
              </a:buClr>
              <a:buSzPts val="1600"/>
              <a:buNone/>
              <a:defRPr sz="1600">
                <a:solidFill>
                  <a:srgbClr val="888888"/>
                </a:solidFill>
              </a:defRPr>
            </a:lvl3pPr>
            <a:lvl4pPr indent="-228600" lvl="3" marL="1828800" algn="l">
              <a:spcBef>
                <a:spcPts val="280"/>
              </a:spcBef>
              <a:spcAft>
                <a:spcPts val="0"/>
              </a:spcAft>
              <a:buClr>
                <a:srgbClr val="888888"/>
              </a:buClr>
              <a:buSzPts val="1400"/>
              <a:buNone/>
              <a:defRPr sz="1400">
                <a:solidFill>
                  <a:srgbClr val="888888"/>
                </a:solidFill>
              </a:defRPr>
            </a:lvl4pPr>
            <a:lvl5pPr indent="-228600" lvl="4" marL="2286000" algn="l">
              <a:spcBef>
                <a:spcPts val="280"/>
              </a:spcBef>
              <a:spcAft>
                <a:spcPts val="0"/>
              </a:spcAft>
              <a:buClr>
                <a:srgbClr val="888888"/>
              </a:buClr>
              <a:buSzPts val="1400"/>
              <a:buNone/>
              <a:defRPr sz="1400">
                <a:solidFill>
                  <a:srgbClr val="888888"/>
                </a:solidFill>
              </a:defRPr>
            </a:lvl5pPr>
            <a:lvl6pPr indent="-228600" lvl="5" marL="2743200" algn="l">
              <a:spcBef>
                <a:spcPts val="280"/>
              </a:spcBef>
              <a:spcAft>
                <a:spcPts val="0"/>
              </a:spcAft>
              <a:buClr>
                <a:srgbClr val="888888"/>
              </a:buClr>
              <a:buSzPts val="1400"/>
              <a:buNone/>
              <a:defRPr sz="1400">
                <a:solidFill>
                  <a:srgbClr val="888888"/>
                </a:solidFill>
              </a:defRPr>
            </a:lvl6pPr>
            <a:lvl7pPr indent="-228600" lvl="6" marL="3200400" algn="l">
              <a:spcBef>
                <a:spcPts val="280"/>
              </a:spcBef>
              <a:spcAft>
                <a:spcPts val="0"/>
              </a:spcAft>
              <a:buClr>
                <a:srgbClr val="888888"/>
              </a:buClr>
              <a:buSzPts val="1400"/>
              <a:buNone/>
              <a:defRPr sz="1400">
                <a:solidFill>
                  <a:srgbClr val="888888"/>
                </a:solidFill>
              </a:defRPr>
            </a:lvl7pPr>
            <a:lvl8pPr indent="-228600" lvl="7" marL="3657600" algn="l">
              <a:spcBef>
                <a:spcPts val="280"/>
              </a:spcBef>
              <a:spcAft>
                <a:spcPts val="0"/>
              </a:spcAft>
              <a:buClr>
                <a:srgbClr val="888888"/>
              </a:buClr>
              <a:buSzPts val="1400"/>
              <a:buNone/>
              <a:defRPr sz="1400">
                <a:solidFill>
                  <a:srgbClr val="888888"/>
                </a:solidFill>
              </a:defRPr>
            </a:lvl8pPr>
            <a:lvl9pPr indent="-228600" lvl="8" marL="4114800" algn="l">
              <a:spcBef>
                <a:spcPts val="280"/>
              </a:spcBef>
              <a:spcAft>
                <a:spcPts val="0"/>
              </a:spcAft>
              <a:buClr>
                <a:srgbClr val="888888"/>
              </a:buClr>
              <a:buSzPts val="1400"/>
              <a:buNone/>
              <a:defRPr sz="1400">
                <a:solidFill>
                  <a:srgbClr val="888888"/>
                </a:solidFill>
              </a:defRPr>
            </a:lvl9pPr>
          </a:lstStyle>
          <a:p/>
        </p:txBody>
      </p:sp>
      <p:sp>
        <p:nvSpPr>
          <p:cNvPr id="30" name="Google Shape;30;p5"/>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1" name="Google Shape;31;p5"/>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2" name="Google Shape;32;p5"/>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33" name="Shape 33"/>
        <p:cNvGrpSpPr/>
        <p:nvPr/>
      </p:nvGrpSpPr>
      <p:grpSpPr>
        <a:xfrm>
          <a:off x="0" y="0"/>
          <a:ext cx="0" cy="0"/>
          <a:chOff x="0" y="0"/>
          <a:chExt cx="0" cy="0"/>
        </a:xfrm>
      </p:grpSpPr>
      <p:sp>
        <p:nvSpPr>
          <p:cNvPr id="34" name="Google Shape;34;p6"/>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5" name="Google Shape;35;p6"/>
          <p:cNvSpPr txBox="1"/>
          <p:nvPr>
            <p:ph idx="1" type="body"/>
          </p:nvPr>
        </p:nvSpPr>
        <p:spPr>
          <a:xfrm>
            <a:off x="457200" y="1600200"/>
            <a:ext cx="4038600" cy="4525963"/>
          </a:xfrm>
          <a:prstGeom prst="rect">
            <a:avLst/>
          </a:prstGeom>
          <a:noFill/>
          <a:ln>
            <a:noFill/>
          </a:ln>
        </p:spPr>
        <p:txBody>
          <a:bodyPr anchorCtr="0" anchor="t" bIns="45700" lIns="91425" spcFirstLastPara="1" rIns="91425" wrap="square" tIns="45700">
            <a:normAutofit/>
          </a:bodyPr>
          <a:lstStyle>
            <a:lvl1pPr indent="-406400" lvl="0" marL="457200" algn="l">
              <a:spcBef>
                <a:spcPts val="560"/>
              </a:spcBef>
              <a:spcAft>
                <a:spcPts val="0"/>
              </a:spcAft>
              <a:buClr>
                <a:schemeClr val="dk1"/>
              </a:buClr>
              <a:buSzPts val="2800"/>
              <a:buChar char="•"/>
              <a:defRPr sz="2800"/>
            </a:lvl1pPr>
            <a:lvl2pPr indent="-381000" lvl="1" marL="914400" algn="l">
              <a:spcBef>
                <a:spcPts val="480"/>
              </a:spcBef>
              <a:spcAft>
                <a:spcPts val="0"/>
              </a:spcAft>
              <a:buClr>
                <a:schemeClr val="dk1"/>
              </a:buClr>
              <a:buSzPts val="2400"/>
              <a:buChar char="–"/>
              <a:defRPr sz="2400"/>
            </a:lvl2pPr>
            <a:lvl3pPr indent="-355600" lvl="2" marL="1371600" algn="l">
              <a:spcBef>
                <a:spcPts val="400"/>
              </a:spcBef>
              <a:spcAft>
                <a:spcPts val="0"/>
              </a:spcAft>
              <a:buClr>
                <a:schemeClr val="dk1"/>
              </a:buClr>
              <a:buSzPts val="2000"/>
              <a:buChar char="•"/>
              <a:defRPr sz="2000"/>
            </a:lvl3pPr>
            <a:lvl4pPr indent="-342900" lvl="3" marL="1828800" algn="l">
              <a:spcBef>
                <a:spcPts val="360"/>
              </a:spcBef>
              <a:spcAft>
                <a:spcPts val="0"/>
              </a:spcAft>
              <a:buClr>
                <a:schemeClr val="dk1"/>
              </a:buClr>
              <a:buSzPts val="1800"/>
              <a:buChar char="–"/>
              <a:defRPr sz="1800"/>
            </a:lvl4pPr>
            <a:lvl5pPr indent="-342900" lvl="4" marL="2286000" algn="l">
              <a:spcBef>
                <a:spcPts val="360"/>
              </a:spcBef>
              <a:spcAft>
                <a:spcPts val="0"/>
              </a:spcAft>
              <a:buClr>
                <a:schemeClr val="dk1"/>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36" name="Google Shape;36;p6"/>
          <p:cNvSpPr txBox="1"/>
          <p:nvPr>
            <p:ph idx="2" type="body"/>
          </p:nvPr>
        </p:nvSpPr>
        <p:spPr>
          <a:xfrm>
            <a:off x="4648200" y="1600200"/>
            <a:ext cx="4038600" cy="4525963"/>
          </a:xfrm>
          <a:prstGeom prst="rect">
            <a:avLst/>
          </a:prstGeom>
          <a:noFill/>
          <a:ln>
            <a:noFill/>
          </a:ln>
        </p:spPr>
        <p:txBody>
          <a:bodyPr anchorCtr="0" anchor="t" bIns="45700" lIns="91425" spcFirstLastPara="1" rIns="91425" wrap="square" tIns="45700">
            <a:normAutofit/>
          </a:bodyPr>
          <a:lstStyle>
            <a:lvl1pPr indent="-406400" lvl="0" marL="457200" algn="l">
              <a:spcBef>
                <a:spcPts val="560"/>
              </a:spcBef>
              <a:spcAft>
                <a:spcPts val="0"/>
              </a:spcAft>
              <a:buClr>
                <a:schemeClr val="dk1"/>
              </a:buClr>
              <a:buSzPts val="2800"/>
              <a:buChar char="•"/>
              <a:defRPr sz="2800"/>
            </a:lvl1pPr>
            <a:lvl2pPr indent="-381000" lvl="1" marL="914400" algn="l">
              <a:spcBef>
                <a:spcPts val="480"/>
              </a:spcBef>
              <a:spcAft>
                <a:spcPts val="0"/>
              </a:spcAft>
              <a:buClr>
                <a:schemeClr val="dk1"/>
              </a:buClr>
              <a:buSzPts val="2400"/>
              <a:buChar char="–"/>
              <a:defRPr sz="2400"/>
            </a:lvl2pPr>
            <a:lvl3pPr indent="-355600" lvl="2" marL="1371600" algn="l">
              <a:spcBef>
                <a:spcPts val="400"/>
              </a:spcBef>
              <a:spcAft>
                <a:spcPts val="0"/>
              </a:spcAft>
              <a:buClr>
                <a:schemeClr val="dk1"/>
              </a:buClr>
              <a:buSzPts val="2000"/>
              <a:buChar char="•"/>
              <a:defRPr sz="2000"/>
            </a:lvl3pPr>
            <a:lvl4pPr indent="-342900" lvl="3" marL="1828800" algn="l">
              <a:spcBef>
                <a:spcPts val="360"/>
              </a:spcBef>
              <a:spcAft>
                <a:spcPts val="0"/>
              </a:spcAft>
              <a:buClr>
                <a:schemeClr val="dk1"/>
              </a:buClr>
              <a:buSzPts val="1800"/>
              <a:buChar char="–"/>
              <a:defRPr sz="1800"/>
            </a:lvl4pPr>
            <a:lvl5pPr indent="-342900" lvl="4" marL="2286000" algn="l">
              <a:spcBef>
                <a:spcPts val="360"/>
              </a:spcBef>
              <a:spcAft>
                <a:spcPts val="0"/>
              </a:spcAft>
              <a:buClr>
                <a:schemeClr val="dk1"/>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37" name="Google Shape;37;p6"/>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8" name="Google Shape;38;p6"/>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9" name="Google Shape;39;p6"/>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40" name="Shape 40"/>
        <p:cNvGrpSpPr/>
        <p:nvPr/>
      </p:nvGrpSpPr>
      <p:grpSpPr>
        <a:xfrm>
          <a:off x="0" y="0"/>
          <a:ext cx="0" cy="0"/>
          <a:chOff x="0" y="0"/>
          <a:chExt cx="0" cy="0"/>
        </a:xfrm>
      </p:grpSpPr>
      <p:sp>
        <p:nvSpPr>
          <p:cNvPr id="41" name="Google Shape;41;p7"/>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4400"/>
              <a:buFont typeface="Calibri"/>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2" name="Google Shape;42;p7"/>
          <p:cNvSpPr txBox="1"/>
          <p:nvPr>
            <p:ph idx="1" type="body"/>
          </p:nvPr>
        </p:nvSpPr>
        <p:spPr>
          <a:xfrm>
            <a:off x="457200" y="1535113"/>
            <a:ext cx="4040188" cy="639762"/>
          </a:xfrm>
          <a:prstGeom prst="rect">
            <a:avLst/>
          </a:prstGeom>
          <a:noFill/>
          <a:ln>
            <a:noFill/>
          </a:ln>
        </p:spPr>
        <p:txBody>
          <a:bodyPr anchorCtr="0" anchor="b" bIns="45700" lIns="91425" spcFirstLastPara="1" rIns="91425" wrap="square" tIns="45700">
            <a:normAutofit/>
          </a:bodyPr>
          <a:lstStyle>
            <a:lvl1pPr indent="-228600" lvl="0" marL="457200" algn="l">
              <a:spcBef>
                <a:spcPts val="480"/>
              </a:spcBef>
              <a:spcAft>
                <a:spcPts val="0"/>
              </a:spcAft>
              <a:buClr>
                <a:schemeClr val="dk1"/>
              </a:buClr>
              <a:buSzPts val="2400"/>
              <a:buNone/>
              <a:defRPr b="1" sz="2400"/>
            </a:lvl1pPr>
            <a:lvl2pPr indent="-228600" lvl="1" marL="914400" algn="l">
              <a:spcBef>
                <a:spcPts val="400"/>
              </a:spcBef>
              <a:spcAft>
                <a:spcPts val="0"/>
              </a:spcAft>
              <a:buClr>
                <a:schemeClr val="dk1"/>
              </a:buClr>
              <a:buSzPts val="2000"/>
              <a:buNone/>
              <a:defRPr b="1" sz="2000"/>
            </a:lvl2pPr>
            <a:lvl3pPr indent="-228600" lvl="2" marL="1371600" algn="l">
              <a:spcBef>
                <a:spcPts val="360"/>
              </a:spcBef>
              <a:spcAft>
                <a:spcPts val="0"/>
              </a:spcAft>
              <a:buClr>
                <a:schemeClr val="dk1"/>
              </a:buClr>
              <a:buSzPts val="1800"/>
              <a:buNone/>
              <a:defRPr b="1" sz="1800"/>
            </a:lvl3pPr>
            <a:lvl4pPr indent="-228600" lvl="3" marL="1828800" algn="l">
              <a:spcBef>
                <a:spcPts val="320"/>
              </a:spcBef>
              <a:spcAft>
                <a:spcPts val="0"/>
              </a:spcAft>
              <a:buClr>
                <a:schemeClr val="dk1"/>
              </a:buClr>
              <a:buSzPts val="1600"/>
              <a:buNone/>
              <a:defRPr b="1" sz="1600"/>
            </a:lvl4pPr>
            <a:lvl5pPr indent="-228600" lvl="4" marL="2286000" algn="l">
              <a:spcBef>
                <a:spcPts val="320"/>
              </a:spcBef>
              <a:spcAft>
                <a:spcPts val="0"/>
              </a:spcAft>
              <a:buClr>
                <a:schemeClr val="dk1"/>
              </a:buClr>
              <a:buSzPts val="1600"/>
              <a:buNone/>
              <a:defRPr b="1" sz="1600"/>
            </a:lvl5pPr>
            <a:lvl6pPr indent="-228600" lvl="5" marL="2743200" algn="l">
              <a:spcBef>
                <a:spcPts val="320"/>
              </a:spcBef>
              <a:spcAft>
                <a:spcPts val="0"/>
              </a:spcAft>
              <a:buClr>
                <a:schemeClr val="dk1"/>
              </a:buClr>
              <a:buSzPts val="1600"/>
              <a:buNone/>
              <a:defRPr b="1" sz="1600"/>
            </a:lvl6pPr>
            <a:lvl7pPr indent="-228600" lvl="6" marL="3200400" algn="l">
              <a:spcBef>
                <a:spcPts val="320"/>
              </a:spcBef>
              <a:spcAft>
                <a:spcPts val="0"/>
              </a:spcAft>
              <a:buClr>
                <a:schemeClr val="dk1"/>
              </a:buClr>
              <a:buSzPts val="1600"/>
              <a:buNone/>
              <a:defRPr b="1" sz="1600"/>
            </a:lvl7pPr>
            <a:lvl8pPr indent="-228600" lvl="7" marL="3657600" algn="l">
              <a:spcBef>
                <a:spcPts val="320"/>
              </a:spcBef>
              <a:spcAft>
                <a:spcPts val="0"/>
              </a:spcAft>
              <a:buClr>
                <a:schemeClr val="dk1"/>
              </a:buClr>
              <a:buSzPts val="1600"/>
              <a:buNone/>
              <a:defRPr b="1" sz="1600"/>
            </a:lvl8pPr>
            <a:lvl9pPr indent="-228600" lvl="8" marL="4114800" algn="l">
              <a:spcBef>
                <a:spcPts val="320"/>
              </a:spcBef>
              <a:spcAft>
                <a:spcPts val="0"/>
              </a:spcAft>
              <a:buClr>
                <a:schemeClr val="dk1"/>
              </a:buClr>
              <a:buSzPts val="1600"/>
              <a:buNone/>
              <a:defRPr b="1" sz="1600"/>
            </a:lvl9pPr>
          </a:lstStyle>
          <a:p/>
        </p:txBody>
      </p:sp>
      <p:sp>
        <p:nvSpPr>
          <p:cNvPr id="43" name="Google Shape;43;p7"/>
          <p:cNvSpPr txBox="1"/>
          <p:nvPr>
            <p:ph idx="2" type="body"/>
          </p:nvPr>
        </p:nvSpPr>
        <p:spPr>
          <a:xfrm>
            <a:off x="457200" y="2174875"/>
            <a:ext cx="4040188" cy="3951288"/>
          </a:xfrm>
          <a:prstGeom prst="rect">
            <a:avLst/>
          </a:prstGeom>
          <a:noFill/>
          <a:ln>
            <a:noFill/>
          </a:ln>
        </p:spPr>
        <p:txBody>
          <a:bodyPr anchorCtr="0" anchor="t" bIns="45700" lIns="91425" spcFirstLastPara="1" rIns="91425" wrap="square" tIns="45700">
            <a:normAutofit/>
          </a:bodyPr>
          <a:lstStyle>
            <a:lvl1pPr indent="-381000" lvl="0" marL="457200" algn="l">
              <a:spcBef>
                <a:spcPts val="480"/>
              </a:spcBef>
              <a:spcAft>
                <a:spcPts val="0"/>
              </a:spcAft>
              <a:buClr>
                <a:schemeClr val="dk1"/>
              </a:buClr>
              <a:buSzPts val="2400"/>
              <a:buChar char="•"/>
              <a:defRPr sz="2400"/>
            </a:lvl1pPr>
            <a:lvl2pPr indent="-355600" lvl="1" marL="914400" algn="l">
              <a:spcBef>
                <a:spcPts val="400"/>
              </a:spcBef>
              <a:spcAft>
                <a:spcPts val="0"/>
              </a:spcAft>
              <a:buClr>
                <a:schemeClr val="dk1"/>
              </a:buClr>
              <a:buSzPts val="2000"/>
              <a:buChar char="–"/>
              <a:defRPr sz="2000"/>
            </a:lvl2pPr>
            <a:lvl3pPr indent="-342900" lvl="2" marL="1371600" algn="l">
              <a:spcBef>
                <a:spcPts val="360"/>
              </a:spcBef>
              <a:spcAft>
                <a:spcPts val="0"/>
              </a:spcAft>
              <a:buClr>
                <a:schemeClr val="dk1"/>
              </a:buClr>
              <a:buSzPts val="1800"/>
              <a:buChar char="•"/>
              <a:defRPr sz="1800"/>
            </a:lvl3pPr>
            <a:lvl4pPr indent="-330200" lvl="3" marL="1828800" algn="l">
              <a:spcBef>
                <a:spcPts val="320"/>
              </a:spcBef>
              <a:spcAft>
                <a:spcPts val="0"/>
              </a:spcAft>
              <a:buClr>
                <a:schemeClr val="dk1"/>
              </a:buClr>
              <a:buSzPts val="1600"/>
              <a:buChar char="–"/>
              <a:defRPr sz="1600"/>
            </a:lvl4pPr>
            <a:lvl5pPr indent="-330200" lvl="4" marL="2286000" algn="l">
              <a:spcBef>
                <a:spcPts val="320"/>
              </a:spcBef>
              <a:spcAft>
                <a:spcPts val="0"/>
              </a:spcAft>
              <a:buClr>
                <a:schemeClr val="dk1"/>
              </a:buClr>
              <a:buSzPts val="1600"/>
              <a:buChar char="»"/>
              <a:defRPr sz="1600"/>
            </a:lvl5pPr>
            <a:lvl6pPr indent="-330200" lvl="5" marL="2743200" algn="l">
              <a:spcBef>
                <a:spcPts val="320"/>
              </a:spcBef>
              <a:spcAft>
                <a:spcPts val="0"/>
              </a:spcAft>
              <a:buClr>
                <a:schemeClr val="dk1"/>
              </a:buClr>
              <a:buSzPts val="1600"/>
              <a:buChar char="•"/>
              <a:defRPr sz="1600"/>
            </a:lvl6pPr>
            <a:lvl7pPr indent="-330200" lvl="6" marL="3200400" algn="l">
              <a:spcBef>
                <a:spcPts val="320"/>
              </a:spcBef>
              <a:spcAft>
                <a:spcPts val="0"/>
              </a:spcAft>
              <a:buClr>
                <a:schemeClr val="dk1"/>
              </a:buClr>
              <a:buSzPts val="1600"/>
              <a:buChar char="•"/>
              <a:defRPr sz="1600"/>
            </a:lvl7pPr>
            <a:lvl8pPr indent="-330200" lvl="7" marL="3657600" algn="l">
              <a:spcBef>
                <a:spcPts val="320"/>
              </a:spcBef>
              <a:spcAft>
                <a:spcPts val="0"/>
              </a:spcAft>
              <a:buClr>
                <a:schemeClr val="dk1"/>
              </a:buClr>
              <a:buSzPts val="1600"/>
              <a:buChar char="•"/>
              <a:defRPr sz="1600"/>
            </a:lvl8pPr>
            <a:lvl9pPr indent="-330200" lvl="8" marL="4114800" algn="l">
              <a:spcBef>
                <a:spcPts val="320"/>
              </a:spcBef>
              <a:spcAft>
                <a:spcPts val="0"/>
              </a:spcAft>
              <a:buClr>
                <a:schemeClr val="dk1"/>
              </a:buClr>
              <a:buSzPts val="1600"/>
              <a:buChar char="•"/>
              <a:defRPr sz="1600"/>
            </a:lvl9pPr>
          </a:lstStyle>
          <a:p/>
        </p:txBody>
      </p:sp>
      <p:sp>
        <p:nvSpPr>
          <p:cNvPr id="44" name="Google Shape;44;p7"/>
          <p:cNvSpPr txBox="1"/>
          <p:nvPr>
            <p:ph idx="3" type="body"/>
          </p:nvPr>
        </p:nvSpPr>
        <p:spPr>
          <a:xfrm>
            <a:off x="4645025" y="1535113"/>
            <a:ext cx="4041775" cy="639762"/>
          </a:xfrm>
          <a:prstGeom prst="rect">
            <a:avLst/>
          </a:prstGeom>
          <a:noFill/>
          <a:ln>
            <a:noFill/>
          </a:ln>
        </p:spPr>
        <p:txBody>
          <a:bodyPr anchorCtr="0" anchor="b" bIns="45700" lIns="91425" spcFirstLastPara="1" rIns="91425" wrap="square" tIns="45700">
            <a:normAutofit/>
          </a:bodyPr>
          <a:lstStyle>
            <a:lvl1pPr indent="-228600" lvl="0" marL="457200" algn="l">
              <a:spcBef>
                <a:spcPts val="480"/>
              </a:spcBef>
              <a:spcAft>
                <a:spcPts val="0"/>
              </a:spcAft>
              <a:buClr>
                <a:schemeClr val="dk1"/>
              </a:buClr>
              <a:buSzPts val="2400"/>
              <a:buNone/>
              <a:defRPr b="1" sz="2400"/>
            </a:lvl1pPr>
            <a:lvl2pPr indent="-228600" lvl="1" marL="914400" algn="l">
              <a:spcBef>
                <a:spcPts val="400"/>
              </a:spcBef>
              <a:spcAft>
                <a:spcPts val="0"/>
              </a:spcAft>
              <a:buClr>
                <a:schemeClr val="dk1"/>
              </a:buClr>
              <a:buSzPts val="2000"/>
              <a:buNone/>
              <a:defRPr b="1" sz="2000"/>
            </a:lvl2pPr>
            <a:lvl3pPr indent="-228600" lvl="2" marL="1371600" algn="l">
              <a:spcBef>
                <a:spcPts val="360"/>
              </a:spcBef>
              <a:spcAft>
                <a:spcPts val="0"/>
              </a:spcAft>
              <a:buClr>
                <a:schemeClr val="dk1"/>
              </a:buClr>
              <a:buSzPts val="1800"/>
              <a:buNone/>
              <a:defRPr b="1" sz="1800"/>
            </a:lvl3pPr>
            <a:lvl4pPr indent="-228600" lvl="3" marL="1828800" algn="l">
              <a:spcBef>
                <a:spcPts val="320"/>
              </a:spcBef>
              <a:spcAft>
                <a:spcPts val="0"/>
              </a:spcAft>
              <a:buClr>
                <a:schemeClr val="dk1"/>
              </a:buClr>
              <a:buSzPts val="1600"/>
              <a:buNone/>
              <a:defRPr b="1" sz="1600"/>
            </a:lvl4pPr>
            <a:lvl5pPr indent="-228600" lvl="4" marL="2286000" algn="l">
              <a:spcBef>
                <a:spcPts val="320"/>
              </a:spcBef>
              <a:spcAft>
                <a:spcPts val="0"/>
              </a:spcAft>
              <a:buClr>
                <a:schemeClr val="dk1"/>
              </a:buClr>
              <a:buSzPts val="1600"/>
              <a:buNone/>
              <a:defRPr b="1" sz="1600"/>
            </a:lvl5pPr>
            <a:lvl6pPr indent="-228600" lvl="5" marL="2743200" algn="l">
              <a:spcBef>
                <a:spcPts val="320"/>
              </a:spcBef>
              <a:spcAft>
                <a:spcPts val="0"/>
              </a:spcAft>
              <a:buClr>
                <a:schemeClr val="dk1"/>
              </a:buClr>
              <a:buSzPts val="1600"/>
              <a:buNone/>
              <a:defRPr b="1" sz="1600"/>
            </a:lvl6pPr>
            <a:lvl7pPr indent="-228600" lvl="6" marL="3200400" algn="l">
              <a:spcBef>
                <a:spcPts val="320"/>
              </a:spcBef>
              <a:spcAft>
                <a:spcPts val="0"/>
              </a:spcAft>
              <a:buClr>
                <a:schemeClr val="dk1"/>
              </a:buClr>
              <a:buSzPts val="1600"/>
              <a:buNone/>
              <a:defRPr b="1" sz="1600"/>
            </a:lvl7pPr>
            <a:lvl8pPr indent="-228600" lvl="7" marL="3657600" algn="l">
              <a:spcBef>
                <a:spcPts val="320"/>
              </a:spcBef>
              <a:spcAft>
                <a:spcPts val="0"/>
              </a:spcAft>
              <a:buClr>
                <a:schemeClr val="dk1"/>
              </a:buClr>
              <a:buSzPts val="1600"/>
              <a:buNone/>
              <a:defRPr b="1" sz="1600"/>
            </a:lvl8pPr>
            <a:lvl9pPr indent="-228600" lvl="8" marL="4114800" algn="l">
              <a:spcBef>
                <a:spcPts val="320"/>
              </a:spcBef>
              <a:spcAft>
                <a:spcPts val="0"/>
              </a:spcAft>
              <a:buClr>
                <a:schemeClr val="dk1"/>
              </a:buClr>
              <a:buSzPts val="1600"/>
              <a:buNone/>
              <a:defRPr b="1" sz="1600"/>
            </a:lvl9pPr>
          </a:lstStyle>
          <a:p/>
        </p:txBody>
      </p:sp>
      <p:sp>
        <p:nvSpPr>
          <p:cNvPr id="45" name="Google Shape;45;p7"/>
          <p:cNvSpPr txBox="1"/>
          <p:nvPr>
            <p:ph idx="4" type="body"/>
          </p:nvPr>
        </p:nvSpPr>
        <p:spPr>
          <a:xfrm>
            <a:off x="4645025" y="2174875"/>
            <a:ext cx="4041775" cy="3951288"/>
          </a:xfrm>
          <a:prstGeom prst="rect">
            <a:avLst/>
          </a:prstGeom>
          <a:noFill/>
          <a:ln>
            <a:noFill/>
          </a:ln>
        </p:spPr>
        <p:txBody>
          <a:bodyPr anchorCtr="0" anchor="t" bIns="45700" lIns="91425" spcFirstLastPara="1" rIns="91425" wrap="square" tIns="45700">
            <a:normAutofit/>
          </a:bodyPr>
          <a:lstStyle>
            <a:lvl1pPr indent="-381000" lvl="0" marL="457200" algn="l">
              <a:spcBef>
                <a:spcPts val="480"/>
              </a:spcBef>
              <a:spcAft>
                <a:spcPts val="0"/>
              </a:spcAft>
              <a:buClr>
                <a:schemeClr val="dk1"/>
              </a:buClr>
              <a:buSzPts val="2400"/>
              <a:buChar char="•"/>
              <a:defRPr sz="2400"/>
            </a:lvl1pPr>
            <a:lvl2pPr indent="-355600" lvl="1" marL="914400" algn="l">
              <a:spcBef>
                <a:spcPts val="400"/>
              </a:spcBef>
              <a:spcAft>
                <a:spcPts val="0"/>
              </a:spcAft>
              <a:buClr>
                <a:schemeClr val="dk1"/>
              </a:buClr>
              <a:buSzPts val="2000"/>
              <a:buChar char="–"/>
              <a:defRPr sz="2000"/>
            </a:lvl2pPr>
            <a:lvl3pPr indent="-342900" lvl="2" marL="1371600" algn="l">
              <a:spcBef>
                <a:spcPts val="360"/>
              </a:spcBef>
              <a:spcAft>
                <a:spcPts val="0"/>
              </a:spcAft>
              <a:buClr>
                <a:schemeClr val="dk1"/>
              </a:buClr>
              <a:buSzPts val="1800"/>
              <a:buChar char="•"/>
              <a:defRPr sz="1800"/>
            </a:lvl3pPr>
            <a:lvl4pPr indent="-330200" lvl="3" marL="1828800" algn="l">
              <a:spcBef>
                <a:spcPts val="320"/>
              </a:spcBef>
              <a:spcAft>
                <a:spcPts val="0"/>
              </a:spcAft>
              <a:buClr>
                <a:schemeClr val="dk1"/>
              </a:buClr>
              <a:buSzPts val="1600"/>
              <a:buChar char="–"/>
              <a:defRPr sz="1600"/>
            </a:lvl4pPr>
            <a:lvl5pPr indent="-330200" lvl="4" marL="2286000" algn="l">
              <a:spcBef>
                <a:spcPts val="320"/>
              </a:spcBef>
              <a:spcAft>
                <a:spcPts val="0"/>
              </a:spcAft>
              <a:buClr>
                <a:schemeClr val="dk1"/>
              </a:buClr>
              <a:buSzPts val="1600"/>
              <a:buChar char="»"/>
              <a:defRPr sz="1600"/>
            </a:lvl5pPr>
            <a:lvl6pPr indent="-330200" lvl="5" marL="2743200" algn="l">
              <a:spcBef>
                <a:spcPts val="320"/>
              </a:spcBef>
              <a:spcAft>
                <a:spcPts val="0"/>
              </a:spcAft>
              <a:buClr>
                <a:schemeClr val="dk1"/>
              </a:buClr>
              <a:buSzPts val="1600"/>
              <a:buChar char="•"/>
              <a:defRPr sz="1600"/>
            </a:lvl6pPr>
            <a:lvl7pPr indent="-330200" lvl="6" marL="3200400" algn="l">
              <a:spcBef>
                <a:spcPts val="320"/>
              </a:spcBef>
              <a:spcAft>
                <a:spcPts val="0"/>
              </a:spcAft>
              <a:buClr>
                <a:schemeClr val="dk1"/>
              </a:buClr>
              <a:buSzPts val="1600"/>
              <a:buChar char="•"/>
              <a:defRPr sz="1600"/>
            </a:lvl7pPr>
            <a:lvl8pPr indent="-330200" lvl="7" marL="3657600" algn="l">
              <a:spcBef>
                <a:spcPts val="320"/>
              </a:spcBef>
              <a:spcAft>
                <a:spcPts val="0"/>
              </a:spcAft>
              <a:buClr>
                <a:schemeClr val="dk1"/>
              </a:buClr>
              <a:buSzPts val="1600"/>
              <a:buChar char="•"/>
              <a:defRPr sz="1600"/>
            </a:lvl8pPr>
            <a:lvl9pPr indent="-330200" lvl="8" marL="4114800" algn="l">
              <a:spcBef>
                <a:spcPts val="320"/>
              </a:spcBef>
              <a:spcAft>
                <a:spcPts val="0"/>
              </a:spcAft>
              <a:buClr>
                <a:schemeClr val="dk1"/>
              </a:buClr>
              <a:buSzPts val="1600"/>
              <a:buChar char="•"/>
              <a:defRPr sz="1600"/>
            </a:lvl9pPr>
          </a:lstStyle>
          <a:p/>
        </p:txBody>
      </p:sp>
      <p:sp>
        <p:nvSpPr>
          <p:cNvPr id="46" name="Google Shape;46;p7"/>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7" name="Google Shape;47;p7"/>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8" name="Google Shape;48;p7"/>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49" name="Shape 49"/>
        <p:cNvGrpSpPr/>
        <p:nvPr/>
      </p:nvGrpSpPr>
      <p:grpSpPr>
        <a:xfrm>
          <a:off x="0" y="0"/>
          <a:ext cx="0" cy="0"/>
          <a:chOff x="0" y="0"/>
          <a:chExt cx="0" cy="0"/>
        </a:xfrm>
      </p:grpSpPr>
      <p:sp>
        <p:nvSpPr>
          <p:cNvPr id="50" name="Google Shape;50;p8"/>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1" name="Google Shape;51;p8"/>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2" name="Google Shape;52;p8"/>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3" name="Google Shape;53;p8"/>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54" name="Shape 54"/>
        <p:cNvGrpSpPr/>
        <p:nvPr/>
      </p:nvGrpSpPr>
      <p:grpSpPr>
        <a:xfrm>
          <a:off x="0" y="0"/>
          <a:ext cx="0" cy="0"/>
          <a:chOff x="0" y="0"/>
          <a:chExt cx="0" cy="0"/>
        </a:xfrm>
      </p:grpSpPr>
      <p:sp>
        <p:nvSpPr>
          <p:cNvPr id="55" name="Google Shape;55;p9"/>
          <p:cNvSpPr txBox="1"/>
          <p:nvPr>
            <p:ph type="title"/>
          </p:nvPr>
        </p:nvSpPr>
        <p:spPr>
          <a:xfrm>
            <a:off x="457200" y="273050"/>
            <a:ext cx="3008313" cy="1162050"/>
          </a:xfrm>
          <a:prstGeom prst="rect">
            <a:avLst/>
          </a:prstGeom>
          <a:noFill/>
          <a:ln>
            <a:noFill/>
          </a:ln>
        </p:spPr>
        <p:txBody>
          <a:bodyPr anchorCtr="0" anchor="b" bIns="45700" lIns="91425" spcFirstLastPara="1" rIns="91425" wrap="square" tIns="45700">
            <a:normAutofit/>
          </a:bodyPr>
          <a:lstStyle>
            <a:lvl1pPr lvl="0" algn="l">
              <a:spcBef>
                <a:spcPts val="0"/>
              </a:spcBef>
              <a:spcAft>
                <a:spcPts val="0"/>
              </a:spcAft>
              <a:buClr>
                <a:schemeClr val="dk1"/>
              </a:buClr>
              <a:buSzPts val="2000"/>
              <a:buFont typeface="Calibri"/>
              <a:buNone/>
              <a:defRPr b="1" sz="2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6" name="Google Shape;56;p9"/>
          <p:cNvSpPr txBox="1"/>
          <p:nvPr>
            <p:ph idx="1" type="body"/>
          </p:nvPr>
        </p:nvSpPr>
        <p:spPr>
          <a:xfrm>
            <a:off x="3575050" y="273050"/>
            <a:ext cx="5111750" cy="5853113"/>
          </a:xfrm>
          <a:prstGeom prst="rect">
            <a:avLst/>
          </a:prstGeom>
          <a:noFill/>
          <a:ln>
            <a:noFill/>
          </a:ln>
        </p:spPr>
        <p:txBody>
          <a:bodyPr anchorCtr="0" anchor="t" bIns="45700" lIns="91425" spcFirstLastPara="1" rIns="91425" wrap="square" tIns="45700">
            <a:normAutofit/>
          </a:bodyPr>
          <a:lstStyle>
            <a:lvl1pPr indent="-431800" lvl="0" marL="457200" algn="l">
              <a:spcBef>
                <a:spcPts val="640"/>
              </a:spcBef>
              <a:spcAft>
                <a:spcPts val="0"/>
              </a:spcAft>
              <a:buClr>
                <a:schemeClr val="dk1"/>
              </a:buClr>
              <a:buSzPts val="3200"/>
              <a:buChar char="•"/>
              <a:defRPr sz="3200"/>
            </a:lvl1pPr>
            <a:lvl2pPr indent="-406400" lvl="1" marL="914400" algn="l">
              <a:spcBef>
                <a:spcPts val="560"/>
              </a:spcBef>
              <a:spcAft>
                <a:spcPts val="0"/>
              </a:spcAft>
              <a:buClr>
                <a:schemeClr val="dk1"/>
              </a:buClr>
              <a:buSzPts val="2800"/>
              <a:buChar char="–"/>
              <a:defRPr sz="2800"/>
            </a:lvl2pPr>
            <a:lvl3pPr indent="-381000" lvl="2" marL="1371600" algn="l">
              <a:spcBef>
                <a:spcPts val="480"/>
              </a:spcBef>
              <a:spcAft>
                <a:spcPts val="0"/>
              </a:spcAft>
              <a:buClr>
                <a:schemeClr val="dk1"/>
              </a:buClr>
              <a:buSzPts val="2400"/>
              <a:buChar char="•"/>
              <a:defRPr sz="2400"/>
            </a:lvl3pPr>
            <a:lvl4pPr indent="-355600" lvl="3" marL="1828800" algn="l">
              <a:spcBef>
                <a:spcPts val="400"/>
              </a:spcBef>
              <a:spcAft>
                <a:spcPts val="0"/>
              </a:spcAft>
              <a:buClr>
                <a:schemeClr val="dk1"/>
              </a:buClr>
              <a:buSzPts val="2000"/>
              <a:buChar char="–"/>
              <a:defRPr sz="2000"/>
            </a:lvl4pPr>
            <a:lvl5pPr indent="-355600" lvl="4" marL="2286000" algn="l">
              <a:spcBef>
                <a:spcPts val="400"/>
              </a:spcBef>
              <a:spcAft>
                <a:spcPts val="0"/>
              </a:spcAft>
              <a:buClr>
                <a:schemeClr val="dk1"/>
              </a:buClr>
              <a:buSzPts val="2000"/>
              <a:buChar char="»"/>
              <a:defRPr sz="2000"/>
            </a:lvl5pPr>
            <a:lvl6pPr indent="-355600" lvl="5" marL="2743200" algn="l">
              <a:spcBef>
                <a:spcPts val="400"/>
              </a:spcBef>
              <a:spcAft>
                <a:spcPts val="0"/>
              </a:spcAft>
              <a:buClr>
                <a:schemeClr val="dk1"/>
              </a:buClr>
              <a:buSzPts val="2000"/>
              <a:buChar char="•"/>
              <a:defRPr sz="2000"/>
            </a:lvl6pPr>
            <a:lvl7pPr indent="-355600" lvl="6" marL="3200400" algn="l">
              <a:spcBef>
                <a:spcPts val="400"/>
              </a:spcBef>
              <a:spcAft>
                <a:spcPts val="0"/>
              </a:spcAft>
              <a:buClr>
                <a:schemeClr val="dk1"/>
              </a:buClr>
              <a:buSzPts val="2000"/>
              <a:buChar char="•"/>
              <a:defRPr sz="2000"/>
            </a:lvl7pPr>
            <a:lvl8pPr indent="-355600" lvl="7" marL="3657600" algn="l">
              <a:spcBef>
                <a:spcPts val="400"/>
              </a:spcBef>
              <a:spcAft>
                <a:spcPts val="0"/>
              </a:spcAft>
              <a:buClr>
                <a:schemeClr val="dk1"/>
              </a:buClr>
              <a:buSzPts val="2000"/>
              <a:buChar char="•"/>
              <a:defRPr sz="2000"/>
            </a:lvl8pPr>
            <a:lvl9pPr indent="-355600" lvl="8" marL="4114800" algn="l">
              <a:spcBef>
                <a:spcPts val="400"/>
              </a:spcBef>
              <a:spcAft>
                <a:spcPts val="0"/>
              </a:spcAft>
              <a:buClr>
                <a:schemeClr val="dk1"/>
              </a:buClr>
              <a:buSzPts val="2000"/>
              <a:buChar char="•"/>
              <a:defRPr sz="2000"/>
            </a:lvl9pPr>
          </a:lstStyle>
          <a:p/>
        </p:txBody>
      </p:sp>
      <p:sp>
        <p:nvSpPr>
          <p:cNvPr id="57" name="Google Shape;57;p9"/>
          <p:cNvSpPr txBox="1"/>
          <p:nvPr>
            <p:ph idx="2" type="body"/>
          </p:nvPr>
        </p:nvSpPr>
        <p:spPr>
          <a:xfrm>
            <a:off x="457200" y="1435100"/>
            <a:ext cx="3008313" cy="4691063"/>
          </a:xfrm>
          <a:prstGeom prst="rect">
            <a:avLst/>
          </a:prstGeom>
          <a:noFill/>
          <a:ln>
            <a:noFill/>
          </a:ln>
        </p:spPr>
        <p:txBody>
          <a:bodyPr anchorCtr="0" anchor="t" bIns="45700" lIns="91425" spcFirstLastPara="1" rIns="91425" wrap="square" tIns="45700">
            <a:normAutofit/>
          </a:bodyPr>
          <a:lstStyle>
            <a:lvl1pPr indent="-228600" lvl="0" marL="457200" algn="l">
              <a:spcBef>
                <a:spcPts val="280"/>
              </a:spcBef>
              <a:spcAft>
                <a:spcPts val="0"/>
              </a:spcAft>
              <a:buClr>
                <a:schemeClr val="dk1"/>
              </a:buClr>
              <a:buSzPts val="1400"/>
              <a:buNone/>
              <a:defRPr sz="1400"/>
            </a:lvl1pPr>
            <a:lvl2pPr indent="-228600" lvl="1" marL="914400" algn="l">
              <a:spcBef>
                <a:spcPts val="240"/>
              </a:spcBef>
              <a:spcAft>
                <a:spcPts val="0"/>
              </a:spcAft>
              <a:buClr>
                <a:schemeClr val="dk1"/>
              </a:buClr>
              <a:buSzPts val="1200"/>
              <a:buNone/>
              <a:defRPr sz="1200"/>
            </a:lvl2pPr>
            <a:lvl3pPr indent="-228600" lvl="2" marL="1371600" algn="l">
              <a:spcBef>
                <a:spcPts val="200"/>
              </a:spcBef>
              <a:spcAft>
                <a:spcPts val="0"/>
              </a:spcAft>
              <a:buClr>
                <a:schemeClr val="dk1"/>
              </a:buClr>
              <a:buSzPts val="1000"/>
              <a:buNone/>
              <a:defRPr sz="1000"/>
            </a:lvl3pPr>
            <a:lvl4pPr indent="-228600" lvl="3" marL="1828800" algn="l">
              <a:spcBef>
                <a:spcPts val="180"/>
              </a:spcBef>
              <a:spcAft>
                <a:spcPts val="0"/>
              </a:spcAft>
              <a:buClr>
                <a:schemeClr val="dk1"/>
              </a:buClr>
              <a:buSzPts val="900"/>
              <a:buNone/>
              <a:defRPr sz="900"/>
            </a:lvl4pPr>
            <a:lvl5pPr indent="-228600" lvl="4" marL="2286000" algn="l">
              <a:spcBef>
                <a:spcPts val="180"/>
              </a:spcBef>
              <a:spcAft>
                <a:spcPts val="0"/>
              </a:spcAft>
              <a:buClr>
                <a:schemeClr val="dk1"/>
              </a:buClr>
              <a:buSzPts val="900"/>
              <a:buNone/>
              <a:defRPr sz="900"/>
            </a:lvl5pPr>
            <a:lvl6pPr indent="-228600" lvl="5" marL="2743200" algn="l">
              <a:spcBef>
                <a:spcPts val="180"/>
              </a:spcBef>
              <a:spcAft>
                <a:spcPts val="0"/>
              </a:spcAft>
              <a:buClr>
                <a:schemeClr val="dk1"/>
              </a:buClr>
              <a:buSzPts val="900"/>
              <a:buNone/>
              <a:defRPr sz="900"/>
            </a:lvl6pPr>
            <a:lvl7pPr indent="-228600" lvl="6" marL="3200400" algn="l">
              <a:spcBef>
                <a:spcPts val="180"/>
              </a:spcBef>
              <a:spcAft>
                <a:spcPts val="0"/>
              </a:spcAft>
              <a:buClr>
                <a:schemeClr val="dk1"/>
              </a:buClr>
              <a:buSzPts val="900"/>
              <a:buNone/>
              <a:defRPr sz="900"/>
            </a:lvl7pPr>
            <a:lvl8pPr indent="-228600" lvl="7" marL="3657600" algn="l">
              <a:spcBef>
                <a:spcPts val="180"/>
              </a:spcBef>
              <a:spcAft>
                <a:spcPts val="0"/>
              </a:spcAft>
              <a:buClr>
                <a:schemeClr val="dk1"/>
              </a:buClr>
              <a:buSzPts val="900"/>
              <a:buNone/>
              <a:defRPr sz="900"/>
            </a:lvl8pPr>
            <a:lvl9pPr indent="-228600" lvl="8" marL="4114800" algn="l">
              <a:spcBef>
                <a:spcPts val="180"/>
              </a:spcBef>
              <a:spcAft>
                <a:spcPts val="0"/>
              </a:spcAft>
              <a:buClr>
                <a:schemeClr val="dk1"/>
              </a:buClr>
              <a:buSzPts val="900"/>
              <a:buNone/>
              <a:defRPr sz="900"/>
            </a:lvl9pPr>
          </a:lstStyle>
          <a:p/>
        </p:txBody>
      </p:sp>
      <p:sp>
        <p:nvSpPr>
          <p:cNvPr id="58" name="Google Shape;58;p9"/>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9" name="Google Shape;59;p9"/>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0" name="Google Shape;60;p9"/>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61" name="Shape 61"/>
        <p:cNvGrpSpPr/>
        <p:nvPr/>
      </p:nvGrpSpPr>
      <p:grpSpPr>
        <a:xfrm>
          <a:off x="0" y="0"/>
          <a:ext cx="0" cy="0"/>
          <a:chOff x="0" y="0"/>
          <a:chExt cx="0" cy="0"/>
        </a:xfrm>
      </p:grpSpPr>
      <p:sp>
        <p:nvSpPr>
          <p:cNvPr id="62" name="Google Shape;62;p10"/>
          <p:cNvSpPr txBox="1"/>
          <p:nvPr>
            <p:ph type="title"/>
          </p:nvPr>
        </p:nvSpPr>
        <p:spPr>
          <a:xfrm>
            <a:off x="1792288" y="4800600"/>
            <a:ext cx="5486400" cy="566738"/>
          </a:xfrm>
          <a:prstGeom prst="rect">
            <a:avLst/>
          </a:prstGeom>
          <a:noFill/>
          <a:ln>
            <a:noFill/>
          </a:ln>
        </p:spPr>
        <p:txBody>
          <a:bodyPr anchorCtr="0" anchor="b" bIns="45700" lIns="91425" spcFirstLastPara="1" rIns="91425" wrap="square" tIns="45700">
            <a:normAutofit/>
          </a:bodyPr>
          <a:lstStyle>
            <a:lvl1pPr lvl="0" algn="l">
              <a:spcBef>
                <a:spcPts val="0"/>
              </a:spcBef>
              <a:spcAft>
                <a:spcPts val="0"/>
              </a:spcAft>
              <a:buClr>
                <a:schemeClr val="dk1"/>
              </a:buClr>
              <a:buSzPts val="2000"/>
              <a:buFont typeface="Calibri"/>
              <a:buNone/>
              <a:defRPr b="1" sz="2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3" name="Google Shape;63;p10"/>
          <p:cNvSpPr/>
          <p:nvPr>
            <p:ph idx="2" type="pic"/>
          </p:nvPr>
        </p:nvSpPr>
        <p:spPr>
          <a:xfrm>
            <a:off x="1792288" y="612775"/>
            <a:ext cx="5486400" cy="4114800"/>
          </a:xfrm>
          <a:prstGeom prst="rect">
            <a:avLst/>
          </a:prstGeom>
          <a:noFill/>
          <a:ln>
            <a:noFill/>
          </a:ln>
        </p:spPr>
      </p:sp>
      <p:sp>
        <p:nvSpPr>
          <p:cNvPr id="64" name="Google Shape;64;p10"/>
          <p:cNvSpPr txBox="1"/>
          <p:nvPr>
            <p:ph idx="1" type="body"/>
          </p:nvPr>
        </p:nvSpPr>
        <p:spPr>
          <a:xfrm>
            <a:off x="1792288" y="5367338"/>
            <a:ext cx="5486400" cy="804862"/>
          </a:xfrm>
          <a:prstGeom prst="rect">
            <a:avLst/>
          </a:prstGeom>
          <a:noFill/>
          <a:ln>
            <a:noFill/>
          </a:ln>
        </p:spPr>
        <p:txBody>
          <a:bodyPr anchorCtr="0" anchor="t" bIns="45700" lIns="91425" spcFirstLastPara="1" rIns="91425" wrap="square" tIns="45700">
            <a:normAutofit/>
          </a:bodyPr>
          <a:lstStyle>
            <a:lvl1pPr indent="-228600" lvl="0" marL="457200" algn="l">
              <a:spcBef>
                <a:spcPts val="280"/>
              </a:spcBef>
              <a:spcAft>
                <a:spcPts val="0"/>
              </a:spcAft>
              <a:buClr>
                <a:schemeClr val="dk1"/>
              </a:buClr>
              <a:buSzPts val="1400"/>
              <a:buNone/>
              <a:defRPr sz="1400"/>
            </a:lvl1pPr>
            <a:lvl2pPr indent="-228600" lvl="1" marL="914400" algn="l">
              <a:spcBef>
                <a:spcPts val="240"/>
              </a:spcBef>
              <a:spcAft>
                <a:spcPts val="0"/>
              </a:spcAft>
              <a:buClr>
                <a:schemeClr val="dk1"/>
              </a:buClr>
              <a:buSzPts val="1200"/>
              <a:buNone/>
              <a:defRPr sz="1200"/>
            </a:lvl2pPr>
            <a:lvl3pPr indent="-228600" lvl="2" marL="1371600" algn="l">
              <a:spcBef>
                <a:spcPts val="200"/>
              </a:spcBef>
              <a:spcAft>
                <a:spcPts val="0"/>
              </a:spcAft>
              <a:buClr>
                <a:schemeClr val="dk1"/>
              </a:buClr>
              <a:buSzPts val="1000"/>
              <a:buNone/>
              <a:defRPr sz="1000"/>
            </a:lvl3pPr>
            <a:lvl4pPr indent="-228600" lvl="3" marL="1828800" algn="l">
              <a:spcBef>
                <a:spcPts val="180"/>
              </a:spcBef>
              <a:spcAft>
                <a:spcPts val="0"/>
              </a:spcAft>
              <a:buClr>
                <a:schemeClr val="dk1"/>
              </a:buClr>
              <a:buSzPts val="900"/>
              <a:buNone/>
              <a:defRPr sz="900"/>
            </a:lvl4pPr>
            <a:lvl5pPr indent="-228600" lvl="4" marL="2286000" algn="l">
              <a:spcBef>
                <a:spcPts val="180"/>
              </a:spcBef>
              <a:spcAft>
                <a:spcPts val="0"/>
              </a:spcAft>
              <a:buClr>
                <a:schemeClr val="dk1"/>
              </a:buClr>
              <a:buSzPts val="900"/>
              <a:buNone/>
              <a:defRPr sz="900"/>
            </a:lvl5pPr>
            <a:lvl6pPr indent="-228600" lvl="5" marL="2743200" algn="l">
              <a:spcBef>
                <a:spcPts val="180"/>
              </a:spcBef>
              <a:spcAft>
                <a:spcPts val="0"/>
              </a:spcAft>
              <a:buClr>
                <a:schemeClr val="dk1"/>
              </a:buClr>
              <a:buSzPts val="900"/>
              <a:buNone/>
              <a:defRPr sz="900"/>
            </a:lvl6pPr>
            <a:lvl7pPr indent="-228600" lvl="6" marL="3200400" algn="l">
              <a:spcBef>
                <a:spcPts val="180"/>
              </a:spcBef>
              <a:spcAft>
                <a:spcPts val="0"/>
              </a:spcAft>
              <a:buClr>
                <a:schemeClr val="dk1"/>
              </a:buClr>
              <a:buSzPts val="900"/>
              <a:buNone/>
              <a:defRPr sz="900"/>
            </a:lvl7pPr>
            <a:lvl8pPr indent="-228600" lvl="7" marL="3657600" algn="l">
              <a:spcBef>
                <a:spcPts val="180"/>
              </a:spcBef>
              <a:spcAft>
                <a:spcPts val="0"/>
              </a:spcAft>
              <a:buClr>
                <a:schemeClr val="dk1"/>
              </a:buClr>
              <a:buSzPts val="900"/>
              <a:buNone/>
              <a:defRPr sz="900"/>
            </a:lvl8pPr>
            <a:lvl9pPr indent="-228600" lvl="8" marL="4114800" algn="l">
              <a:spcBef>
                <a:spcPts val="180"/>
              </a:spcBef>
              <a:spcAft>
                <a:spcPts val="0"/>
              </a:spcAft>
              <a:buClr>
                <a:schemeClr val="dk1"/>
              </a:buClr>
              <a:buSzPts val="900"/>
              <a:buNone/>
              <a:defRPr sz="900"/>
            </a:lvl9pPr>
          </a:lstStyle>
          <a:p/>
        </p:txBody>
      </p:sp>
      <p:sp>
        <p:nvSpPr>
          <p:cNvPr id="65" name="Google Shape;65;p10"/>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6" name="Google Shape;66;p10"/>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7" name="Google Shape;67;p10"/>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marR="0" rtl="0" algn="ctr">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7" name="Google Shape;7;p1"/>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rmAutofit/>
          </a:bodyPr>
          <a:lstStyle>
            <a:lvl1pPr indent="-431800" lvl="0" marL="457200" marR="0" rtl="0" algn="l">
              <a:spcBef>
                <a:spcPts val="640"/>
              </a:spcBef>
              <a:spcAft>
                <a:spcPts val="0"/>
              </a:spcAft>
              <a:buClr>
                <a:schemeClr val="dk1"/>
              </a:buClr>
              <a:buSzPts val="3200"/>
              <a:buFont typeface="Arial"/>
              <a:buChar char="•"/>
              <a:defRPr b="0" i="0" sz="3200" u="none" cap="none" strike="noStrike">
                <a:solidFill>
                  <a:schemeClr val="dk1"/>
                </a:solidFill>
                <a:latin typeface="Calibri"/>
                <a:ea typeface="Calibri"/>
                <a:cs typeface="Calibri"/>
                <a:sym typeface="Calibri"/>
              </a:defRPr>
            </a:lvl1pPr>
            <a:lvl2pPr indent="-406400" lvl="1" marL="914400" marR="0" rtl="0" algn="l">
              <a:spcBef>
                <a:spcPts val="56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2pPr>
            <a:lvl3pPr indent="-381000" lvl="2" marL="1371600" marR="0" rtl="0" algn="l">
              <a:spcBef>
                <a:spcPts val="48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3pPr>
            <a:lvl4pPr indent="-355600" lvl="3" marL="1828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4pPr>
            <a:lvl5pPr indent="-355600" lvl="4" marL="22860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5pPr>
            <a:lvl6pPr indent="-355600" lvl="5" marL="27432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355600" lvl="6" marL="32004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sp>
        <p:nvSpPr>
          <p:cNvPr id="8" name="Google Shape;8;p1"/>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9" name="Google Shape;9;p1"/>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0" name="Google Shape;10;p1"/>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200" u="none" cap="none" strike="noStrike">
                <a:solidFill>
                  <a:srgbClr val="888888"/>
                </a:solidFill>
                <a:latin typeface="Calibri"/>
                <a:ea typeface="Calibri"/>
                <a:cs typeface="Calibri"/>
                <a:sym typeface="Calibri"/>
              </a:defRPr>
            </a:lvl1pPr>
            <a:lvl2pPr indent="0" lvl="1" marL="0" marR="0" rtl="0" algn="r">
              <a:spcBef>
                <a:spcPts val="0"/>
              </a:spcBef>
              <a:buNone/>
              <a:defRPr b="0" i="0" sz="1200" u="none" cap="none" strike="noStrike">
                <a:solidFill>
                  <a:srgbClr val="888888"/>
                </a:solidFill>
                <a:latin typeface="Calibri"/>
                <a:ea typeface="Calibri"/>
                <a:cs typeface="Calibri"/>
                <a:sym typeface="Calibri"/>
              </a:defRPr>
            </a:lvl2pPr>
            <a:lvl3pPr indent="0" lvl="2" marL="0" marR="0" rtl="0" algn="r">
              <a:spcBef>
                <a:spcPts val="0"/>
              </a:spcBef>
              <a:buNone/>
              <a:defRPr b="0" i="0" sz="1200" u="none" cap="none" strike="noStrike">
                <a:solidFill>
                  <a:srgbClr val="888888"/>
                </a:solidFill>
                <a:latin typeface="Calibri"/>
                <a:ea typeface="Calibri"/>
                <a:cs typeface="Calibri"/>
                <a:sym typeface="Calibri"/>
              </a:defRPr>
            </a:lvl3pPr>
            <a:lvl4pPr indent="0" lvl="3" marL="0" marR="0" rtl="0" algn="r">
              <a:spcBef>
                <a:spcPts val="0"/>
              </a:spcBef>
              <a:buNone/>
              <a:defRPr b="0" i="0" sz="1200" u="none" cap="none" strike="noStrike">
                <a:solidFill>
                  <a:srgbClr val="888888"/>
                </a:solidFill>
                <a:latin typeface="Calibri"/>
                <a:ea typeface="Calibri"/>
                <a:cs typeface="Calibri"/>
                <a:sym typeface="Calibri"/>
              </a:defRPr>
            </a:lvl4pPr>
            <a:lvl5pPr indent="0" lvl="4" marL="0" marR="0" rtl="0" algn="r">
              <a:spcBef>
                <a:spcPts val="0"/>
              </a:spcBef>
              <a:buNone/>
              <a:defRPr b="0" i="0" sz="1200" u="none" cap="none" strike="noStrike">
                <a:solidFill>
                  <a:srgbClr val="888888"/>
                </a:solidFill>
                <a:latin typeface="Calibri"/>
                <a:ea typeface="Calibri"/>
                <a:cs typeface="Calibri"/>
                <a:sym typeface="Calibri"/>
              </a:defRPr>
            </a:lvl5pPr>
            <a:lvl6pPr indent="0" lvl="5" marL="0" marR="0" rtl="0" algn="r">
              <a:spcBef>
                <a:spcPts val="0"/>
              </a:spcBef>
              <a:buNone/>
              <a:defRPr b="0" i="0" sz="1200" u="none" cap="none" strike="noStrike">
                <a:solidFill>
                  <a:srgbClr val="888888"/>
                </a:solidFill>
                <a:latin typeface="Calibri"/>
                <a:ea typeface="Calibri"/>
                <a:cs typeface="Calibri"/>
                <a:sym typeface="Calibri"/>
              </a:defRPr>
            </a:lvl6pPr>
            <a:lvl7pPr indent="0" lvl="6" marL="0" marR="0" rtl="0" algn="r">
              <a:spcBef>
                <a:spcPts val="0"/>
              </a:spcBef>
              <a:buNone/>
              <a:defRPr b="0" i="0" sz="1200" u="none" cap="none" strike="noStrike">
                <a:solidFill>
                  <a:srgbClr val="888888"/>
                </a:solidFill>
                <a:latin typeface="Calibri"/>
                <a:ea typeface="Calibri"/>
                <a:cs typeface="Calibri"/>
                <a:sym typeface="Calibri"/>
              </a:defRPr>
            </a:lvl7pPr>
            <a:lvl8pPr indent="0" lvl="7" marL="0" marR="0" rtl="0" algn="r">
              <a:spcBef>
                <a:spcPts val="0"/>
              </a:spcBef>
              <a:buNone/>
              <a:defRPr b="0" i="0" sz="1200" u="none" cap="none" strike="noStrike">
                <a:solidFill>
                  <a:srgbClr val="888888"/>
                </a:solidFill>
                <a:latin typeface="Calibri"/>
                <a:ea typeface="Calibri"/>
                <a:cs typeface="Calibri"/>
                <a:sym typeface="Calibri"/>
              </a:defRPr>
            </a:lvl8pPr>
            <a:lvl9pPr indent="0" lvl="8" marL="0" marR="0" rtl="0" algn="r">
              <a:spcBef>
                <a:spcPts val="0"/>
              </a:spcBef>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3.png"/><Relationship Id="rId4" Type="http://schemas.openxmlformats.org/officeDocument/2006/relationships/image" Target="../media/image15.png"/><Relationship Id="rId5" Type="http://schemas.openxmlformats.org/officeDocument/2006/relationships/image" Target="../media/image14.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3.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6.png"/><Relationship Id="rId4" Type="http://schemas.openxmlformats.org/officeDocument/2006/relationships/image" Target="../media/image13.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6.png"/><Relationship Id="rId4" Type="http://schemas.openxmlformats.org/officeDocument/2006/relationships/image" Target="../media/image17.png"/><Relationship Id="rId5" Type="http://schemas.openxmlformats.org/officeDocument/2006/relationships/image" Target="../media/image12.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9.png"/><Relationship Id="rId4" Type="http://schemas.openxmlformats.org/officeDocument/2006/relationships/image" Target="../media/image16.jpg"/><Relationship Id="rId5" Type="http://schemas.openxmlformats.org/officeDocument/2006/relationships/image" Target="../media/image11.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3" name="Shape 83"/>
        <p:cNvGrpSpPr/>
        <p:nvPr/>
      </p:nvGrpSpPr>
      <p:grpSpPr>
        <a:xfrm>
          <a:off x="0" y="0"/>
          <a:ext cx="0" cy="0"/>
          <a:chOff x="0" y="0"/>
          <a:chExt cx="0" cy="0"/>
        </a:xfrm>
      </p:grpSpPr>
      <p:grpSp>
        <p:nvGrpSpPr>
          <p:cNvPr id="84" name="Google Shape;84;p13"/>
          <p:cNvGrpSpPr/>
          <p:nvPr/>
        </p:nvGrpSpPr>
        <p:grpSpPr>
          <a:xfrm>
            <a:off x="-31071" y="-180826"/>
            <a:ext cx="4239084" cy="10467826"/>
            <a:chOff x="0" y="-241102"/>
            <a:chExt cx="5652112" cy="13957102"/>
          </a:xfrm>
        </p:grpSpPr>
        <p:grpSp>
          <p:nvGrpSpPr>
            <p:cNvPr id="85" name="Google Shape;85;p13"/>
            <p:cNvGrpSpPr/>
            <p:nvPr/>
          </p:nvGrpSpPr>
          <p:grpSpPr>
            <a:xfrm>
              <a:off x="2826056" y="-241102"/>
              <a:ext cx="2826056" cy="13957102"/>
              <a:chOff x="0" y="-47625"/>
              <a:chExt cx="558233" cy="2756958"/>
            </a:xfrm>
          </p:grpSpPr>
          <p:sp>
            <p:nvSpPr>
              <p:cNvPr id="86" name="Google Shape;86;p13"/>
              <p:cNvSpPr/>
              <p:nvPr/>
            </p:nvSpPr>
            <p:spPr>
              <a:xfrm>
                <a:off x="0" y="0"/>
                <a:ext cx="558233" cy="2709333"/>
              </a:xfrm>
              <a:custGeom>
                <a:rect b="b" l="l" r="r" t="t"/>
                <a:pathLst>
                  <a:path extrusionOk="0" h="2709333" w="558233">
                    <a:moveTo>
                      <a:pt x="0" y="0"/>
                    </a:moveTo>
                    <a:lnTo>
                      <a:pt x="558233" y="0"/>
                    </a:lnTo>
                    <a:lnTo>
                      <a:pt x="558233" y="2709333"/>
                    </a:lnTo>
                    <a:lnTo>
                      <a:pt x="0" y="2709333"/>
                    </a:lnTo>
                    <a:close/>
                  </a:path>
                </a:pathLst>
              </a:custGeom>
              <a:solidFill>
                <a:srgbClr val="231F20"/>
              </a:solidFill>
              <a:ln>
                <a:noFill/>
              </a:ln>
            </p:spPr>
          </p:sp>
          <p:sp>
            <p:nvSpPr>
              <p:cNvPr id="87" name="Google Shape;87;p13"/>
              <p:cNvSpPr txBox="1"/>
              <p:nvPr/>
            </p:nvSpPr>
            <p:spPr>
              <a:xfrm>
                <a:off x="0" y="-47625"/>
                <a:ext cx="558233" cy="2756958"/>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grpSp>
          <p:nvGrpSpPr>
            <p:cNvPr id="88" name="Google Shape;88;p13"/>
            <p:cNvGrpSpPr/>
            <p:nvPr/>
          </p:nvGrpSpPr>
          <p:grpSpPr>
            <a:xfrm>
              <a:off x="1413028" y="-241102"/>
              <a:ext cx="2826056" cy="13957102"/>
              <a:chOff x="0" y="-47625"/>
              <a:chExt cx="558233" cy="2756958"/>
            </a:xfrm>
          </p:grpSpPr>
          <p:sp>
            <p:nvSpPr>
              <p:cNvPr id="89" name="Google Shape;89;p13"/>
              <p:cNvSpPr/>
              <p:nvPr/>
            </p:nvSpPr>
            <p:spPr>
              <a:xfrm>
                <a:off x="0" y="0"/>
                <a:ext cx="558233" cy="2709333"/>
              </a:xfrm>
              <a:custGeom>
                <a:rect b="b" l="l" r="r" t="t"/>
                <a:pathLst>
                  <a:path extrusionOk="0" h="2709333" w="558233">
                    <a:moveTo>
                      <a:pt x="0" y="0"/>
                    </a:moveTo>
                    <a:lnTo>
                      <a:pt x="558233" y="0"/>
                    </a:lnTo>
                    <a:lnTo>
                      <a:pt x="558233" y="2709333"/>
                    </a:lnTo>
                    <a:lnTo>
                      <a:pt x="0" y="2709333"/>
                    </a:lnTo>
                    <a:close/>
                  </a:path>
                </a:pathLst>
              </a:custGeom>
              <a:solidFill>
                <a:srgbClr val="38E0A4"/>
              </a:solidFill>
              <a:ln>
                <a:noFill/>
              </a:ln>
            </p:spPr>
          </p:sp>
          <p:sp>
            <p:nvSpPr>
              <p:cNvPr id="90" name="Google Shape;90;p13"/>
              <p:cNvSpPr txBox="1"/>
              <p:nvPr/>
            </p:nvSpPr>
            <p:spPr>
              <a:xfrm>
                <a:off x="0" y="-47625"/>
                <a:ext cx="558233" cy="2756958"/>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grpSp>
          <p:nvGrpSpPr>
            <p:cNvPr id="91" name="Google Shape;91;p13"/>
            <p:cNvGrpSpPr/>
            <p:nvPr/>
          </p:nvGrpSpPr>
          <p:grpSpPr>
            <a:xfrm>
              <a:off x="0" y="-241102"/>
              <a:ext cx="2826056" cy="13957102"/>
              <a:chOff x="0" y="-47625"/>
              <a:chExt cx="558233" cy="2756958"/>
            </a:xfrm>
          </p:grpSpPr>
          <p:sp>
            <p:nvSpPr>
              <p:cNvPr id="92" name="Google Shape;92;p13"/>
              <p:cNvSpPr/>
              <p:nvPr/>
            </p:nvSpPr>
            <p:spPr>
              <a:xfrm>
                <a:off x="0" y="0"/>
                <a:ext cx="558233" cy="2709333"/>
              </a:xfrm>
              <a:custGeom>
                <a:rect b="b" l="l" r="r" t="t"/>
                <a:pathLst>
                  <a:path extrusionOk="0" h="2709333" w="558233">
                    <a:moveTo>
                      <a:pt x="0" y="0"/>
                    </a:moveTo>
                    <a:lnTo>
                      <a:pt x="558233" y="0"/>
                    </a:lnTo>
                    <a:lnTo>
                      <a:pt x="558233" y="2709333"/>
                    </a:lnTo>
                    <a:lnTo>
                      <a:pt x="0" y="2709333"/>
                    </a:lnTo>
                    <a:close/>
                  </a:path>
                </a:pathLst>
              </a:custGeom>
              <a:solidFill>
                <a:srgbClr val="6484F3"/>
              </a:solidFill>
              <a:ln>
                <a:noFill/>
              </a:ln>
            </p:spPr>
          </p:sp>
          <p:sp>
            <p:nvSpPr>
              <p:cNvPr id="93" name="Google Shape;93;p13"/>
              <p:cNvSpPr txBox="1"/>
              <p:nvPr/>
            </p:nvSpPr>
            <p:spPr>
              <a:xfrm>
                <a:off x="0" y="-47625"/>
                <a:ext cx="558233" cy="2756958"/>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grpSp>
      <p:sp>
        <p:nvSpPr>
          <p:cNvPr id="94" name="Google Shape;94;p13"/>
          <p:cNvSpPr txBox="1"/>
          <p:nvPr/>
        </p:nvSpPr>
        <p:spPr>
          <a:xfrm>
            <a:off x="4208013" y="2742328"/>
            <a:ext cx="14079900" cy="4329600"/>
          </a:xfrm>
          <a:prstGeom prst="rect">
            <a:avLst/>
          </a:prstGeom>
          <a:noFill/>
          <a:ln>
            <a:noFill/>
          </a:ln>
        </p:spPr>
        <p:txBody>
          <a:bodyPr anchorCtr="0" anchor="t" bIns="0" lIns="0" spcFirstLastPara="1" rIns="0" wrap="square" tIns="0">
            <a:spAutoFit/>
          </a:bodyPr>
          <a:lstStyle/>
          <a:p>
            <a:pPr indent="0" lvl="0" marL="0" marR="0" rtl="0" algn="ctr">
              <a:lnSpc>
                <a:spcPct val="96999"/>
              </a:lnSpc>
              <a:spcBef>
                <a:spcPts val="0"/>
              </a:spcBef>
              <a:spcAft>
                <a:spcPts val="0"/>
              </a:spcAft>
              <a:buNone/>
            </a:pPr>
            <a:r>
              <a:rPr b="1" lang="en-US" sz="14499">
                <a:solidFill>
                  <a:srgbClr val="231F20"/>
                </a:solidFill>
                <a:latin typeface="Halant"/>
                <a:ea typeface="Halant"/>
                <a:cs typeface="Halant"/>
                <a:sym typeface="Halant"/>
              </a:rPr>
              <a:t>Methods of Resistance </a:t>
            </a:r>
            <a:endParaRPr b="1" sz="14499">
              <a:solidFill>
                <a:srgbClr val="231F20"/>
              </a:solidFill>
              <a:latin typeface="Halant"/>
              <a:ea typeface="Halant"/>
              <a:cs typeface="Halant"/>
              <a:sym typeface="Halant"/>
            </a:endParaRPr>
          </a:p>
        </p:txBody>
      </p:sp>
      <p:sp>
        <p:nvSpPr>
          <p:cNvPr id="95" name="Google Shape;95;p13"/>
          <p:cNvSpPr/>
          <p:nvPr/>
        </p:nvSpPr>
        <p:spPr>
          <a:xfrm>
            <a:off x="12646898" y="-210192"/>
            <a:ext cx="7315200" cy="2477783"/>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3">
              <a:alphaModFix/>
            </a:blip>
            <a:stretch>
              <a:fillRect b="0" l="0" r="0" t="0"/>
            </a:stretch>
          </a:blipFill>
          <a:ln>
            <a:noFill/>
          </a:ln>
        </p:spPr>
      </p:sp>
      <p:sp>
        <p:nvSpPr>
          <p:cNvPr id="96" name="Google Shape;96;p13"/>
          <p:cNvSpPr txBox="1"/>
          <p:nvPr/>
        </p:nvSpPr>
        <p:spPr>
          <a:xfrm>
            <a:off x="4633952" y="6917208"/>
            <a:ext cx="12625200" cy="882900"/>
          </a:xfrm>
          <a:prstGeom prst="rect">
            <a:avLst/>
          </a:prstGeom>
          <a:noFill/>
          <a:ln>
            <a:noFill/>
          </a:ln>
        </p:spPr>
        <p:txBody>
          <a:bodyPr anchorCtr="0" anchor="t" bIns="0" lIns="0" spcFirstLastPara="1" rIns="0" wrap="square" tIns="0">
            <a:spAutoFit/>
          </a:bodyPr>
          <a:lstStyle/>
          <a:p>
            <a:pPr indent="0" lvl="0" marL="0" rtl="0" algn="ctr">
              <a:lnSpc>
                <a:spcPct val="140000"/>
              </a:lnSpc>
              <a:spcBef>
                <a:spcPts val="0"/>
              </a:spcBef>
              <a:spcAft>
                <a:spcPts val="0"/>
              </a:spcAft>
              <a:buNone/>
            </a:pPr>
            <a:r>
              <a:rPr lang="en-US" sz="5735">
                <a:solidFill>
                  <a:srgbClr val="231F20"/>
                </a:solidFill>
                <a:latin typeface="Inter"/>
                <a:ea typeface="Inter"/>
                <a:cs typeface="Inter"/>
                <a:sym typeface="Inter"/>
              </a:rPr>
              <a:t>Unit 3: Africa: Agency &amp; Resistance</a:t>
            </a:r>
            <a:endParaRPr sz="5735">
              <a:solidFill>
                <a:srgbClr val="231F20"/>
              </a:solidFill>
              <a:latin typeface="Inter"/>
              <a:ea typeface="Inter"/>
              <a:cs typeface="Inter"/>
              <a:sym typeface="Inter"/>
            </a:endParaRPr>
          </a:p>
        </p:txBody>
      </p:sp>
      <p:sp>
        <p:nvSpPr>
          <p:cNvPr id="97" name="Google Shape;97;p13"/>
          <p:cNvSpPr/>
          <p:nvPr/>
        </p:nvSpPr>
        <p:spPr>
          <a:xfrm>
            <a:off x="11118095" y="9258300"/>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
        <p:nvSpPr>
          <p:cNvPr id="98" name="Google Shape;98;p13"/>
          <p:cNvSpPr txBox="1"/>
          <p:nvPr/>
        </p:nvSpPr>
        <p:spPr>
          <a:xfrm rot="-5400000">
            <a:off x="-2830777" y="4935804"/>
            <a:ext cx="6882000" cy="415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700" u="none" cap="none" strike="noStrike">
                <a:solidFill>
                  <a:srgbClr val="231F20"/>
                </a:solidFill>
                <a:latin typeface="Halant"/>
                <a:ea typeface="Halant"/>
                <a:cs typeface="Halant"/>
                <a:sym typeface="Halant"/>
              </a:rPr>
              <a:t>© Thinking Nation 202</a:t>
            </a:r>
            <a:r>
              <a:rPr b="1" lang="en-US" sz="2700">
                <a:solidFill>
                  <a:srgbClr val="231F20"/>
                </a:solidFill>
                <a:latin typeface="Halant"/>
                <a:ea typeface="Halant"/>
                <a:cs typeface="Halant"/>
                <a:sym typeface="Halant"/>
              </a:rPr>
              <a:t>5</a:t>
            </a:r>
            <a:endParaRPr/>
          </a:p>
        </p:txBody>
      </p:sp>
      <p:cxnSp>
        <p:nvCxnSpPr>
          <p:cNvPr id="99" name="Google Shape;99;p13"/>
          <p:cNvCxnSpPr/>
          <p:nvPr/>
        </p:nvCxnSpPr>
        <p:spPr>
          <a:xfrm flipH="1" rot="10800000">
            <a:off x="653933" y="-2969"/>
            <a:ext cx="3600" cy="2895900"/>
          </a:xfrm>
          <a:prstGeom prst="straightConnector1">
            <a:avLst/>
          </a:prstGeom>
          <a:noFill/>
          <a:ln cap="flat" cmpd="sng" w="114300">
            <a:solidFill>
              <a:srgbClr val="000000"/>
            </a:solidFill>
            <a:prstDash val="solid"/>
            <a:round/>
            <a:headEnd len="sm" w="sm" type="none"/>
            <a:tailEnd len="sm" w="sm" type="none"/>
          </a:ln>
        </p:spPr>
      </p:cxnSp>
      <p:cxnSp>
        <p:nvCxnSpPr>
          <p:cNvPr id="100" name="Google Shape;100;p13"/>
          <p:cNvCxnSpPr/>
          <p:nvPr/>
        </p:nvCxnSpPr>
        <p:spPr>
          <a:xfrm rot="10800000">
            <a:off x="643893" y="7289297"/>
            <a:ext cx="5400" cy="2997600"/>
          </a:xfrm>
          <a:prstGeom prst="straightConnector1">
            <a:avLst/>
          </a:prstGeom>
          <a:noFill/>
          <a:ln cap="flat" cmpd="sng" w="114300">
            <a:solidFill>
              <a:srgbClr val="000000"/>
            </a:solidFill>
            <a:prstDash val="solid"/>
            <a:round/>
            <a:headEnd len="sm" w="sm" type="none"/>
            <a:tailEnd len="sm" w="sm" type="none"/>
          </a:ln>
        </p:spPr>
      </p:cxn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4" name="Shape 104"/>
        <p:cNvGrpSpPr/>
        <p:nvPr/>
      </p:nvGrpSpPr>
      <p:grpSpPr>
        <a:xfrm>
          <a:off x="0" y="0"/>
          <a:ext cx="0" cy="0"/>
          <a:chOff x="0" y="0"/>
          <a:chExt cx="0" cy="0"/>
        </a:xfrm>
      </p:grpSpPr>
      <p:sp>
        <p:nvSpPr>
          <p:cNvPr id="105" name="Google Shape;105;p14"/>
          <p:cNvSpPr/>
          <p:nvPr/>
        </p:nvSpPr>
        <p:spPr>
          <a:xfrm>
            <a:off x="14840742" y="7809224"/>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106" name="Google Shape;106;p14"/>
          <p:cNvGrpSpPr/>
          <p:nvPr/>
        </p:nvGrpSpPr>
        <p:grpSpPr>
          <a:xfrm>
            <a:off x="-254016" y="9230009"/>
            <a:ext cx="18796043" cy="937448"/>
            <a:chOff x="204" y="0"/>
            <a:chExt cx="25061391" cy="1249931"/>
          </a:xfrm>
        </p:grpSpPr>
        <p:grpSp>
          <p:nvGrpSpPr>
            <p:cNvPr id="107" name="Google Shape;107;p14"/>
            <p:cNvGrpSpPr/>
            <p:nvPr/>
          </p:nvGrpSpPr>
          <p:grpSpPr>
            <a:xfrm rot="5400000">
              <a:off x="12002369" y="-11663474"/>
              <a:ext cx="1249931" cy="24576878"/>
              <a:chOff x="0" y="-38100"/>
              <a:chExt cx="246900" cy="4854692"/>
            </a:xfrm>
          </p:grpSpPr>
          <p:sp>
            <p:nvSpPr>
              <p:cNvPr id="108" name="Google Shape;108;p14"/>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109" name="Google Shape;109;p14"/>
              <p:cNvSpPr txBox="1"/>
              <p:nvPr/>
            </p:nvSpPr>
            <p:spPr>
              <a:xfrm>
                <a:off x="0" y="-38100"/>
                <a:ext cx="246900" cy="48546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110" name="Google Shape;110;p14"/>
            <p:cNvSpPr txBox="1"/>
            <p:nvPr/>
          </p:nvSpPr>
          <p:spPr>
            <a:xfrm>
              <a:off x="7951598" y="305302"/>
              <a:ext cx="9176100" cy="5541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700" u="none" cap="none" strike="noStrike">
                  <a:solidFill>
                    <a:srgbClr val="231F20"/>
                  </a:solidFill>
                  <a:latin typeface="Halant"/>
                  <a:ea typeface="Halant"/>
                  <a:cs typeface="Halant"/>
                  <a:sym typeface="Halant"/>
                </a:rPr>
                <a:t>© Thinking Nation 202</a:t>
              </a:r>
              <a:r>
                <a:rPr b="1" lang="en-US" sz="2700">
                  <a:solidFill>
                    <a:srgbClr val="231F20"/>
                  </a:solidFill>
                  <a:latin typeface="Halant"/>
                  <a:ea typeface="Halant"/>
                  <a:cs typeface="Halant"/>
                  <a:sym typeface="Halant"/>
                </a:rPr>
                <a:t>5</a:t>
              </a:r>
              <a:endParaRPr/>
            </a:p>
          </p:txBody>
        </p:sp>
        <p:cxnSp>
          <p:nvCxnSpPr>
            <p:cNvPr id="111" name="Google Shape;111;p14"/>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112" name="Google Shape;112;p14"/>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113" name="Google Shape;113;p14"/>
          <p:cNvSpPr txBox="1"/>
          <p:nvPr/>
        </p:nvSpPr>
        <p:spPr>
          <a:xfrm>
            <a:off x="724649" y="1838450"/>
            <a:ext cx="16838700" cy="13083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US" sz="8499">
                <a:solidFill>
                  <a:srgbClr val="231F20"/>
                </a:solidFill>
                <a:latin typeface="Halant"/>
                <a:ea typeface="Halant"/>
                <a:cs typeface="Halant"/>
                <a:sym typeface="Halant"/>
              </a:rPr>
              <a:t>HISTORICAL THINKING SKILLS</a:t>
            </a:r>
            <a:endParaRPr/>
          </a:p>
        </p:txBody>
      </p:sp>
      <p:grpSp>
        <p:nvGrpSpPr>
          <p:cNvPr id="114" name="Google Shape;114;p14"/>
          <p:cNvGrpSpPr/>
          <p:nvPr/>
        </p:nvGrpSpPr>
        <p:grpSpPr>
          <a:xfrm>
            <a:off x="15859155" y="-98041"/>
            <a:ext cx="1562625" cy="1771271"/>
            <a:chOff x="0" y="-130721"/>
            <a:chExt cx="2083500" cy="2361695"/>
          </a:xfrm>
        </p:grpSpPr>
        <p:grpSp>
          <p:nvGrpSpPr>
            <p:cNvPr id="115" name="Google Shape;115;p14"/>
            <p:cNvGrpSpPr/>
            <p:nvPr/>
          </p:nvGrpSpPr>
          <p:grpSpPr>
            <a:xfrm>
              <a:off x="75599" y="-130721"/>
              <a:ext cx="1932614" cy="2361695"/>
              <a:chOff x="0" y="-47625"/>
              <a:chExt cx="704100" cy="860425"/>
            </a:xfrm>
          </p:grpSpPr>
          <p:sp>
            <p:nvSpPr>
              <p:cNvPr id="116" name="Google Shape;116;p14"/>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38E0A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7" name="Google Shape;117;p14"/>
              <p:cNvSpPr txBox="1"/>
              <p:nvPr/>
            </p:nvSpPr>
            <p:spPr>
              <a:xfrm>
                <a:off x="0" y="-47625"/>
                <a:ext cx="704100" cy="7335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118" name="Google Shape;118;p14"/>
            <p:cNvSpPr txBox="1"/>
            <p:nvPr/>
          </p:nvSpPr>
          <p:spPr>
            <a:xfrm>
              <a:off x="0" y="447107"/>
              <a:ext cx="2083500" cy="11442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US" sz="5575">
                  <a:solidFill>
                    <a:schemeClr val="lt1"/>
                  </a:solidFill>
                  <a:latin typeface="Halant"/>
                  <a:ea typeface="Halant"/>
                  <a:cs typeface="Halant"/>
                  <a:sym typeface="Halant"/>
                </a:rPr>
                <a:t>2</a:t>
              </a:r>
              <a:endParaRPr>
                <a:solidFill>
                  <a:schemeClr val="lt1"/>
                </a:solidFill>
              </a:endParaRPr>
            </a:p>
          </p:txBody>
        </p:sp>
      </p:grpSp>
      <p:sp>
        <p:nvSpPr>
          <p:cNvPr id="119" name="Google Shape;119;p14"/>
          <p:cNvSpPr/>
          <p:nvPr/>
        </p:nvSpPr>
        <p:spPr>
          <a:xfrm>
            <a:off x="-2627572" y="-733336"/>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
        <p:nvSpPr>
          <p:cNvPr id="120" name="Google Shape;120;p14"/>
          <p:cNvSpPr txBox="1"/>
          <p:nvPr/>
        </p:nvSpPr>
        <p:spPr>
          <a:xfrm>
            <a:off x="482550" y="5562175"/>
            <a:ext cx="8178900" cy="26937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US" sz="2400">
                <a:solidFill>
                  <a:schemeClr val="dk1"/>
                </a:solidFill>
                <a:latin typeface="Inter"/>
                <a:ea typeface="Inter"/>
                <a:cs typeface="Inter"/>
                <a:sym typeface="Inter"/>
              </a:rPr>
              <a:t>Historical Empathy</a:t>
            </a:r>
            <a:endParaRPr b="1" sz="2400">
              <a:solidFill>
                <a:schemeClr val="dk1"/>
              </a:solidFill>
              <a:latin typeface="Inter"/>
              <a:ea typeface="Inter"/>
              <a:cs typeface="Inter"/>
              <a:sym typeface="Inter"/>
            </a:endParaRPr>
          </a:p>
          <a:p>
            <a:pPr indent="0" lvl="0" marL="0" rtl="0" algn="ctr">
              <a:spcBef>
                <a:spcPts val="0"/>
              </a:spcBef>
              <a:spcAft>
                <a:spcPts val="0"/>
              </a:spcAft>
              <a:buNone/>
            </a:pPr>
            <a:r>
              <a:t/>
            </a:r>
            <a:endParaRPr b="1" sz="1900">
              <a:solidFill>
                <a:schemeClr val="dk1"/>
              </a:solidFill>
              <a:latin typeface="Inter"/>
              <a:ea typeface="Inter"/>
              <a:cs typeface="Inter"/>
              <a:sym typeface="Inter"/>
            </a:endParaRPr>
          </a:p>
          <a:p>
            <a:pPr indent="0" lvl="0" marL="0" rtl="0" algn="l">
              <a:spcBef>
                <a:spcPts val="0"/>
              </a:spcBef>
              <a:spcAft>
                <a:spcPts val="0"/>
              </a:spcAft>
              <a:buNone/>
            </a:pPr>
            <a:r>
              <a:rPr lang="en-US" sz="2400">
                <a:solidFill>
                  <a:schemeClr val="dk1"/>
                </a:solidFill>
                <a:latin typeface="Inter"/>
                <a:ea typeface="Inter"/>
                <a:cs typeface="Inter"/>
                <a:sym typeface="Inter"/>
              </a:rPr>
              <a:t>Thinking historically means seeking to understand the past on its own terms by considering the context and perspectives of the era. It also means being aware of our own point of view to avoid presentism in our evaluation of the past.</a:t>
            </a:r>
            <a:endParaRPr/>
          </a:p>
        </p:txBody>
      </p:sp>
      <p:sp>
        <p:nvSpPr>
          <p:cNvPr id="121" name="Google Shape;121;p14"/>
          <p:cNvSpPr txBox="1"/>
          <p:nvPr/>
        </p:nvSpPr>
        <p:spPr>
          <a:xfrm>
            <a:off x="9606175" y="5669725"/>
            <a:ext cx="8178900" cy="30630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US" sz="2400">
                <a:solidFill>
                  <a:schemeClr val="dk1"/>
                </a:solidFill>
                <a:latin typeface="Inter"/>
                <a:ea typeface="Inter"/>
                <a:cs typeface="Inter"/>
                <a:sym typeface="Inter"/>
              </a:rPr>
              <a:t>Perspective</a:t>
            </a:r>
            <a:endParaRPr b="1" sz="2400">
              <a:solidFill>
                <a:schemeClr val="dk1"/>
              </a:solidFill>
              <a:latin typeface="Inter"/>
              <a:ea typeface="Inter"/>
              <a:cs typeface="Inter"/>
              <a:sym typeface="Inter"/>
            </a:endParaRPr>
          </a:p>
          <a:p>
            <a:pPr indent="0" lvl="0" marL="0" rtl="0" algn="ctr">
              <a:spcBef>
                <a:spcPts val="0"/>
              </a:spcBef>
              <a:spcAft>
                <a:spcPts val="0"/>
              </a:spcAft>
              <a:buNone/>
            </a:pPr>
            <a:r>
              <a:t/>
            </a:r>
            <a:endParaRPr b="1" sz="19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US" sz="2400">
                <a:solidFill>
                  <a:schemeClr val="dk1"/>
                </a:solidFill>
                <a:latin typeface="Inter"/>
                <a:ea typeface="Inter"/>
                <a:cs typeface="Inter"/>
                <a:sym typeface="Inter"/>
              </a:rPr>
              <a:t>Thinking historically means considering how one's personhood has influenced their perspective. It also means recognizing how diverse viewpoints and experiences shape the understanding of historical events. This allows students of history to cultivate empathy for the people of the past that are studied.</a:t>
            </a:r>
            <a:endParaRPr sz="2400"/>
          </a:p>
        </p:txBody>
      </p:sp>
      <p:pic>
        <p:nvPicPr>
          <p:cNvPr id="122" name="Google Shape;122;p14"/>
          <p:cNvPicPr preferRelativeResize="0"/>
          <p:nvPr/>
        </p:nvPicPr>
        <p:blipFill>
          <a:blip r:embed="rId4">
            <a:alphaModFix/>
          </a:blip>
          <a:stretch>
            <a:fillRect/>
          </a:stretch>
        </p:blipFill>
        <p:spPr>
          <a:xfrm>
            <a:off x="12746163" y="3701805"/>
            <a:ext cx="1898913" cy="1898913"/>
          </a:xfrm>
          <a:prstGeom prst="rect">
            <a:avLst/>
          </a:prstGeom>
          <a:noFill/>
          <a:ln>
            <a:noFill/>
          </a:ln>
        </p:spPr>
      </p:pic>
      <p:pic>
        <p:nvPicPr>
          <p:cNvPr id="123" name="Google Shape;123;p14"/>
          <p:cNvPicPr preferRelativeResize="0"/>
          <p:nvPr/>
        </p:nvPicPr>
        <p:blipFill>
          <a:blip r:embed="rId5">
            <a:alphaModFix/>
          </a:blip>
          <a:stretch>
            <a:fillRect/>
          </a:stretch>
        </p:blipFill>
        <p:spPr>
          <a:xfrm>
            <a:off x="3622551" y="3701800"/>
            <a:ext cx="1730775" cy="1730775"/>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7" name="Shape 127"/>
        <p:cNvGrpSpPr/>
        <p:nvPr/>
      </p:nvGrpSpPr>
      <p:grpSpPr>
        <a:xfrm>
          <a:off x="0" y="0"/>
          <a:ext cx="0" cy="0"/>
          <a:chOff x="0" y="0"/>
          <a:chExt cx="0" cy="0"/>
        </a:xfrm>
      </p:grpSpPr>
      <p:sp>
        <p:nvSpPr>
          <p:cNvPr id="128" name="Google Shape;128;p15"/>
          <p:cNvSpPr txBox="1"/>
          <p:nvPr/>
        </p:nvSpPr>
        <p:spPr>
          <a:xfrm>
            <a:off x="1791340" y="3962780"/>
            <a:ext cx="14705400" cy="15393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Clr>
                <a:srgbClr val="000000"/>
              </a:buClr>
              <a:buSzPts val="1100"/>
              <a:buFont typeface="Arial"/>
              <a:buNone/>
            </a:pPr>
            <a:r>
              <a:rPr i="1" lang="en-US" sz="5000">
                <a:solidFill>
                  <a:schemeClr val="dk1"/>
                </a:solidFill>
                <a:latin typeface="Inter"/>
                <a:ea typeface="Inter"/>
                <a:cs typeface="Inter"/>
                <a:sym typeface="Inter"/>
              </a:rPr>
              <a:t>How did rulers in African societies respond to European traders in the event of slavery?</a:t>
            </a:r>
            <a:endParaRPr sz="5000">
              <a:solidFill>
                <a:srgbClr val="231F20"/>
              </a:solidFill>
              <a:latin typeface="Inter"/>
              <a:ea typeface="Inter"/>
              <a:cs typeface="Inter"/>
              <a:sym typeface="Inter"/>
            </a:endParaRPr>
          </a:p>
        </p:txBody>
      </p:sp>
      <p:sp>
        <p:nvSpPr>
          <p:cNvPr id="129" name="Google Shape;129;p15"/>
          <p:cNvSpPr/>
          <p:nvPr/>
        </p:nvSpPr>
        <p:spPr>
          <a:xfrm>
            <a:off x="13764167" y="7198799"/>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130" name="Google Shape;130;p15"/>
          <p:cNvGrpSpPr/>
          <p:nvPr/>
        </p:nvGrpSpPr>
        <p:grpSpPr>
          <a:xfrm>
            <a:off x="-254016" y="9230009"/>
            <a:ext cx="18796043" cy="937448"/>
            <a:chOff x="204" y="0"/>
            <a:chExt cx="25061391" cy="1249931"/>
          </a:xfrm>
        </p:grpSpPr>
        <p:grpSp>
          <p:nvGrpSpPr>
            <p:cNvPr id="131" name="Google Shape;131;p15"/>
            <p:cNvGrpSpPr/>
            <p:nvPr/>
          </p:nvGrpSpPr>
          <p:grpSpPr>
            <a:xfrm rot="5400000">
              <a:off x="12002369" y="-11663474"/>
              <a:ext cx="1249931" cy="24576878"/>
              <a:chOff x="0" y="-38100"/>
              <a:chExt cx="246900" cy="4854692"/>
            </a:xfrm>
          </p:grpSpPr>
          <p:sp>
            <p:nvSpPr>
              <p:cNvPr id="132" name="Google Shape;132;p15"/>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133" name="Google Shape;133;p15"/>
              <p:cNvSpPr txBox="1"/>
              <p:nvPr/>
            </p:nvSpPr>
            <p:spPr>
              <a:xfrm>
                <a:off x="0" y="-38100"/>
                <a:ext cx="246900" cy="48546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134" name="Google Shape;134;p15"/>
            <p:cNvSpPr txBox="1"/>
            <p:nvPr/>
          </p:nvSpPr>
          <p:spPr>
            <a:xfrm>
              <a:off x="7951598" y="305302"/>
              <a:ext cx="9176100" cy="5541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700" u="none" cap="none" strike="noStrike">
                  <a:solidFill>
                    <a:srgbClr val="231F20"/>
                  </a:solidFill>
                  <a:latin typeface="Halant"/>
                  <a:ea typeface="Halant"/>
                  <a:cs typeface="Halant"/>
                  <a:sym typeface="Halant"/>
                </a:rPr>
                <a:t>© Thinking Nation 202</a:t>
              </a:r>
              <a:r>
                <a:rPr b="1" lang="en-US" sz="2700">
                  <a:solidFill>
                    <a:srgbClr val="231F20"/>
                  </a:solidFill>
                  <a:latin typeface="Halant"/>
                  <a:ea typeface="Halant"/>
                  <a:cs typeface="Halant"/>
                  <a:sym typeface="Halant"/>
                </a:rPr>
                <a:t>5</a:t>
              </a:r>
              <a:endParaRPr/>
            </a:p>
          </p:txBody>
        </p:sp>
        <p:cxnSp>
          <p:nvCxnSpPr>
            <p:cNvPr id="135" name="Google Shape;135;p15"/>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136" name="Google Shape;136;p15"/>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137" name="Google Shape;137;p15"/>
          <p:cNvSpPr txBox="1"/>
          <p:nvPr/>
        </p:nvSpPr>
        <p:spPr>
          <a:xfrm>
            <a:off x="2553980" y="1943100"/>
            <a:ext cx="13179900" cy="13083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US" sz="8499">
                <a:solidFill>
                  <a:srgbClr val="231F20"/>
                </a:solidFill>
                <a:latin typeface="Halant"/>
                <a:ea typeface="Halant"/>
                <a:cs typeface="Halant"/>
                <a:sym typeface="Halant"/>
              </a:rPr>
              <a:t>SUPPORTING QUESTION</a:t>
            </a:r>
            <a:endParaRPr/>
          </a:p>
        </p:txBody>
      </p:sp>
      <p:grpSp>
        <p:nvGrpSpPr>
          <p:cNvPr id="138" name="Google Shape;138;p15"/>
          <p:cNvGrpSpPr/>
          <p:nvPr/>
        </p:nvGrpSpPr>
        <p:grpSpPr>
          <a:xfrm>
            <a:off x="15859155" y="-98041"/>
            <a:ext cx="1562625" cy="1771271"/>
            <a:chOff x="0" y="-130721"/>
            <a:chExt cx="2083500" cy="2361695"/>
          </a:xfrm>
        </p:grpSpPr>
        <p:grpSp>
          <p:nvGrpSpPr>
            <p:cNvPr id="139" name="Google Shape;139;p15"/>
            <p:cNvGrpSpPr/>
            <p:nvPr/>
          </p:nvGrpSpPr>
          <p:grpSpPr>
            <a:xfrm>
              <a:off x="75599" y="-130721"/>
              <a:ext cx="1932614" cy="2361695"/>
              <a:chOff x="0" y="-47625"/>
              <a:chExt cx="704100" cy="860425"/>
            </a:xfrm>
          </p:grpSpPr>
          <p:sp>
            <p:nvSpPr>
              <p:cNvPr id="140" name="Google Shape;140;p15"/>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38E0A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1" name="Google Shape;141;p15"/>
              <p:cNvSpPr txBox="1"/>
              <p:nvPr/>
            </p:nvSpPr>
            <p:spPr>
              <a:xfrm>
                <a:off x="0" y="-47625"/>
                <a:ext cx="704100" cy="7335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142" name="Google Shape;142;p15"/>
            <p:cNvSpPr txBox="1"/>
            <p:nvPr/>
          </p:nvSpPr>
          <p:spPr>
            <a:xfrm>
              <a:off x="0" y="447107"/>
              <a:ext cx="2083500" cy="11442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US" sz="5575">
                  <a:solidFill>
                    <a:schemeClr val="lt1"/>
                  </a:solidFill>
                  <a:latin typeface="Halant"/>
                  <a:ea typeface="Halant"/>
                  <a:cs typeface="Halant"/>
                  <a:sym typeface="Halant"/>
                </a:rPr>
                <a:t>3</a:t>
              </a:r>
              <a:endParaRPr>
                <a:solidFill>
                  <a:schemeClr val="lt1"/>
                </a:solidFill>
              </a:endParaRPr>
            </a:p>
          </p:txBody>
        </p:sp>
      </p:grpSp>
      <p:sp>
        <p:nvSpPr>
          <p:cNvPr id="143" name="Google Shape;143;p15"/>
          <p:cNvSpPr/>
          <p:nvPr/>
        </p:nvSpPr>
        <p:spPr>
          <a:xfrm>
            <a:off x="-2627572" y="-733336"/>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7" name="Shape 147"/>
        <p:cNvGrpSpPr/>
        <p:nvPr/>
      </p:nvGrpSpPr>
      <p:grpSpPr>
        <a:xfrm>
          <a:off x="0" y="0"/>
          <a:ext cx="0" cy="0"/>
          <a:chOff x="0" y="0"/>
          <a:chExt cx="0" cy="0"/>
        </a:xfrm>
      </p:grpSpPr>
      <p:sp>
        <p:nvSpPr>
          <p:cNvPr id="148" name="Google Shape;148;p16"/>
          <p:cNvSpPr txBox="1"/>
          <p:nvPr/>
        </p:nvSpPr>
        <p:spPr>
          <a:xfrm>
            <a:off x="1028700" y="876300"/>
            <a:ext cx="16230600" cy="10773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US" sz="6999">
                <a:solidFill>
                  <a:srgbClr val="231F20"/>
                </a:solidFill>
                <a:latin typeface="Halant"/>
                <a:ea typeface="Halant"/>
                <a:cs typeface="Halant"/>
                <a:sym typeface="Halant"/>
              </a:rPr>
              <a:t>BACKGROUND READING</a:t>
            </a:r>
            <a:endParaRPr sz="100"/>
          </a:p>
        </p:txBody>
      </p:sp>
      <p:sp>
        <p:nvSpPr>
          <p:cNvPr id="149" name="Google Shape;149;p16"/>
          <p:cNvSpPr/>
          <p:nvPr/>
        </p:nvSpPr>
        <p:spPr>
          <a:xfrm>
            <a:off x="13764167" y="6571628"/>
            <a:ext cx="7315200" cy="2477783"/>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3">
              <a:alphaModFix/>
            </a:blip>
            <a:stretch>
              <a:fillRect b="0" l="0" r="0" t="0"/>
            </a:stretch>
          </a:blipFill>
          <a:ln>
            <a:noFill/>
          </a:ln>
        </p:spPr>
      </p:sp>
      <p:grpSp>
        <p:nvGrpSpPr>
          <p:cNvPr id="150" name="Google Shape;150;p16"/>
          <p:cNvGrpSpPr/>
          <p:nvPr/>
        </p:nvGrpSpPr>
        <p:grpSpPr>
          <a:xfrm>
            <a:off x="15859155" y="-98041"/>
            <a:ext cx="1562625" cy="1771271"/>
            <a:chOff x="0" y="-130721"/>
            <a:chExt cx="2083500" cy="2361695"/>
          </a:xfrm>
        </p:grpSpPr>
        <p:grpSp>
          <p:nvGrpSpPr>
            <p:cNvPr id="151" name="Google Shape;151;p16"/>
            <p:cNvGrpSpPr/>
            <p:nvPr/>
          </p:nvGrpSpPr>
          <p:grpSpPr>
            <a:xfrm>
              <a:off x="75599" y="-130721"/>
              <a:ext cx="1932614" cy="2361695"/>
              <a:chOff x="0" y="-47625"/>
              <a:chExt cx="704100" cy="860425"/>
            </a:xfrm>
          </p:grpSpPr>
          <p:sp>
            <p:nvSpPr>
              <p:cNvPr id="152" name="Google Shape;152;p16"/>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E95C3D"/>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3" name="Google Shape;153;p16"/>
              <p:cNvSpPr txBox="1"/>
              <p:nvPr/>
            </p:nvSpPr>
            <p:spPr>
              <a:xfrm>
                <a:off x="0" y="-47625"/>
                <a:ext cx="704100" cy="7335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154" name="Google Shape;154;p16"/>
            <p:cNvSpPr txBox="1"/>
            <p:nvPr/>
          </p:nvSpPr>
          <p:spPr>
            <a:xfrm>
              <a:off x="0" y="447107"/>
              <a:ext cx="2083500" cy="11442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US" sz="5575">
                  <a:solidFill>
                    <a:srgbClr val="231F20"/>
                  </a:solidFill>
                  <a:latin typeface="Halant"/>
                  <a:ea typeface="Halant"/>
                  <a:cs typeface="Halant"/>
                  <a:sym typeface="Halant"/>
                </a:rPr>
                <a:t>4</a:t>
              </a:r>
              <a:endParaRPr/>
            </a:p>
          </p:txBody>
        </p:sp>
      </p:grpSp>
      <p:sp>
        <p:nvSpPr>
          <p:cNvPr id="155" name="Google Shape;155;p16"/>
          <p:cNvSpPr/>
          <p:nvPr/>
        </p:nvSpPr>
        <p:spPr>
          <a:xfrm>
            <a:off x="-2628900" y="-1449083"/>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156" name="Google Shape;156;p16"/>
          <p:cNvGrpSpPr/>
          <p:nvPr/>
        </p:nvGrpSpPr>
        <p:grpSpPr>
          <a:xfrm>
            <a:off x="-254016" y="9230009"/>
            <a:ext cx="18796043" cy="937448"/>
            <a:chOff x="204" y="0"/>
            <a:chExt cx="25061391" cy="1249931"/>
          </a:xfrm>
        </p:grpSpPr>
        <p:grpSp>
          <p:nvGrpSpPr>
            <p:cNvPr id="157" name="Google Shape;157;p16"/>
            <p:cNvGrpSpPr/>
            <p:nvPr/>
          </p:nvGrpSpPr>
          <p:grpSpPr>
            <a:xfrm rot="5400000">
              <a:off x="12002369" y="-11663474"/>
              <a:ext cx="1249931" cy="24576878"/>
              <a:chOff x="0" y="-38100"/>
              <a:chExt cx="246900" cy="4854692"/>
            </a:xfrm>
          </p:grpSpPr>
          <p:sp>
            <p:nvSpPr>
              <p:cNvPr id="158" name="Google Shape;158;p16"/>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159" name="Google Shape;159;p16"/>
              <p:cNvSpPr txBox="1"/>
              <p:nvPr/>
            </p:nvSpPr>
            <p:spPr>
              <a:xfrm>
                <a:off x="0" y="-38100"/>
                <a:ext cx="246900" cy="48546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160" name="Google Shape;160;p16"/>
            <p:cNvSpPr txBox="1"/>
            <p:nvPr/>
          </p:nvSpPr>
          <p:spPr>
            <a:xfrm>
              <a:off x="7951598" y="305302"/>
              <a:ext cx="9176100" cy="5541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700" u="none" cap="none" strike="noStrike">
                  <a:solidFill>
                    <a:srgbClr val="231F20"/>
                  </a:solidFill>
                  <a:latin typeface="Halant"/>
                  <a:ea typeface="Halant"/>
                  <a:cs typeface="Halant"/>
                  <a:sym typeface="Halant"/>
                </a:rPr>
                <a:t>© Thinking Nation 202</a:t>
              </a:r>
              <a:r>
                <a:rPr b="1" lang="en-US" sz="2700">
                  <a:solidFill>
                    <a:srgbClr val="231F20"/>
                  </a:solidFill>
                  <a:latin typeface="Halant"/>
                  <a:ea typeface="Halant"/>
                  <a:cs typeface="Halant"/>
                  <a:sym typeface="Halant"/>
                </a:rPr>
                <a:t>5</a:t>
              </a:r>
              <a:endParaRPr/>
            </a:p>
          </p:txBody>
        </p:sp>
        <p:cxnSp>
          <p:nvCxnSpPr>
            <p:cNvPr id="161" name="Google Shape;161;p16"/>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162" name="Google Shape;162;p16"/>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163" name="Google Shape;163;p16"/>
          <p:cNvSpPr txBox="1"/>
          <p:nvPr/>
        </p:nvSpPr>
        <p:spPr>
          <a:xfrm>
            <a:off x="1091475" y="3044600"/>
            <a:ext cx="9539400" cy="49254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US" sz="4400">
                <a:latin typeface="Inter"/>
                <a:ea typeface="Inter"/>
                <a:cs typeface="Inter"/>
                <a:sym typeface="Inter"/>
              </a:rPr>
              <a:t>Directions:</a:t>
            </a:r>
            <a:endParaRPr b="1" sz="4400">
              <a:latin typeface="Inter"/>
              <a:ea typeface="Inter"/>
              <a:cs typeface="Inter"/>
              <a:sym typeface="Inter"/>
            </a:endParaRPr>
          </a:p>
          <a:p>
            <a:pPr indent="0" lvl="0" marL="0" rtl="0" algn="l">
              <a:spcBef>
                <a:spcPts val="0"/>
              </a:spcBef>
              <a:spcAft>
                <a:spcPts val="0"/>
              </a:spcAft>
              <a:buNone/>
            </a:pPr>
            <a:r>
              <a:rPr lang="en-US" sz="4400">
                <a:latin typeface="Inter"/>
                <a:ea typeface="Inter"/>
                <a:cs typeface="Inter"/>
                <a:sym typeface="Inter"/>
              </a:rPr>
              <a:t>Read the background information on how African rulers resisted against European traders during the slave trade. Then, answer the questions that follow.</a:t>
            </a:r>
            <a:endParaRPr sz="4400">
              <a:latin typeface="Inter"/>
              <a:ea typeface="Inter"/>
              <a:cs typeface="Inter"/>
              <a:sym typeface="Inter"/>
            </a:endParaRPr>
          </a:p>
          <a:p>
            <a:pPr indent="0" lvl="0" marL="0" rtl="0" algn="l">
              <a:spcBef>
                <a:spcPts val="0"/>
              </a:spcBef>
              <a:spcAft>
                <a:spcPts val="0"/>
              </a:spcAft>
              <a:buNone/>
            </a:pPr>
            <a:r>
              <a:t/>
            </a:r>
            <a:endParaRPr sz="4400">
              <a:latin typeface="Inter"/>
              <a:ea typeface="Inter"/>
              <a:cs typeface="Inter"/>
              <a:sym typeface="Inter"/>
            </a:endParaRPr>
          </a:p>
        </p:txBody>
      </p:sp>
      <p:pic>
        <p:nvPicPr>
          <p:cNvPr id="164" name="Google Shape;164;p16"/>
          <p:cNvPicPr preferRelativeResize="0"/>
          <p:nvPr/>
        </p:nvPicPr>
        <p:blipFill>
          <a:blip r:embed="rId4">
            <a:alphaModFix/>
          </a:blip>
          <a:stretch>
            <a:fillRect/>
          </a:stretch>
        </p:blipFill>
        <p:spPr>
          <a:xfrm>
            <a:off x="11135975" y="2311582"/>
            <a:ext cx="5670100" cy="579895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8" name="Shape 168"/>
        <p:cNvGrpSpPr/>
        <p:nvPr/>
      </p:nvGrpSpPr>
      <p:grpSpPr>
        <a:xfrm>
          <a:off x="0" y="0"/>
          <a:ext cx="0" cy="0"/>
          <a:chOff x="0" y="0"/>
          <a:chExt cx="0" cy="0"/>
        </a:xfrm>
      </p:grpSpPr>
      <p:sp>
        <p:nvSpPr>
          <p:cNvPr id="169" name="Google Shape;169;p17"/>
          <p:cNvSpPr txBox="1"/>
          <p:nvPr/>
        </p:nvSpPr>
        <p:spPr>
          <a:xfrm>
            <a:off x="1028700" y="876300"/>
            <a:ext cx="16230600" cy="10773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US" sz="6999">
                <a:solidFill>
                  <a:srgbClr val="231F20"/>
                </a:solidFill>
                <a:latin typeface="Halant"/>
                <a:ea typeface="Halant"/>
                <a:cs typeface="Halant"/>
                <a:sym typeface="Halant"/>
              </a:rPr>
              <a:t>PRIMARY</a:t>
            </a:r>
            <a:r>
              <a:rPr b="1" lang="en-US" sz="6999">
                <a:solidFill>
                  <a:srgbClr val="231F20"/>
                </a:solidFill>
                <a:latin typeface="Halant"/>
                <a:ea typeface="Halant"/>
                <a:cs typeface="Halant"/>
                <a:sym typeface="Halant"/>
              </a:rPr>
              <a:t> SOURCE ANALYSIS</a:t>
            </a:r>
            <a:endParaRPr sz="100"/>
          </a:p>
        </p:txBody>
      </p:sp>
      <p:sp>
        <p:nvSpPr>
          <p:cNvPr id="170" name="Google Shape;170;p17"/>
          <p:cNvSpPr/>
          <p:nvPr/>
        </p:nvSpPr>
        <p:spPr>
          <a:xfrm>
            <a:off x="13764167" y="6571628"/>
            <a:ext cx="7315200" cy="2477783"/>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3">
              <a:alphaModFix/>
            </a:blip>
            <a:stretch>
              <a:fillRect b="0" l="0" r="0" t="0"/>
            </a:stretch>
          </a:blipFill>
          <a:ln>
            <a:noFill/>
          </a:ln>
        </p:spPr>
      </p:sp>
      <p:grpSp>
        <p:nvGrpSpPr>
          <p:cNvPr id="171" name="Google Shape;171;p17"/>
          <p:cNvGrpSpPr/>
          <p:nvPr/>
        </p:nvGrpSpPr>
        <p:grpSpPr>
          <a:xfrm>
            <a:off x="15859155" y="-98041"/>
            <a:ext cx="1562625" cy="1771271"/>
            <a:chOff x="0" y="-130721"/>
            <a:chExt cx="2083500" cy="2361695"/>
          </a:xfrm>
        </p:grpSpPr>
        <p:grpSp>
          <p:nvGrpSpPr>
            <p:cNvPr id="172" name="Google Shape;172;p17"/>
            <p:cNvGrpSpPr/>
            <p:nvPr/>
          </p:nvGrpSpPr>
          <p:grpSpPr>
            <a:xfrm>
              <a:off x="75599" y="-130721"/>
              <a:ext cx="1932614" cy="2361695"/>
              <a:chOff x="0" y="-47625"/>
              <a:chExt cx="704100" cy="860425"/>
            </a:xfrm>
          </p:grpSpPr>
          <p:sp>
            <p:nvSpPr>
              <p:cNvPr id="173" name="Google Shape;173;p17"/>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E95C3D"/>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4" name="Google Shape;174;p17"/>
              <p:cNvSpPr txBox="1"/>
              <p:nvPr/>
            </p:nvSpPr>
            <p:spPr>
              <a:xfrm>
                <a:off x="0" y="-47625"/>
                <a:ext cx="704100" cy="7335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175" name="Google Shape;175;p17"/>
            <p:cNvSpPr txBox="1"/>
            <p:nvPr/>
          </p:nvSpPr>
          <p:spPr>
            <a:xfrm>
              <a:off x="0" y="447107"/>
              <a:ext cx="2083500" cy="11442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US" sz="5575">
                  <a:solidFill>
                    <a:srgbClr val="231F20"/>
                  </a:solidFill>
                  <a:latin typeface="Halant"/>
                  <a:ea typeface="Halant"/>
                  <a:cs typeface="Halant"/>
                  <a:sym typeface="Halant"/>
                </a:rPr>
                <a:t>5</a:t>
              </a:r>
              <a:endParaRPr/>
            </a:p>
          </p:txBody>
        </p:sp>
      </p:grpSp>
      <p:sp>
        <p:nvSpPr>
          <p:cNvPr id="176" name="Google Shape;176;p17"/>
          <p:cNvSpPr/>
          <p:nvPr/>
        </p:nvSpPr>
        <p:spPr>
          <a:xfrm>
            <a:off x="-2628900" y="-1449083"/>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177" name="Google Shape;177;p17"/>
          <p:cNvGrpSpPr/>
          <p:nvPr/>
        </p:nvGrpSpPr>
        <p:grpSpPr>
          <a:xfrm>
            <a:off x="-254016" y="9230009"/>
            <a:ext cx="18796043" cy="937448"/>
            <a:chOff x="204" y="0"/>
            <a:chExt cx="25061391" cy="1249931"/>
          </a:xfrm>
        </p:grpSpPr>
        <p:grpSp>
          <p:nvGrpSpPr>
            <p:cNvPr id="178" name="Google Shape;178;p17"/>
            <p:cNvGrpSpPr/>
            <p:nvPr/>
          </p:nvGrpSpPr>
          <p:grpSpPr>
            <a:xfrm rot="5400000">
              <a:off x="12002369" y="-11663474"/>
              <a:ext cx="1249931" cy="24576878"/>
              <a:chOff x="0" y="-38100"/>
              <a:chExt cx="246900" cy="4854692"/>
            </a:xfrm>
          </p:grpSpPr>
          <p:sp>
            <p:nvSpPr>
              <p:cNvPr id="179" name="Google Shape;179;p17"/>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180" name="Google Shape;180;p17"/>
              <p:cNvSpPr txBox="1"/>
              <p:nvPr/>
            </p:nvSpPr>
            <p:spPr>
              <a:xfrm>
                <a:off x="0" y="-38100"/>
                <a:ext cx="246900" cy="48546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181" name="Google Shape;181;p17"/>
            <p:cNvSpPr txBox="1"/>
            <p:nvPr/>
          </p:nvSpPr>
          <p:spPr>
            <a:xfrm>
              <a:off x="7951598" y="305302"/>
              <a:ext cx="9176100" cy="5541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700" u="none" cap="none" strike="noStrike">
                  <a:solidFill>
                    <a:srgbClr val="231F20"/>
                  </a:solidFill>
                  <a:latin typeface="Halant"/>
                  <a:ea typeface="Halant"/>
                  <a:cs typeface="Halant"/>
                  <a:sym typeface="Halant"/>
                </a:rPr>
                <a:t>© Thinking Nation 202</a:t>
              </a:r>
              <a:r>
                <a:rPr b="1" lang="en-US" sz="2700">
                  <a:solidFill>
                    <a:srgbClr val="231F20"/>
                  </a:solidFill>
                  <a:latin typeface="Halant"/>
                  <a:ea typeface="Halant"/>
                  <a:cs typeface="Halant"/>
                  <a:sym typeface="Halant"/>
                </a:rPr>
                <a:t>5</a:t>
              </a:r>
              <a:endParaRPr/>
            </a:p>
          </p:txBody>
        </p:sp>
        <p:cxnSp>
          <p:nvCxnSpPr>
            <p:cNvPr id="182" name="Google Shape;182;p17"/>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183" name="Google Shape;183;p17"/>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184" name="Google Shape;184;p17"/>
          <p:cNvSpPr txBox="1"/>
          <p:nvPr/>
        </p:nvSpPr>
        <p:spPr>
          <a:xfrm>
            <a:off x="1136350" y="2823950"/>
            <a:ext cx="7191900" cy="517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sz="2700">
                <a:latin typeface="Inter"/>
                <a:ea typeface="Inter"/>
                <a:cs typeface="Inter"/>
                <a:sym typeface="Inter"/>
              </a:rPr>
              <a:t>In 1526, the king of the Kongo, Nzinga Mbemba (who by this time had adopted the Christian name of Afonso I) began writing a series of twenty-four letters to the Portuguese King Joao III appealing for an end to the slave trade. While a trading relationship had been in place between Portugal and Kongo since the 1480s, Afonso was increasingly unhappy that the relationship between both countries had degenerated into one in which the slave trade had become increasingly important.</a:t>
            </a:r>
            <a:endParaRPr sz="2700">
              <a:latin typeface="Inter"/>
              <a:ea typeface="Inter"/>
              <a:cs typeface="Inter"/>
              <a:sym typeface="Inter"/>
            </a:endParaRPr>
          </a:p>
        </p:txBody>
      </p:sp>
      <p:pic>
        <p:nvPicPr>
          <p:cNvPr id="185" name="Google Shape;185;p17"/>
          <p:cNvPicPr preferRelativeResize="0"/>
          <p:nvPr/>
        </p:nvPicPr>
        <p:blipFill rotWithShape="1">
          <a:blip r:embed="rId4">
            <a:alphaModFix/>
          </a:blip>
          <a:srcRect b="6672" l="0" r="0" t="0"/>
          <a:stretch/>
        </p:blipFill>
        <p:spPr>
          <a:xfrm>
            <a:off x="8480650" y="2338613"/>
            <a:ext cx="4559126" cy="6506375"/>
          </a:xfrm>
          <a:prstGeom prst="rect">
            <a:avLst/>
          </a:prstGeom>
          <a:noFill/>
          <a:ln>
            <a:noFill/>
          </a:ln>
        </p:spPr>
      </p:pic>
      <p:pic>
        <p:nvPicPr>
          <p:cNvPr id="186" name="Google Shape;186;p17"/>
          <p:cNvPicPr preferRelativeResize="0"/>
          <p:nvPr/>
        </p:nvPicPr>
        <p:blipFill>
          <a:blip r:embed="rId5">
            <a:alphaModFix/>
          </a:blip>
          <a:stretch>
            <a:fillRect/>
          </a:stretch>
        </p:blipFill>
        <p:spPr>
          <a:xfrm>
            <a:off x="13493874" y="2338625"/>
            <a:ext cx="3927900" cy="633820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0" name="Shape 190"/>
        <p:cNvGrpSpPr/>
        <p:nvPr/>
      </p:nvGrpSpPr>
      <p:grpSpPr>
        <a:xfrm>
          <a:off x="0" y="0"/>
          <a:ext cx="0" cy="0"/>
          <a:chOff x="0" y="0"/>
          <a:chExt cx="0" cy="0"/>
        </a:xfrm>
      </p:grpSpPr>
      <p:sp>
        <p:nvSpPr>
          <p:cNvPr id="191" name="Google Shape;191;p18"/>
          <p:cNvSpPr txBox="1"/>
          <p:nvPr/>
        </p:nvSpPr>
        <p:spPr>
          <a:xfrm>
            <a:off x="1028700" y="876300"/>
            <a:ext cx="16230600" cy="13083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US" sz="8499">
                <a:solidFill>
                  <a:schemeClr val="dk1"/>
                </a:solidFill>
                <a:latin typeface="Halant"/>
                <a:ea typeface="Halant"/>
                <a:cs typeface="Halant"/>
                <a:sym typeface="Halant"/>
              </a:rPr>
              <a:t>DIRECTIONS</a:t>
            </a:r>
            <a:endParaRPr>
              <a:solidFill>
                <a:schemeClr val="dk1"/>
              </a:solidFill>
            </a:endParaRPr>
          </a:p>
        </p:txBody>
      </p:sp>
      <p:grpSp>
        <p:nvGrpSpPr>
          <p:cNvPr id="192" name="Google Shape;192;p18"/>
          <p:cNvGrpSpPr/>
          <p:nvPr/>
        </p:nvGrpSpPr>
        <p:grpSpPr>
          <a:xfrm>
            <a:off x="1704735" y="2909569"/>
            <a:ext cx="9948368" cy="1900800"/>
            <a:chOff x="1704735" y="2909569"/>
            <a:chExt cx="9948368" cy="1900800"/>
          </a:xfrm>
        </p:grpSpPr>
        <p:grpSp>
          <p:nvGrpSpPr>
            <p:cNvPr id="193" name="Google Shape;193;p18"/>
            <p:cNvGrpSpPr/>
            <p:nvPr/>
          </p:nvGrpSpPr>
          <p:grpSpPr>
            <a:xfrm>
              <a:off x="1704735" y="3307265"/>
              <a:ext cx="1105500" cy="1105408"/>
              <a:chOff x="1704735" y="2780838"/>
              <a:chExt cx="1105500" cy="1105408"/>
            </a:xfrm>
          </p:grpSpPr>
          <p:grpSp>
            <p:nvGrpSpPr>
              <p:cNvPr id="194" name="Google Shape;194;p18"/>
              <p:cNvGrpSpPr/>
              <p:nvPr/>
            </p:nvGrpSpPr>
            <p:grpSpPr>
              <a:xfrm>
                <a:off x="1704735" y="2780838"/>
                <a:ext cx="1105408" cy="1105408"/>
                <a:chOff x="0" y="-56030"/>
                <a:chExt cx="812800" cy="812800"/>
              </a:xfrm>
            </p:grpSpPr>
            <p:sp>
              <p:nvSpPr>
                <p:cNvPr id="195" name="Google Shape;195;p18"/>
                <p:cNvSpPr/>
                <p:nvPr/>
              </p:nvSpPr>
              <p:spPr>
                <a:xfrm>
                  <a:off x="0" y="-56030"/>
                  <a:ext cx="812800" cy="812800"/>
                </a:xfrm>
                <a:custGeom>
                  <a:rect b="b" l="l" r="r" t="t"/>
                  <a:pathLst>
                    <a:path extrusionOk="0" h="812800" w="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231F2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6" name="Google Shape;196;p18"/>
                <p:cNvSpPr txBox="1"/>
                <p:nvPr/>
              </p:nvSpPr>
              <p:spPr>
                <a:xfrm>
                  <a:off x="76200" y="38100"/>
                  <a:ext cx="660300" cy="6984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197" name="Google Shape;197;p18"/>
              <p:cNvSpPr txBox="1"/>
              <p:nvPr/>
            </p:nvSpPr>
            <p:spPr>
              <a:xfrm>
                <a:off x="1704735" y="2954974"/>
                <a:ext cx="1105500" cy="774900"/>
              </a:xfrm>
              <a:prstGeom prst="rect">
                <a:avLst/>
              </a:prstGeom>
              <a:noFill/>
              <a:ln>
                <a:noFill/>
              </a:ln>
            </p:spPr>
            <p:txBody>
              <a:bodyPr anchorCtr="0" anchor="t" bIns="0" lIns="0" spcFirstLastPara="1" rIns="0" wrap="square" tIns="0">
                <a:spAutoFit/>
              </a:bodyPr>
              <a:lstStyle/>
              <a:p>
                <a:pPr indent="0" lvl="0" marL="0" marR="0" rtl="0" algn="ctr">
                  <a:lnSpc>
                    <a:spcPct val="140008"/>
                  </a:lnSpc>
                  <a:spcBef>
                    <a:spcPts val="0"/>
                  </a:spcBef>
                  <a:spcAft>
                    <a:spcPts val="0"/>
                  </a:spcAft>
                  <a:buNone/>
                </a:pPr>
                <a:r>
                  <a:rPr b="1" i="0" lang="en-US" sz="5034" u="none" cap="none" strike="noStrike">
                    <a:solidFill>
                      <a:schemeClr val="lt1"/>
                    </a:solidFill>
                    <a:latin typeface="Halant"/>
                    <a:ea typeface="Halant"/>
                    <a:cs typeface="Halant"/>
                    <a:sym typeface="Halant"/>
                  </a:rPr>
                  <a:t>1</a:t>
                </a:r>
                <a:endParaRPr>
                  <a:solidFill>
                    <a:schemeClr val="lt1"/>
                  </a:solidFill>
                </a:endParaRPr>
              </a:p>
            </p:txBody>
          </p:sp>
        </p:grpSp>
        <p:sp>
          <p:nvSpPr>
            <p:cNvPr id="198" name="Google Shape;198;p18"/>
            <p:cNvSpPr txBox="1"/>
            <p:nvPr/>
          </p:nvSpPr>
          <p:spPr>
            <a:xfrm>
              <a:off x="2988503" y="2909569"/>
              <a:ext cx="8664600" cy="1900800"/>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None/>
              </a:pPr>
              <a:r>
                <a:rPr lang="en-US" sz="3087">
                  <a:solidFill>
                    <a:srgbClr val="231F20"/>
                  </a:solidFill>
                  <a:latin typeface="Inter"/>
                  <a:ea typeface="Inter"/>
                  <a:cs typeface="Inter"/>
                  <a:sym typeface="Inter"/>
                </a:rPr>
                <a:t>Before reading, what does the Source Information tell us? (T,H,K) What other information would we need to be able to answer these questions?</a:t>
              </a:r>
              <a:endParaRPr/>
            </a:p>
          </p:txBody>
        </p:sp>
      </p:grpSp>
      <p:grpSp>
        <p:nvGrpSpPr>
          <p:cNvPr id="199" name="Google Shape;199;p18"/>
          <p:cNvGrpSpPr/>
          <p:nvPr/>
        </p:nvGrpSpPr>
        <p:grpSpPr>
          <a:xfrm>
            <a:off x="1704735" y="5218100"/>
            <a:ext cx="9502565" cy="1425600"/>
            <a:chOff x="1704735" y="4702876"/>
            <a:chExt cx="9502565" cy="1425600"/>
          </a:xfrm>
        </p:grpSpPr>
        <p:grpSp>
          <p:nvGrpSpPr>
            <p:cNvPr id="200" name="Google Shape;200;p18"/>
            <p:cNvGrpSpPr/>
            <p:nvPr/>
          </p:nvGrpSpPr>
          <p:grpSpPr>
            <a:xfrm>
              <a:off x="1704735" y="4862980"/>
              <a:ext cx="1105500" cy="1105408"/>
              <a:chOff x="1704735" y="4837365"/>
              <a:chExt cx="1105500" cy="1105408"/>
            </a:xfrm>
          </p:grpSpPr>
          <p:grpSp>
            <p:nvGrpSpPr>
              <p:cNvPr id="201" name="Google Shape;201;p18"/>
              <p:cNvGrpSpPr/>
              <p:nvPr/>
            </p:nvGrpSpPr>
            <p:grpSpPr>
              <a:xfrm>
                <a:off x="1704735" y="4837365"/>
                <a:ext cx="1105408" cy="1105408"/>
                <a:chOff x="0" y="-56030"/>
                <a:chExt cx="812800" cy="812800"/>
              </a:xfrm>
            </p:grpSpPr>
            <p:sp>
              <p:nvSpPr>
                <p:cNvPr id="202" name="Google Shape;202;p18"/>
                <p:cNvSpPr/>
                <p:nvPr/>
              </p:nvSpPr>
              <p:spPr>
                <a:xfrm>
                  <a:off x="0" y="-56030"/>
                  <a:ext cx="812800" cy="812800"/>
                </a:xfrm>
                <a:custGeom>
                  <a:rect b="b" l="l" r="r" t="t"/>
                  <a:pathLst>
                    <a:path extrusionOk="0" h="812800" w="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231F2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3" name="Google Shape;203;p18"/>
                <p:cNvSpPr txBox="1"/>
                <p:nvPr/>
              </p:nvSpPr>
              <p:spPr>
                <a:xfrm>
                  <a:off x="76200" y="38100"/>
                  <a:ext cx="660300" cy="6984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204" name="Google Shape;204;p18"/>
              <p:cNvSpPr txBox="1"/>
              <p:nvPr/>
            </p:nvSpPr>
            <p:spPr>
              <a:xfrm>
                <a:off x="1704735" y="5011502"/>
                <a:ext cx="1105500" cy="774900"/>
              </a:xfrm>
              <a:prstGeom prst="rect">
                <a:avLst/>
              </a:prstGeom>
              <a:noFill/>
              <a:ln>
                <a:noFill/>
              </a:ln>
            </p:spPr>
            <p:txBody>
              <a:bodyPr anchorCtr="0" anchor="t" bIns="0" lIns="0" spcFirstLastPara="1" rIns="0" wrap="square" tIns="0">
                <a:spAutoFit/>
              </a:bodyPr>
              <a:lstStyle/>
              <a:p>
                <a:pPr indent="0" lvl="0" marL="0" marR="0" rtl="0" algn="ctr">
                  <a:lnSpc>
                    <a:spcPct val="140008"/>
                  </a:lnSpc>
                  <a:spcBef>
                    <a:spcPts val="0"/>
                  </a:spcBef>
                  <a:spcAft>
                    <a:spcPts val="0"/>
                  </a:spcAft>
                  <a:buNone/>
                </a:pPr>
                <a:r>
                  <a:rPr b="1" i="0" lang="en-US" sz="5034" u="none" cap="none" strike="noStrike">
                    <a:solidFill>
                      <a:schemeClr val="lt1"/>
                    </a:solidFill>
                    <a:latin typeface="Halant"/>
                    <a:ea typeface="Halant"/>
                    <a:cs typeface="Halant"/>
                    <a:sym typeface="Halant"/>
                  </a:rPr>
                  <a:t>2</a:t>
                </a:r>
                <a:endParaRPr>
                  <a:solidFill>
                    <a:schemeClr val="lt1"/>
                  </a:solidFill>
                </a:endParaRPr>
              </a:p>
            </p:txBody>
          </p:sp>
        </p:grpSp>
        <p:sp>
          <p:nvSpPr>
            <p:cNvPr id="205" name="Google Shape;205;p18"/>
            <p:cNvSpPr txBox="1"/>
            <p:nvPr/>
          </p:nvSpPr>
          <p:spPr>
            <a:xfrm>
              <a:off x="2988500" y="4702876"/>
              <a:ext cx="8218800" cy="1425600"/>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None/>
              </a:pPr>
              <a:r>
                <a:rPr lang="en-US" sz="3087">
                  <a:solidFill>
                    <a:srgbClr val="231F20"/>
                  </a:solidFill>
                  <a:latin typeface="Inter"/>
                  <a:ea typeface="Inter"/>
                  <a:cs typeface="Inter"/>
                  <a:sym typeface="Inter"/>
                </a:rPr>
                <a:t>After the first reading, what is the main idea of the document? (I,K,S) What parts were confusing or unclear? (N)</a:t>
              </a:r>
              <a:endParaRPr/>
            </a:p>
          </p:txBody>
        </p:sp>
      </p:grpSp>
      <p:grpSp>
        <p:nvGrpSpPr>
          <p:cNvPr id="206" name="Google Shape;206;p18"/>
          <p:cNvGrpSpPr/>
          <p:nvPr/>
        </p:nvGrpSpPr>
        <p:grpSpPr>
          <a:xfrm>
            <a:off x="1704735" y="7051447"/>
            <a:ext cx="9948368" cy="1900800"/>
            <a:chOff x="1704735" y="7051447"/>
            <a:chExt cx="9948368" cy="1900800"/>
          </a:xfrm>
        </p:grpSpPr>
        <p:grpSp>
          <p:nvGrpSpPr>
            <p:cNvPr id="207" name="Google Shape;207;p18"/>
            <p:cNvGrpSpPr/>
            <p:nvPr/>
          </p:nvGrpSpPr>
          <p:grpSpPr>
            <a:xfrm>
              <a:off x="1704735" y="7449143"/>
              <a:ext cx="1105500" cy="1105408"/>
              <a:chOff x="1704735" y="6893895"/>
              <a:chExt cx="1105500" cy="1105408"/>
            </a:xfrm>
          </p:grpSpPr>
          <p:grpSp>
            <p:nvGrpSpPr>
              <p:cNvPr id="208" name="Google Shape;208;p18"/>
              <p:cNvGrpSpPr/>
              <p:nvPr/>
            </p:nvGrpSpPr>
            <p:grpSpPr>
              <a:xfrm>
                <a:off x="1704735" y="6893895"/>
                <a:ext cx="1105408" cy="1105408"/>
                <a:chOff x="0" y="0"/>
                <a:chExt cx="812800" cy="812800"/>
              </a:xfrm>
            </p:grpSpPr>
            <p:sp>
              <p:nvSpPr>
                <p:cNvPr id="209" name="Google Shape;209;p18"/>
                <p:cNvSpPr/>
                <p:nvPr/>
              </p:nvSpPr>
              <p:spPr>
                <a:xfrm>
                  <a:off x="0" y="0"/>
                  <a:ext cx="812800" cy="812800"/>
                </a:xfrm>
                <a:custGeom>
                  <a:rect b="b" l="l" r="r" t="t"/>
                  <a:pathLst>
                    <a:path extrusionOk="0" h="812800" w="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231F2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0" name="Google Shape;210;p18"/>
                <p:cNvSpPr txBox="1"/>
                <p:nvPr/>
              </p:nvSpPr>
              <p:spPr>
                <a:xfrm>
                  <a:off x="76200" y="38100"/>
                  <a:ext cx="660300" cy="6984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211" name="Google Shape;211;p18"/>
              <p:cNvSpPr txBox="1"/>
              <p:nvPr/>
            </p:nvSpPr>
            <p:spPr>
              <a:xfrm>
                <a:off x="1704735" y="7068030"/>
                <a:ext cx="1105500" cy="774900"/>
              </a:xfrm>
              <a:prstGeom prst="rect">
                <a:avLst/>
              </a:prstGeom>
              <a:noFill/>
              <a:ln>
                <a:noFill/>
              </a:ln>
            </p:spPr>
            <p:txBody>
              <a:bodyPr anchorCtr="0" anchor="t" bIns="0" lIns="0" spcFirstLastPara="1" rIns="0" wrap="square" tIns="0">
                <a:spAutoFit/>
              </a:bodyPr>
              <a:lstStyle/>
              <a:p>
                <a:pPr indent="0" lvl="0" marL="0" marR="0" rtl="0" algn="ctr">
                  <a:lnSpc>
                    <a:spcPct val="140008"/>
                  </a:lnSpc>
                  <a:spcBef>
                    <a:spcPts val="0"/>
                  </a:spcBef>
                  <a:spcAft>
                    <a:spcPts val="0"/>
                  </a:spcAft>
                  <a:buNone/>
                </a:pPr>
                <a:r>
                  <a:rPr b="1" i="0" lang="en-US" sz="5034" u="none" cap="none" strike="noStrike">
                    <a:solidFill>
                      <a:schemeClr val="lt1"/>
                    </a:solidFill>
                    <a:latin typeface="Halant"/>
                    <a:ea typeface="Halant"/>
                    <a:cs typeface="Halant"/>
                    <a:sym typeface="Halant"/>
                  </a:rPr>
                  <a:t>3</a:t>
                </a:r>
                <a:endParaRPr>
                  <a:solidFill>
                    <a:schemeClr val="lt1"/>
                  </a:solidFill>
                </a:endParaRPr>
              </a:p>
            </p:txBody>
          </p:sp>
        </p:grpSp>
        <p:sp>
          <p:nvSpPr>
            <p:cNvPr id="212" name="Google Shape;212;p18"/>
            <p:cNvSpPr txBox="1"/>
            <p:nvPr/>
          </p:nvSpPr>
          <p:spPr>
            <a:xfrm>
              <a:off x="2988503" y="7051447"/>
              <a:ext cx="8664600" cy="1900800"/>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None/>
              </a:pPr>
              <a:r>
                <a:rPr lang="en-US" sz="3087">
                  <a:solidFill>
                    <a:srgbClr val="231F20"/>
                  </a:solidFill>
                  <a:latin typeface="Inter"/>
                  <a:ea typeface="Inter"/>
                  <a:cs typeface="Inter"/>
                  <a:sym typeface="Inter"/>
                </a:rPr>
                <a:t>After the second reading, did any new information or ideas stand out or become clearer? (T,H,I,N,K) How does this document help us to study the past? (S)</a:t>
              </a:r>
              <a:endParaRPr/>
            </a:p>
          </p:txBody>
        </p:sp>
      </p:grpSp>
      <p:grpSp>
        <p:nvGrpSpPr>
          <p:cNvPr id="213" name="Google Shape;213;p18"/>
          <p:cNvGrpSpPr/>
          <p:nvPr/>
        </p:nvGrpSpPr>
        <p:grpSpPr>
          <a:xfrm>
            <a:off x="15859155" y="-98041"/>
            <a:ext cx="1562625" cy="1771271"/>
            <a:chOff x="0" y="-130721"/>
            <a:chExt cx="2083500" cy="2361695"/>
          </a:xfrm>
        </p:grpSpPr>
        <p:grpSp>
          <p:nvGrpSpPr>
            <p:cNvPr id="214" name="Google Shape;214;p18"/>
            <p:cNvGrpSpPr/>
            <p:nvPr/>
          </p:nvGrpSpPr>
          <p:grpSpPr>
            <a:xfrm>
              <a:off x="75599" y="-130721"/>
              <a:ext cx="1932614" cy="2361695"/>
              <a:chOff x="0" y="-47625"/>
              <a:chExt cx="704100" cy="860425"/>
            </a:xfrm>
          </p:grpSpPr>
          <p:sp>
            <p:nvSpPr>
              <p:cNvPr id="215" name="Google Shape;215;p18"/>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231F2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6" name="Google Shape;216;p18"/>
              <p:cNvSpPr txBox="1"/>
              <p:nvPr/>
            </p:nvSpPr>
            <p:spPr>
              <a:xfrm>
                <a:off x="0" y="-47625"/>
                <a:ext cx="704100" cy="7335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217" name="Google Shape;217;p18"/>
            <p:cNvSpPr txBox="1"/>
            <p:nvPr/>
          </p:nvSpPr>
          <p:spPr>
            <a:xfrm>
              <a:off x="0" y="447107"/>
              <a:ext cx="2083500" cy="11442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US" sz="5575">
                  <a:solidFill>
                    <a:srgbClr val="FFFFFF"/>
                  </a:solidFill>
                  <a:latin typeface="Halant"/>
                  <a:ea typeface="Halant"/>
                  <a:cs typeface="Halant"/>
                  <a:sym typeface="Halant"/>
                </a:rPr>
                <a:t>6</a:t>
              </a:r>
              <a:endParaRPr b="1" sz="5575">
                <a:solidFill>
                  <a:srgbClr val="FFFFFF"/>
                </a:solidFill>
                <a:latin typeface="Halant"/>
                <a:ea typeface="Halant"/>
                <a:cs typeface="Halant"/>
                <a:sym typeface="Halant"/>
              </a:endParaRPr>
            </a:p>
          </p:txBody>
        </p:sp>
      </p:grpSp>
      <p:sp>
        <p:nvSpPr>
          <p:cNvPr id="218" name="Google Shape;218;p18"/>
          <p:cNvSpPr/>
          <p:nvPr/>
        </p:nvSpPr>
        <p:spPr>
          <a:xfrm>
            <a:off x="9697545" y="8788169"/>
            <a:ext cx="7315200" cy="2477783"/>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3">
              <a:alphaModFix/>
            </a:blip>
            <a:stretch>
              <a:fillRect b="0" l="0" r="0" t="0"/>
            </a:stretch>
          </a:blipFill>
          <a:ln>
            <a:noFill/>
          </a:ln>
        </p:spPr>
      </p:sp>
      <p:sp>
        <p:nvSpPr>
          <p:cNvPr id="219" name="Google Shape;219;p18"/>
          <p:cNvSpPr/>
          <p:nvPr/>
        </p:nvSpPr>
        <p:spPr>
          <a:xfrm>
            <a:off x="1564423" y="-1641171"/>
            <a:ext cx="7315200" cy="2477783"/>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3">
              <a:alphaModFix/>
            </a:blip>
            <a:stretch>
              <a:fillRect b="0" l="0" r="0" t="0"/>
            </a:stretch>
          </a:blipFill>
          <a:ln>
            <a:noFill/>
          </a:ln>
        </p:spPr>
      </p:sp>
      <p:grpSp>
        <p:nvGrpSpPr>
          <p:cNvPr id="220" name="Google Shape;220;p18"/>
          <p:cNvGrpSpPr/>
          <p:nvPr/>
        </p:nvGrpSpPr>
        <p:grpSpPr>
          <a:xfrm>
            <a:off x="185402" y="-144662"/>
            <a:ext cx="937455" cy="10431728"/>
            <a:chOff x="0" y="-38100"/>
            <a:chExt cx="246900" cy="2747433"/>
          </a:xfrm>
        </p:grpSpPr>
        <p:sp>
          <p:nvSpPr>
            <p:cNvPr id="221" name="Google Shape;221;p18"/>
            <p:cNvSpPr/>
            <p:nvPr/>
          </p:nvSpPr>
          <p:spPr>
            <a:xfrm>
              <a:off x="0" y="0"/>
              <a:ext cx="246798" cy="2709333"/>
            </a:xfrm>
            <a:custGeom>
              <a:rect b="b" l="l" r="r" t="t"/>
              <a:pathLst>
                <a:path extrusionOk="0" h="2709333" w="246798">
                  <a:moveTo>
                    <a:pt x="0" y="0"/>
                  </a:moveTo>
                  <a:lnTo>
                    <a:pt x="246798" y="0"/>
                  </a:lnTo>
                  <a:lnTo>
                    <a:pt x="246798" y="2709333"/>
                  </a:lnTo>
                  <a:lnTo>
                    <a:pt x="0" y="2709333"/>
                  </a:lnTo>
                  <a:close/>
                </a:path>
              </a:pathLst>
            </a:custGeom>
            <a:solidFill>
              <a:srgbClr val="EFFEF9"/>
            </a:solidFill>
            <a:ln>
              <a:noFill/>
            </a:ln>
          </p:spPr>
        </p:sp>
        <p:sp>
          <p:nvSpPr>
            <p:cNvPr id="222" name="Google Shape;222;p18"/>
            <p:cNvSpPr txBox="1"/>
            <p:nvPr/>
          </p:nvSpPr>
          <p:spPr>
            <a:xfrm>
              <a:off x="0" y="-38100"/>
              <a:ext cx="246900" cy="27474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223" name="Google Shape;223;p18"/>
          <p:cNvSpPr txBox="1"/>
          <p:nvPr/>
        </p:nvSpPr>
        <p:spPr>
          <a:xfrm rot="-5400000">
            <a:off x="-2830777" y="4935804"/>
            <a:ext cx="6882000" cy="415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700" u="none" cap="none" strike="noStrike">
                <a:solidFill>
                  <a:srgbClr val="231F20"/>
                </a:solidFill>
                <a:latin typeface="Halant"/>
                <a:ea typeface="Halant"/>
                <a:cs typeface="Halant"/>
                <a:sym typeface="Halant"/>
              </a:rPr>
              <a:t>© Thinking Nation 202</a:t>
            </a:r>
            <a:r>
              <a:rPr b="1" lang="en-US" sz="2700">
                <a:solidFill>
                  <a:srgbClr val="231F20"/>
                </a:solidFill>
                <a:latin typeface="Halant"/>
                <a:ea typeface="Halant"/>
                <a:cs typeface="Halant"/>
                <a:sym typeface="Halant"/>
              </a:rPr>
              <a:t>5</a:t>
            </a:r>
            <a:endParaRPr/>
          </a:p>
        </p:txBody>
      </p:sp>
      <p:cxnSp>
        <p:nvCxnSpPr>
          <p:cNvPr id="224" name="Google Shape;224;p18"/>
          <p:cNvCxnSpPr/>
          <p:nvPr/>
        </p:nvCxnSpPr>
        <p:spPr>
          <a:xfrm rot="10800000">
            <a:off x="648533" y="-104669"/>
            <a:ext cx="5400" cy="2997600"/>
          </a:xfrm>
          <a:prstGeom prst="straightConnector1">
            <a:avLst/>
          </a:prstGeom>
          <a:noFill/>
          <a:ln cap="flat" cmpd="sng" w="114300">
            <a:solidFill>
              <a:srgbClr val="000000"/>
            </a:solidFill>
            <a:prstDash val="solid"/>
            <a:round/>
            <a:headEnd len="sm" w="sm" type="none"/>
            <a:tailEnd len="sm" w="sm" type="none"/>
          </a:ln>
        </p:spPr>
      </p:cxnSp>
      <p:cxnSp>
        <p:nvCxnSpPr>
          <p:cNvPr id="225" name="Google Shape;225;p18"/>
          <p:cNvCxnSpPr/>
          <p:nvPr/>
        </p:nvCxnSpPr>
        <p:spPr>
          <a:xfrm rot="10800000">
            <a:off x="643893" y="7289297"/>
            <a:ext cx="5400" cy="2997600"/>
          </a:xfrm>
          <a:prstGeom prst="straightConnector1">
            <a:avLst/>
          </a:prstGeom>
          <a:noFill/>
          <a:ln cap="flat" cmpd="sng" w="114300">
            <a:solidFill>
              <a:srgbClr val="000000"/>
            </a:solidFill>
            <a:prstDash val="solid"/>
            <a:round/>
            <a:headEnd len="sm" w="sm" type="none"/>
            <a:tailEnd len="sm" w="sm" type="none"/>
          </a:ln>
        </p:spPr>
      </p:cxnSp>
      <p:pic>
        <p:nvPicPr>
          <p:cNvPr id="226" name="Google Shape;226;p18"/>
          <p:cNvPicPr preferRelativeResize="0"/>
          <p:nvPr/>
        </p:nvPicPr>
        <p:blipFill>
          <a:blip r:embed="rId4">
            <a:alphaModFix/>
          </a:blip>
          <a:stretch>
            <a:fillRect/>
          </a:stretch>
        </p:blipFill>
        <p:spPr>
          <a:xfrm>
            <a:off x="11653100" y="2381023"/>
            <a:ext cx="4404050" cy="5699359"/>
          </a:xfrm>
          <a:prstGeom prst="rect">
            <a:avLst/>
          </a:prstGeom>
          <a:noFill/>
          <a:ln cap="flat" cmpd="sng" w="28575">
            <a:solidFill>
              <a:schemeClr val="dk1"/>
            </a:solidFill>
            <a:prstDash val="solid"/>
            <a:round/>
            <a:headEnd len="sm" w="sm" type="none"/>
            <a:tailEnd len="sm" w="sm" type="none"/>
          </a:ln>
        </p:spPr>
      </p:pic>
      <p:pic>
        <p:nvPicPr>
          <p:cNvPr id="227" name="Google Shape;227;p18"/>
          <p:cNvPicPr preferRelativeResize="0"/>
          <p:nvPr/>
        </p:nvPicPr>
        <p:blipFill>
          <a:blip r:embed="rId5">
            <a:alphaModFix/>
          </a:blip>
          <a:stretch>
            <a:fillRect/>
          </a:stretch>
        </p:blipFill>
        <p:spPr>
          <a:xfrm>
            <a:off x="13502950" y="4470675"/>
            <a:ext cx="4232825" cy="5477776"/>
          </a:xfrm>
          <a:prstGeom prst="rect">
            <a:avLst/>
          </a:prstGeom>
          <a:noFill/>
          <a:ln cap="flat" cmpd="sng" w="28575">
            <a:solidFill>
              <a:schemeClr val="dk1"/>
            </a:solidFill>
            <a:prstDash val="solid"/>
            <a:round/>
            <a:headEnd len="sm" w="sm" type="none"/>
            <a:tailEnd len="sm" w="sm" type="none"/>
          </a:ln>
        </p:spPr>
      </p:pic>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