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7772400" cx="10058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  <p:embeddedFont>
      <p:font typeface="Plus Jakarta Sans Medium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D27973C-7B5B-4DF7-8156-820791C1385B}">
  <a:tblStyle styleId="{5D27973C-7B5B-4DF7-8156-820791C138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Italic.fntdata"/><Relationship Id="rId11" Type="http://schemas.openxmlformats.org/officeDocument/2006/relationships/font" Target="fonts/Halant-regular.fntdata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7" Type="http://schemas.openxmlformats.org/officeDocument/2006/relationships/font" Target="fonts/PlusJakartaSansMedium-regular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5d0aa7a2f_0_52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5d0aa7a2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bd6523552_0_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5bd652355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9a65cc333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9a65cc33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69a65cc333_0_17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69a65cc33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10058400" cy="12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Trio Cards Answer Key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502496" y="15869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{5D27973C-7B5B-4DF7-8156-820791C1385B}</a:tableStyleId>
              </a:tblPr>
              <a:tblGrid>
                <a:gridCol w="2610200"/>
                <a:gridCol w="1916500"/>
                <a:gridCol w="2263350"/>
                <a:gridCol w="2263350"/>
              </a:tblGrid>
              <a:tr h="346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Theme</a:t>
                      </a:r>
                      <a:endParaRPr b="1"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with </a:t>
                      </a:r>
                      <a:r>
                        <a:rPr b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B</a:t>
                      </a:r>
                      <a:endParaRPr b="1"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with </a:t>
                      </a:r>
                      <a:r>
                        <a:rPr b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C</a:t>
                      </a:r>
                      <a:endParaRPr b="1"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with </a:t>
                      </a:r>
                      <a:r>
                        <a:rPr b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D</a:t>
                      </a:r>
                      <a:endParaRPr b="1"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</a:tr>
              <a:tr h="482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Spongebob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Spongebob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Patrick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Squidward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Phases of Matter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Solid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Liquid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Gas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Dimensions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Length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Width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Height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Time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Past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Future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Government Branches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Legislative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Executive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Judicial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Meals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Breakfast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Lunch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Dinner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Game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Rock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Paper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Scissors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Wizard of Oz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Lions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Tigers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Bears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Parts of Day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Morning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Noon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Night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Temperatures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Hot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Warm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Cold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Harry Potter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Harry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Ron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Hermoine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10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Star Wars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Luke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Leia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Han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0" y="0"/>
            <a:ext cx="10058400" cy="12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Trio Cards 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285050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Spongebob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285050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Patrick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285050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Squidward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27009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Solid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27009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Liquid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27009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Gas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5116888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Length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5116888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Width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5116888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Height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75544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Past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75544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Present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75544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Future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/>
        </p:nvSpPr>
        <p:spPr>
          <a:xfrm>
            <a:off x="0" y="0"/>
            <a:ext cx="10058400" cy="12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Trio Cards 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>
            <a:off x="285050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Legislative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285050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Executive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285050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Judicial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27009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Breakfast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27009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Lunch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27009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Dinner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5116888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Rock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5116888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Paper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5116888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Scissors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75544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Lions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75544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Tigers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75544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Bears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/>
        </p:nvSpPr>
        <p:spPr>
          <a:xfrm>
            <a:off x="0" y="0"/>
            <a:ext cx="10058400" cy="12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Trio Cards 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/>
          <p:nvPr/>
        </p:nvSpPr>
        <p:spPr>
          <a:xfrm>
            <a:off x="285050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Morning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6"/>
          <p:cNvSpPr/>
          <p:nvPr/>
        </p:nvSpPr>
        <p:spPr>
          <a:xfrm>
            <a:off x="285050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Noon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285050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Night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27009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Hot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27009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Warm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27009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Cold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5116888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Harry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5116888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Ron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6"/>
          <p:cNvSpPr/>
          <p:nvPr/>
        </p:nvSpPr>
        <p:spPr>
          <a:xfrm>
            <a:off x="5116888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Hermione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7554475" y="1563225"/>
            <a:ext cx="2222100" cy="1745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Luke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7554475" y="36939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Leia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7554475" y="5824700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Han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