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21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70" r:id="rId5"/>
    <p:sldMasterId id="2147483671" r:id="rId6"/>
  </p:sldMasterIdLst>
  <p:notesMasterIdLst>
    <p:notesMasterId r:id="rId7"/>
  </p:notesMasterIdLst>
  <p:sldIdLst>
    <p:sldId id="256" r:id="rId8"/>
    <p:sldId id="257" r:id="rId9"/>
    <p:sldId id="258" r:id="rId10"/>
  </p:sldIdLst>
  <p:sldSz cy="7772400" cx="10058400"/>
  <p:notesSz cx="6858000" cy="9144000"/>
  <p:embeddedFontLst>
    <p:embeddedFont>
      <p:font typeface="Inter"/>
      <p:regular r:id="rId11"/>
      <p:bold r:id="rId12"/>
      <p:italic r:id="rId13"/>
      <p:boldItalic r:id="rId14"/>
    </p:embeddedFont>
    <p:embeddedFont>
      <p:font typeface="Plus Jakarta Sans Medium"/>
      <p:regular r:id="rId15"/>
      <p:bold r:id="rId16"/>
      <p:italic r:id="rId17"/>
      <p:boldItalic r:id="rId18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448">
          <p15:clr>
            <a:srgbClr val="747775"/>
          </p15:clr>
        </p15:guide>
        <p15:guide id="2" pos="3168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9FC348C8-9F2A-4F88-BD4B-EFB26B50D74B}">
  <a:tblStyle styleId="{9FC348C8-9F2A-4F88-BD4B-EFB26B50D74B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448" orient="horz"/>
        <p:guide pos="3168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Inter-regular.fntdata"/><Relationship Id="rId10" Type="http://schemas.openxmlformats.org/officeDocument/2006/relationships/slide" Target="slides/slide3.xml"/><Relationship Id="rId13" Type="http://schemas.openxmlformats.org/officeDocument/2006/relationships/font" Target="fonts/Inter-italic.fntdata"/><Relationship Id="rId12" Type="http://schemas.openxmlformats.org/officeDocument/2006/relationships/font" Target="fonts/Inter-bold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2.xml"/><Relationship Id="rId15" Type="http://schemas.openxmlformats.org/officeDocument/2006/relationships/font" Target="fonts/PlusJakartaSansMedium-regular.fntdata"/><Relationship Id="rId14" Type="http://schemas.openxmlformats.org/officeDocument/2006/relationships/font" Target="fonts/Inter-boldItalic.fntdata"/><Relationship Id="rId17" Type="http://schemas.openxmlformats.org/officeDocument/2006/relationships/font" Target="fonts/PlusJakartaSansMedium-italic.fntdata"/><Relationship Id="rId16" Type="http://schemas.openxmlformats.org/officeDocument/2006/relationships/font" Target="fonts/PlusJakartaSansMedium-bold.fntdata"/><Relationship Id="rId5" Type="http://schemas.openxmlformats.org/officeDocument/2006/relationships/slideMaster" Target="slideMasters/slideMaster1.xml"/><Relationship Id="rId6" Type="http://schemas.openxmlformats.org/officeDocument/2006/relationships/slideMaster" Target="slideMasters/slideMaster2.xml"/><Relationship Id="rId18" Type="http://schemas.openxmlformats.org/officeDocument/2006/relationships/font" Target="fonts/PlusJakartaSansMedium-boldItalic.fntdata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210545" y="685800"/>
            <a:ext cx="4437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g36a26ffa0a6_0_0:notes"/>
          <p:cNvSpPr/>
          <p:nvPr>
            <p:ph idx="2" type="sldImg"/>
          </p:nvPr>
        </p:nvSpPr>
        <p:spPr>
          <a:xfrm>
            <a:off x="1210482" y="685800"/>
            <a:ext cx="44379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7" name="Google Shape;97;g36a26ffa0a6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g36a26ffa0a6_0_10:notes"/>
          <p:cNvSpPr/>
          <p:nvPr>
            <p:ph idx="2" type="sldImg"/>
          </p:nvPr>
        </p:nvSpPr>
        <p:spPr>
          <a:xfrm>
            <a:off x="1210482" y="685800"/>
            <a:ext cx="44379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8" name="Google Shape;108;g36a26ffa0a6_0_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g36a26ffa0a6_0_20:notes"/>
          <p:cNvSpPr/>
          <p:nvPr>
            <p:ph idx="2" type="sldImg"/>
          </p:nvPr>
        </p:nvSpPr>
        <p:spPr>
          <a:xfrm>
            <a:off x="1210482" y="685800"/>
            <a:ext cx="44379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9" name="Google Shape;119;g36a26ffa0a6_0_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42879" y="1125136"/>
            <a:ext cx="9372600" cy="3101700"/>
          </a:xfrm>
          <a:prstGeom prst="rect">
            <a:avLst/>
          </a:prstGeom>
        </p:spPr>
        <p:txBody>
          <a:bodyPr anchorCtr="0" anchor="b" bIns="113100" lIns="113100" spcFirstLastPara="1" rIns="113100" wrap="square" tIns="1131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1pPr>
            <a:lvl2pPr lvl="1" algn="ctr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2pPr>
            <a:lvl3pPr lvl="2" algn="ctr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3pPr>
            <a:lvl4pPr lvl="3" algn="ctr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4pPr>
            <a:lvl5pPr lvl="4" algn="ctr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5pPr>
            <a:lvl6pPr lvl="5" algn="ctr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6pPr>
            <a:lvl7pPr lvl="6" algn="ctr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7pPr>
            <a:lvl8pPr lvl="7" algn="ctr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8pPr>
            <a:lvl9pPr lvl="8" algn="ctr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42870" y="4282678"/>
            <a:ext cx="9372600" cy="1197600"/>
          </a:xfrm>
          <a:prstGeom prst="rect">
            <a:avLst/>
          </a:prstGeom>
        </p:spPr>
        <p:txBody>
          <a:bodyPr anchorCtr="0" anchor="t" bIns="113100" lIns="113100" spcFirstLastPara="1" rIns="113100" wrap="square" tIns="11310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42870" y="1671478"/>
            <a:ext cx="9372600" cy="2967000"/>
          </a:xfrm>
          <a:prstGeom prst="rect">
            <a:avLst/>
          </a:prstGeom>
        </p:spPr>
        <p:txBody>
          <a:bodyPr anchorCtr="0" anchor="b" bIns="113100" lIns="113100" spcFirstLastPara="1" rIns="113100" wrap="square" tIns="1131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800"/>
              <a:buNone/>
              <a:defRPr sz="14800"/>
            </a:lvl1pPr>
            <a:lvl2pPr lvl="1" algn="ctr">
              <a:spcBef>
                <a:spcPts val="0"/>
              </a:spcBef>
              <a:spcAft>
                <a:spcPts val="0"/>
              </a:spcAft>
              <a:buSzPts val="14800"/>
              <a:buNone/>
              <a:defRPr sz="14800"/>
            </a:lvl2pPr>
            <a:lvl3pPr lvl="2" algn="ctr">
              <a:spcBef>
                <a:spcPts val="0"/>
              </a:spcBef>
              <a:spcAft>
                <a:spcPts val="0"/>
              </a:spcAft>
              <a:buSzPts val="14800"/>
              <a:buNone/>
              <a:defRPr sz="14800"/>
            </a:lvl3pPr>
            <a:lvl4pPr lvl="3" algn="ctr">
              <a:spcBef>
                <a:spcPts val="0"/>
              </a:spcBef>
              <a:spcAft>
                <a:spcPts val="0"/>
              </a:spcAft>
              <a:buSzPts val="14800"/>
              <a:buNone/>
              <a:defRPr sz="14800"/>
            </a:lvl4pPr>
            <a:lvl5pPr lvl="4" algn="ctr">
              <a:spcBef>
                <a:spcPts val="0"/>
              </a:spcBef>
              <a:spcAft>
                <a:spcPts val="0"/>
              </a:spcAft>
              <a:buSzPts val="14800"/>
              <a:buNone/>
              <a:defRPr sz="14800"/>
            </a:lvl5pPr>
            <a:lvl6pPr lvl="5" algn="ctr">
              <a:spcBef>
                <a:spcPts val="0"/>
              </a:spcBef>
              <a:spcAft>
                <a:spcPts val="0"/>
              </a:spcAft>
              <a:buSzPts val="14800"/>
              <a:buNone/>
              <a:defRPr sz="14800"/>
            </a:lvl6pPr>
            <a:lvl7pPr lvl="6" algn="ctr">
              <a:spcBef>
                <a:spcPts val="0"/>
              </a:spcBef>
              <a:spcAft>
                <a:spcPts val="0"/>
              </a:spcAft>
              <a:buSzPts val="14800"/>
              <a:buNone/>
              <a:defRPr sz="14800"/>
            </a:lvl7pPr>
            <a:lvl8pPr lvl="7" algn="ctr">
              <a:spcBef>
                <a:spcPts val="0"/>
              </a:spcBef>
              <a:spcAft>
                <a:spcPts val="0"/>
              </a:spcAft>
              <a:buSzPts val="14800"/>
              <a:buNone/>
              <a:defRPr sz="14800"/>
            </a:lvl8pPr>
            <a:lvl9pPr lvl="8" algn="ctr">
              <a:spcBef>
                <a:spcPts val="0"/>
              </a:spcBef>
              <a:spcAft>
                <a:spcPts val="0"/>
              </a:spcAft>
              <a:buSzPts val="14800"/>
              <a:buNone/>
              <a:defRPr sz="148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42870" y="4763362"/>
            <a:ext cx="9372600" cy="1965600"/>
          </a:xfrm>
          <a:prstGeom prst="rect">
            <a:avLst/>
          </a:prstGeom>
        </p:spPr>
        <p:txBody>
          <a:bodyPr anchorCtr="0" anchor="t" bIns="113100" lIns="113100" spcFirstLastPara="1" rIns="113100" wrap="square" tIns="113100">
            <a:normAutofit/>
          </a:bodyPr>
          <a:lstStyle>
            <a:lvl1pPr indent="-368300" lvl="0" marL="457200" algn="ctr">
              <a:spcBef>
                <a:spcPts val="0"/>
              </a:spcBef>
              <a:spcAft>
                <a:spcPts val="0"/>
              </a:spcAft>
              <a:buSzPts val="2200"/>
              <a:buChar char="●"/>
              <a:defRPr/>
            </a:lvl1pPr>
            <a:lvl2pPr indent="-336550" lvl="1" marL="914400" algn="ctr">
              <a:spcBef>
                <a:spcPts val="0"/>
              </a:spcBef>
              <a:spcAft>
                <a:spcPts val="0"/>
              </a:spcAft>
              <a:buSzPts val="1700"/>
              <a:buChar char="○"/>
              <a:defRPr/>
            </a:lvl2pPr>
            <a:lvl3pPr indent="-336550" lvl="2" marL="1371600" algn="ctr">
              <a:spcBef>
                <a:spcPts val="0"/>
              </a:spcBef>
              <a:spcAft>
                <a:spcPts val="0"/>
              </a:spcAft>
              <a:buSzPts val="1700"/>
              <a:buChar char="■"/>
              <a:defRPr/>
            </a:lvl3pPr>
            <a:lvl4pPr indent="-336550" lvl="3" marL="1828800" algn="ctr">
              <a:spcBef>
                <a:spcPts val="0"/>
              </a:spcBef>
              <a:spcAft>
                <a:spcPts val="0"/>
              </a:spcAft>
              <a:buSzPts val="1700"/>
              <a:buChar char="●"/>
              <a:defRPr/>
            </a:lvl4pPr>
            <a:lvl5pPr indent="-336550" lvl="4" marL="2286000" algn="ctr">
              <a:spcBef>
                <a:spcPts val="0"/>
              </a:spcBef>
              <a:spcAft>
                <a:spcPts val="0"/>
              </a:spcAft>
              <a:buSzPts val="1700"/>
              <a:buChar char="○"/>
              <a:defRPr/>
            </a:lvl5pPr>
            <a:lvl6pPr indent="-336550" lvl="5" marL="2743200" algn="ctr">
              <a:spcBef>
                <a:spcPts val="0"/>
              </a:spcBef>
              <a:spcAft>
                <a:spcPts val="0"/>
              </a:spcAft>
              <a:buSzPts val="1700"/>
              <a:buChar char="■"/>
              <a:defRPr/>
            </a:lvl6pPr>
            <a:lvl7pPr indent="-336550" lvl="6" marL="3200400" algn="ctr">
              <a:spcBef>
                <a:spcPts val="0"/>
              </a:spcBef>
              <a:spcAft>
                <a:spcPts val="0"/>
              </a:spcAft>
              <a:buSzPts val="1700"/>
              <a:buChar char="●"/>
              <a:defRPr/>
            </a:lvl7pPr>
            <a:lvl8pPr indent="-336550" lvl="7" marL="3657600" algn="ctr">
              <a:spcBef>
                <a:spcPts val="0"/>
              </a:spcBef>
              <a:spcAft>
                <a:spcPts val="0"/>
              </a:spcAft>
              <a:buSzPts val="1700"/>
              <a:buChar char="○"/>
              <a:defRPr/>
            </a:lvl8pPr>
            <a:lvl9pPr indent="-336550" lvl="8" marL="4114800" algn="ctr">
              <a:spcBef>
                <a:spcPts val="0"/>
              </a:spcBef>
              <a:spcAft>
                <a:spcPts val="0"/>
              </a:spcAft>
              <a:buSzPts val="17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4"/>
          <p:cNvSpPr txBox="1"/>
          <p:nvPr>
            <p:ph type="ctrTitle"/>
          </p:nvPr>
        </p:nvSpPr>
        <p:spPr>
          <a:xfrm>
            <a:off x="342879" y="1125136"/>
            <a:ext cx="9372900" cy="3101700"/>
          </a:xfrm>
          <a:prstGeom prst="rect">
            <a:avLst/>
          </a:prstGeom>
        </p:spPr>
        <p:txBody>
          <a:bodyPr anchorCtr="0" anchor="b" bIns="96675" lIns="96675" spcFirstLastPara="1" rIns="96675" wrap="square" tIns="966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1pPr>
            <a:lvl2pPr lvl="1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2pPr>
            <a:lvl3pPr lvl="2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3pPr>
            <a:lvl4pPr lvl="3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4pPr>
            <a:lvl5pPr lvl="4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5pPr>
            <a:lvl6pPr lvl="5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6pPr>
            <a:lvl7pPr lvl="6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7pPr>
            <a:lvl8pPr lvl="7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8pPr>
            <a:lvl9pPr lvl="8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9pPr>
          </a:lstStyle>
          <a:p/>
        </p:txBody>
      </p:sp>
      <p:sp>
        <p:nvSpPr>
          <p:cNvPr id="56" name="Google Shape;56;p14"/>
          <p:cNvSpPr txBox="1"/>
          <p:nvPr>
            <p:ph idx="1" type="subTitle"/>
          </p:nvPr>
        </p:nvSpPr>
        <p:spPr>
          <a:xfrm>
            <a:off x="342870" y="4282678"/>
            <a:ext cx="9372900" cy="11979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57" name="Google Shape;57;p14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5"/>
          <p:cNvSpPr txBox="1"/>
          <p:nvPr>
            <p:ph type="title"/>
          </p:nvPr>
        </p:nvSpPr>
        <p:spPr>
          <a:xfrm>
            <a:off x="342870" y="3250173"/>
            <a:ext cx="9372900" cy="12720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1pPr>
            <a:lvl2pPr lvl="1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2pPr>
            <a:lvl3pPr lvl="2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3pPr>
            <a:lvl4pPr lvl="3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4pPr>
            <a:lvl5pPr lvl="4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5pPr>
            <a:lvl6pPr lvl="5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6pPr>
            <a:lvl7pPr lvl="6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7pPr>
            <a:lvl8pPr lvl="7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8pPr>
            <a:lvl9pPr lvl="8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9pPr>
          </a:lstStyle>
          <a:p/>
        </p:txBody>
      </p:sp>
      <p:sp>
        <p:nvSpPr>
          <p:cNvPr id="60" name="Google Shape;60;p15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6"/>
          <p:cNvSpPr txBox="1"/>
          <p:nvPr>
            <p:ph type="title"/>
          </p:nvPr>
        </p:nvSpPr>
        <p:spPr>
          <a:xfrm>
            <a:off x="342870" y="672482"/>
            <a:ext cx="9372900" cy="8655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63" name="Google Shape;63;p16"/>
          <p:cNvSpPr txBox="1"/>
          <p:nvPr>
            <p:ph idx="1" type="body"/>
          </p:nvPr>
        </p:nvSpPr>
        <p:spPr>
          <a:xfrm>
            <a:off x="342870" y="1741518"/>
            <a:ext cx="9372900" cy="51627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indent="-349250" lvl="0" marL="457200"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1pPr>
            <a:lvl2pPr indent="-323850" lvl="1" marL="9144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2pPr>
            <a:lvl3pPr indent="-323850" lvl="2" marL="1371600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3pPr>
            <a:lvl4pPr indent="-323850" lvl="3" marL="1828800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4pPr>
            <a:lvl5pPr indent="-323850" lvl="4" marL="22860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5pPr>
            <a:lvl6pPr indent="-323850" lvl="5" marL="2743200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6pPr>
            <a:lvl7pPr indent="-323850" lvl="6" marL="3200400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7pPr>
            <a:lvl8pPr indent="-323850" lvl="7" marL="36576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8pPr>
            <a:lvl9pPr indent="-323850" lvl="8" marL="4114800">
              <a:spcBef>
                <a:spcPts val="1700"/>
              </a:spcBef>
              <a:spcAft>
                <a:spcPts val="1700"/>
              </a:spcAft>
              <a:buSzPts val="1500"/>
              <a:buChar char="■"/>
              <a:defRPr/>
            </a:lvl9pPr>
          </a:lstStyle>
          <a:p/>
        </p:txBody>
      </p:sp>
      <p:sp>
        <p:nvSpPr>
          <p:cNvPr id="64" name="Google Shape;64;p16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7"/>
          <p:cNvSpPr txBox="1"/>
          <p:nvPr>
            <p:ph type="title"/>
          </p:nvPr>
        </p:nvSpPr>
        <p:spPr>
          <a:xfrm>
            <a:off x="342870" y="672482"/>
            <a:ext cx="9372900" cy="8655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67" name="Google Shape;67;p17"/>
          <p:cNvSpPr txBox="1"/>
          <p:nvPr>
            <p:ph idx="1" type="body"/>
          </p:nvPr>
        </p:nvSpPr>
        <p:spPr>
          <a:xfrm>
            <a:off x="342870" y="1741518"/>
            <a:ext cx="4399800" cy="51627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indent="-323850" lvl="0" marL="4572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1pPr>
            <a:lvl2pPr indent="-311150" lvl="1" marL="9144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2pPr>
            <a:lvl3pPr indent="-311150" lvl="2" marL="13716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3pPr>
            <a:lvl4pPr indent="-311150" lvl="3" marL="18288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4pPr>
            <a:lvl5pPr indent="-311150" lvl="4" marL="22860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5pPr>
            <a:lvl6pPr indent="-311150" lvl="5" marL="27432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6pPr>
            <a:lvl7pPr indent="-311150" lvl="6" marL="32004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7pPr>
            <a:lvl8pPr indent="-311150" lvl="7" marL="36576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8pPr>
            <a:lvl9pPr indent="-311150" lvl="8" marL="4114800">
              <a:spcBef>
                <a:spcPts val="1700"/>
              </a:spcBef>
              <a:spcAft>
                <a:spcPts val="1700"/>
              </a:spcAft>
              <a:buSzPts val="1300"/>
              <a:buChar char="■"/>
              <a:defRPr sz="1300"/>
            </a:lvl9pPr>
          </a:lstStyle>
          <a:p/>
        </p:txBody>
      </p:sp>
      <p:sp>
        <p:nvSpPr>
          <p:cNvPr id="68" name="Google Shape;68;p17"/>
          <p:cNvSpPr txBox="1"/>
          <p:nvPr>
            <p:ph idx="2" type="body"/>
          </p:nvPr>
        </p:nvSpPr>
        <p:spPr>
          <a:xfrm>
            <a:off x="5315640" y="1741518"/>
            <a:ext cx="4399800" cy="51627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indent="-323850" lvl="0" marL="4572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1pPr>
            <a:lvl2pPr indent="-311150" lvl="1" marL="9144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2pPr>
            <a:lvl3pPr indent="-311150" lvl="2" marL="13716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3pPr>
            <a:lvl4pPr indent="-311150" lvl="3" marL="18288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4pPr>
            <a:lvl5pPr indent="-311150" lvl="4" marL="22860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5pPr>
            <a:lvl6pPr indent="-311150" lvl="5" marL="27432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6pPr>
            <a:lvl7pPr indent="-311150" lvl="6" marL="32004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7pPr>
            <a:lvl8pPr indent="-311150" lvl="7" marL="36576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8pPr>
            <a:lvl9pPr indent="-311150" lvl="8" marL="4114800">
              <a:spcBef>
                <a:spcPts val="1700"/>
              </a:spcBef>
              <a:spcAft>
                <a:spcPts val="1700"/>
              </a:spcAft>
              <a:buSzPts val="1300"/>
              <a:buChar char="■"/>
              <a:defRPr sz="1300"/>
            </a:lvl9pPr>
          </a:lstStyle>
          <a:p/>
        </p:txBody>
      </p:sp>
      <p:sp>
        <p:nvSpPr>
          <p:cNvPr id="69" name="Google Shape;69;p17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18"/>
          <p:cNvSpPr txBox="1"/>
          <p:nvPr>
            <p:ph type="title"/>
          </p:nvPr>
        </p:nvSpPr>
        <p:spPr>
          <a:xfrm>
            <a:off x="342870" y="672482"/>
            <a:ext cx="9372900" cy="8655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72" name="Google Shape;72;p18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9"/>
          <p:cNvSpPr txBox="1"/>
          <p:nvPr>
            <p:ph type="title"/>
          </p:nvPr>
        </p:nvSpPr>
        <p:spPr>
          <a:xfrm>
            <a:off x="342870" y="839573"/>
            <a:ext cx="3088800" cy="1141800"/>
          </a:xfrm>
          <a:prstGeom prst="rect">
            <a:avLst/>
          </a:prstGeom>
        </p:spPr>
        <p:txBody>
          <a:bodyPr anchorCtr="0" anchor="b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1pPr>
            <a:lvl2pPr lvl="1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/>
        </p:txBody>
      </p:sp>
      <p:sp>
        <p:nvSpPr>
          <p:cNvPr id="75" name="Google Shape;75;p19"/>
          <p:cNvSpPr txBox="1"/>
          <p:nvPr>
            <p:ph idx="1" type="body"/>
          </p:nvPr>
        </p:nvSpPr>
        <p:spPr>
          <a:xfrm>
            <a:off x="342870" y="2099840"/>
            <a:ext cx="3088800" cy="48045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 sz="1300"/>
            </a:lvl1pPr>
            <a:lvl2pPr indent="-311150" lvl="1" marL="9144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2pPr>
            <a:lvl3pPr indent="-311150" lvl="2" marL="13716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3pPr>
            <a:lvl4pPr indent="-311150" lvl="3" marL="18288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4pPr>
            <a:lvl5pPr indent="-311150" lvl="4" marL="22860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5pPr>
            <a:lvl6pPr indent="-311150" lvl="5" marL="27432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6pPr>
            <a:lvl7pPr indent="-311150" lvl="6" marL="32004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7pPr>
            <a:lvl8pPr indent="-311150" lvl="7" marL="36576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8pPr>
            <a:lvl9pPr indent="-311150" lvl="8" marL="4114800">
              <a:spcBef>
                <a:spcPts val="1700"/>
              </a:spcBef>
              <a:spcAft>
                <a:spcPts val="1700"/>
              </a:spcAft>
              <a:buSzPts val="1300"/>
              <a:buChar char="■"/>
              <a:defRPr sz="1300"/>
            </a:lvl9pPr>
          </a:lstStyle>
          <a:p/>
        </p:txBody>
      </p:sp>
      <p:sp>
        <p:nvSpPr>
          <p:cNvPr id="76" name="Google Shape;76;p19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20"/>
          <p:cNvSpPr txBox="1"/>
          <p:nvPr>
            <p:ph type="title"/>
          </p:nvPr>
        </p:nvSpPr>
        <p:spPr>
          <a:xfrm>
            <a:off x="539275" y="680227"/>
            <a:ext cx="7004400" cy="6181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1pPr>
            <a:lvl2pPr lvl="1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2pPr>
            <a:lvl3pPr lvl="2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3pPr>
            <a:lvl4pPr lvl="3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4pPr>
            <a:lvl5pPr lvl="4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5pPr>
            <a:lvl6pPr lvl="5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6pPr>
            <a:lvl7pPr lvl="6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7pPr>
            <a:lvl8pPr lvl="7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8pPr>
            <a:lvl9pPr lvl="8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9pPr>
          </a:lstStyle>
          <a:p/>
        </p:txBody>
      </p:sp>
      <p:sp>
        <p:nvSpPr>
          <p:cNvPr id="79" name="Google Shape;79;p20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21"/>
          <p:cNvSpPr/>
          <p:nvPr/>
        </p:nvSpPr>
        <p:spPr>
          <a:xfrm>
            <a:off x="5029200" y="-189"/>
            <a:ext cx="5029200" cy="77724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2" name="Google Shape;82;p21"/>
          <p:cNvSpPr txBox="1"/>
          <p:nvPr>
            <p:ph type="title"/>
          </p:nvPr>
        </p:nvSpPr>
        <p:spPr>
          <a:xfrm>
            <a:off x="292050" y="1863464"/>
            <a:ext cx="4449600" cy="2239800"/>
          </a:xfrm>
          <a:prstGeom prst="rect">
            <a:avLst/>
          </a:prstGeom>
        </p:spPr>
        <p:txBody>
          <a:bodyPr anchorCtr="0" anchor="b" bIns="96675" lIns="96675" spcFirstLastPara="1" rIns="96675" wrap="square" tIns="966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1pPr>
            <a:lvl2pPr lvl="1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2pPr>
            <a:lvl3pPr lvl="2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3pPr>
            <a:lvl4pPr lvl="3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4pPr>
            <a:lvl5pPr lvl="4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5pPr>
            <a:lvl6pPr lvl="5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6pPr>
            <a:lvl7pPr lvl="6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7pPr>
            <a:lvl8pPr lvl="7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8pPr>
            <a:lvl9pPr lvl="8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9pPr>
          </a:lstStyle>
          <a:p/>
        </p:txBody>
      </p:sp>
      <p:sp>
        <p:nvSpPr>
          <p:cNvPr id="83" name="Google Shape;83;p21"/>
          <p:cNvSpPr txBox="1"/>
          <p:nvPr>
            <p:ph idx="1" type="subTitle"/>
          </p:nvPr>
        </p:nvSpPr>
        <p:spPr>
          <a:xfrm>
            <a:off x="292050" y="4235758"/>
            <a:ext cx="4449600" cy="18663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9pPr>
          </a:lstStyle>
          <a:p/>
        </p:txBody>
      </p:sp>
      <p:sp>
        <p:nvSpPr>
          <p:cNvPr id="84" name="Google Shape;84;p21"/>
          <p:cNvSpPr txBox="1"/>
          <p:nvPr>
            <p:ph idx="2" type="body"/>
          </p:nvPr>
        </p:nvSpPr>
        <p:spPr>
          <a:xfrm>
            <a:off x="5433450" y="1094158"/>
            <a:ext cx="4221000" cy="5583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indent="-349250" lvl="0" marL="457200"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1pPr>
            <a:lvl2pPr indent="-323850" lvl="1" marL="9144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2pPr>
            <a:lvl3pPr indent="-323850" lvl="2" marL="1371600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3pPr>
            <a:lvl4pPr indent="-323850" lvl="3" marL="1828800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4pPr>
            <a:lvl5pPr indent="-323850" lvl="4" marL="22860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5pPr>
            <a:lvl6pPr indent="-323850" lvl="5" marL="2743200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6pPr>
            <a:lvl7pPr indent="-323850" lvl="6" marL="3200400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7pPr>
            <a:lvl8pPr indent="-323850" lvl="7" marL="36576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8pPr>
            <a:lvl9pPr indent="-323850" lvl="8" marL="4114800">
              <a:spcBef>
                <a:spcPts val="1700"/>
              </a:spcBef>
              <a:spcAft>
                <a:spcPts val="1700"/>
              </a:spcAft>
              <a:buSzPts val="1500"/>
              <a:buChar char="■"/>
              <a:defRPr/>
            </a:lvl9pPr>
          </a:lstStyle>
          <a:p/>
        </p:txBody>
      </p:sp>
      <p:sp>
        <p:nvSpPr>
          <p:cNvPr id="85" name="Google Shape;85;p21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42870" y="3250173"/>
            <a:ext cx="9372600" cy="12720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1pPr>
            <a:lvl2pPr lvl="1" algn="ctr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2pPr>
            <a:lvl3pPr lvl="2" algn="ctr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3pPr>
            <a:lvl4pPr lvl="3" algn="ctr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4pPr>
            <a:lvl5pPr lvl="4" algn="ctr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5pPr>
            <a:lvl6pPr lvl="5" algn="ctr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6pPr>
            <a:lvl7pPr lvl="6" algn="ctr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7pPr>
            <a:lvl8pPr lvl="7" algn="ctr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8pPr>
            <a:lvl9pPr lvl="8" algn="ctr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22"/>
          <p:cNvSpPr txBox="1"/>
          <p:nvPr>
            <p:ph idx="1" type="body"/>
          </p:nvPr>
        </p:nvSpPr>
        <p:spPr>
          <a:xfrm>
            <a:off x="342870" y="6392869"/>
            <a:ext cx="6598800" cy="9144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1pPr>
          </a:lstStyle>
          <a:p/>
        </p:txBody>
      </p:sp>
      <p:sp>
        <p:nvSpPr>
          <p:cNvPr id="88" name="Google Shape;88;p22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23"/>
          <p:cNvSpPr txBox="1"/>
          <p:nvPr>
            <p:ph hasCustomPrompt="1" type="title"/>
          </p:nvPr>
        </p:nvSpPr>
        <p:spPr>
          <a:xfrm>
            <a:off x="342870" y="1671478"/>
            <a:ext cx="9372900" cy="2967000"/>
          </a:xfrm>
          <a:prstGeom prst="rect">
            <a:avLst/>
          </a:prstGeom>
        </p:spPr>
        <p:txBody>
          <a:bodyPr anchorCtr="0" anchor="b" bIns="96675" lIns="96675" spcFirstLastPara="1" rIns="96675" wrap="square" tIns="966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9pPr>
          </a:lstStyle>
          <a:p>
            <a:r>
              <a:t>xx%</a:t>
            </a:r>
          </a:p>
        </p:txBody>
      </p:sp>
      <p:sp>
        <p:nvSpPr>
          <p:cNvPr id="91" name="Google Shape;91;p23"/>
          <p:cNvSpPr txBox="1"/>
          <p:nvPr>
            <p:ph idx="1" type="body"/>
          </p:nvPr>
        </p:nvSpPr>
        <p:spPr>
          <a:xfrm>
            <a:off x="342870" y="4763362"/>
            <a:ext cx="9372900" cy="19656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indent="-349250" lvl="0" marL="457200" algn="ctr"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1pPr>
            <a:lvl2pPr indent="-323850" lvl="1" marL="914400" algn="ctr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2pPr>
            <a:lvl3pPr indent="-323850" lvl="2" marL="1371600" algn="ctr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3pPr>
            <a:lvl4pPr indent="-323850" lvl="3" marL="1828800" algn="ctr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4pPr>
            <a:lvl5pPr indent="-323850" lvl="4" marL="2286000" algn="ctr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5pPr>
            <a:lvl6pPr indent="-323850" lvl="5" marL="2743200" algn="ctr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6pPr>
            <a:lvl7pPr indent="-323850" lvl="6" marL="3200400" algn="ctr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7pPr>
            <a:lvl8pPr indent="-323850" lvl="7" marL="3657600" algn="ctr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8pPr>
            <a:lvl9pPr indent="-323850" lvl="8" marL="4114800" algn="ctr">
              <a:spcBef>
                <a:spcPts val="1700"/>
              </a:spcBef>
              <a:spcAft>
                <a:spcPts val="1700"/>
              </a:spcAft>
              <a:buSzPts val="1500"/>
              <a:buChar char="■"/>
              <a:defRPr/>
            </a:lvl9pPr>
          </a:lstStyle>
          <a:p/>
        </p:txBody>
      </p:sp>
      <p:sp>
        <p:nvSpPr>
          <p:cNvPr id="92" name="Google Shape;92;p23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24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42870" y="672482"/>
            <a:ext cx="9372600" cy="865500"/>
          </a:xfrm>
          <a:prstGeom prst="rect">
            <a:avLst/>
          </a:prstGeom>
        </p:spPr>
        <p:txBody>
          <a:bodyPr anchorCtr="0" anchor="t" bIns="113100" lIns="113100" spcFirstLastPara="1" rIns="113100" wrap="square" tIns="11310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42870" y="1741518"/>
            <a:ext cx="9372600" cy="5162700"/>
          </a:xfrm>
          <a:prstGeom prst="rect">
            <a:avLst/>
          </a:prstGeom>
        </p:spPr>
        <p:txBody>
          <a:bodyPr anchorCtr="0" anchor="t" bIns="113100" lIns="113100" spcFirstLastPara="1" rIns="113100" wrap="square" tIns="113100">
            <a:normAutofit/>
          </a:bodyPr>
          <a:lstStyle>
            <a:lvl1pPr indent="-368300" lvl="0" marL="457200">
              <a:spcBef>
                <a:spcPts val="0"/>
              </a:spcBef>
              <a:spcAft>
                <a:spcPts val="0"/>
              </a:spcAft>
              <a:buSzPts val="2200"/>
              <a:buChar char="●"/>
              <a:defRPr/>
            </a:lvl1pPr>
            <a:lvl2pPr indent="-336550" lvl="1" marL="914400">
              <a:spcBef>
                <a:spcPts val="0"/>
              </a:spcBef>
              <a:spcAft>
                <a:spcPts val="0"/>
              </a:spcAft>
              <a:buSzPts val="1700"/>
              <a:buChar char="○"/>
              <a:defRPr/>
            </a:lvl2pPr>
            <a:lvl3pPr indent="-336550" lvl="2" marL="1371600">
              <a:spcBef>
                <a:spcPts val="0"/>
              </a:spcBef>
              <a:spcAft>
                <a:spcPts val="0"/>
              </a:spcAft>
              <a:buSzPts val="1700"/>
              <a:buChar char="■"/>
              <a:defRPr/>
            </a:lvl3pPr>
            <a:lvl4pPr indent="-336550" lvl="3" marL="1828800">
              <a:spcBef>
                <a:spcPts val="0"/>
              </a:spcBef>
              <a:spcAft>
                <a:spcPts val="0"/>
              </a:spcAft>
              <a:buSzPts val="1700"/>
              <a:buChar char="●"/>
              <a:defRPr/>
            </a:lvl4pPr>
            <a:lvl5pPr indent="-336550" lvl="4" marL="2286000">
              <a:spcBef>
                <a:spcPts val="0"/>
              </a:spcBef>
              <a:spcAft>
                <a:spcPts val="0"/>
              </a:spcAft>
              <a:buSzPts val="1700"/>
              <a:buChar char="○"/>
              <a:defRPr/>
            </a:lvl5pPr>
            <a:lvl6pPr indent="-336550" lvl="5" marL="2743200">
              <a:spcBef>
                <a:spcPts val="0"/>
              </a:spcBef>
              <a:spcAft>
                <a:spcPts val="0"/>
              </a:spcAft>
              <a:buSzPts val="1700"/>
              <a:buChar char="■"/>
              <a:defRPr/>
            </a:lvl6pPr>
            <a:lvl7pPr indent="-336550" lvl="6" marL="3200400">
              <a:spcBef>
                <a:spcPts val="0"/>
              </a:spcBef>
              <a:spcAft>
                <a:spcPts val="0"/>
              </a:spcAft>
              <a:buSzPts val="1700"/>
              <a:buChar char="●"/>
              <a:defRPr/>
            </a:lvl7pPr>
            <a:lvl8pPr indent="-336550" lvl="7" marL="3657600">
              <a:spcBef>
                <a:spcPts val="0"/>
              </a:spcBef>
              <a:spcAft>
                <a:spcPts val="0"/>
              </a:spcAft>
              <a:buSzPts val="1700"/>
              <a:buChar char="○"/>
              <a:defRPr/>
            </a:lvl8pPr>
            <a:lvl9pPr indent="-336550" lvl="8" marL="4114800">
              <a:spcBef>
                <a:spcPts val="0"/>
              </a:spcBef>
              <a:spcAft>
                <a:spcPts val="0"/>
              </a:spcAft>
              <a:buSzPts val="17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42870" y="672482"/>
            <a:ext cx="9372600" cy="865500"/>
          </a:xfrm>
          <a:prstGeom prst="rect">
            <a:avLst/>
          </a:prstGeom>
        </p:spPr>
        <p:txBody>
          <a:bodyPr anchorCtr="0" anchor="t" bIns="113100" lIns="113100" spcFirstLastPara="1" rIns="113100" wrap="square" tIns="11310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42870" y="1741518"/>
            <a:ext cx="4399800" cy="5162700"/>
          </a:xfrm>
          <a:prstGeom prst="rect">
            <a:avLst/>
          </a:prstGeom>
        </p:spPr>
        <p:txBody>
          <a:bodyPr anchorCtr="0" anchor="t" bIns="113100" lIns="113100" spcFirstLastPara="1" rIns="113100" wrap="square" tIns="113100">
            <a:normAutofit/>
          </a:bodyPr>
          <a:lstStyle>
            <a:lvl1pPr indent="-336550" lvl="0" marL="457200">
              <a:spcBef>
                <a:spcPts val="0"/>
              </a:spcBef>
              <a:spcAft>
                <a:spcPts val="0"/>
              </a:spcAft>
              <a:buSzPts val="1700"/>
              <a:buChar char="●"/>
              <a:defRPr sz="1700"/>
            </a:lvl1pPr>
            <a:lvl2pPr indent="-323850" lvl="1" marL="91440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2pPr>
            <a:lvl3pPr indent="-323850" lvl="2" marL="137160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3pPr>
            <a:lvl4pPr indent="-323850" lvl="3" marL="18288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4pPr>
            <a:lvl5pPr indent="-323850" lvl="4" marL="228600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5pPr>
            <a:lvl6pPr indent="-323850" lvl="5" marL="274320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6pPr>
            <a:lvl7pPr indent="-323850" lvl="6" marL="32004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7pPr>
            <a:lvl8pPr indent="-323850" lvl="7" marL="365760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8pPr>
            <a:lvl9pPr indent="-323850" lvl="8" marL="411480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5315640" y="1741518"/>
            <a:ext cx="4399800" cy="5162700"/>
          </a:xfrm>
          <a:prstGeom prst="rect">
            <a:avLst/>
          </a:prstGeom>
        </p:spPr>
        <p:txBody>
          <a:bodyPr anchorCtr="0" anchor="t" bIns="113100" lIns="113100" spcFirstLastPara="1" rIns="113100" wrap="square" tIns="113100">
            <a:normAutofit/>
          </a:bodyPr>
          <a:lstStyle>
            <a:lvl1pPr indent="-336550" lvl="0" marL="457200">
              <a:spcBef>
                <a:spcPts val="0"/>
              </a:spcBef>
              <a:spcAft>
                <a:spcPts val="0"/>
              </a:spcAft>
              <a:buSzPts val="1700"/>
              <a:buChar char="●"/>
              <a:defRPr sz="1700"/>
            </a:lvl1pPr>
            <a:lvl2pPr indent="-323850" lvl="1" marL="91440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2pPr>
            <a:lvl3pPr indent="-323850" lvl="2" marL="137160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3pPr>
            <a:lvl4pPr indent="-323850" lvl="3" marL="18288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4pPr>
            <a:lvl5pPr indent="-323850" lvl="4" marL="228600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5pPr>
            <a:lvl6pPr indent="-323850" lvl="5" marL="274320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6pPr>
            <a:lvl7pPr indent="-323850" lvl="6" marL="32004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7pPr>
            <a:lvl8pPr indent="-323850" lvl="7" marL="365760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8pPr>
            <a:lvl9pPr indent="-323850" lvl="8" marL="411480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42870" y="672482"/>
            <a:ext cx="9372600" cy="865500"/>
          </a:xfrm>
          <a:prstGeom prst="rect">
            <a:avLst/>
          </a:prstGeom>
        </p:spPr>
        <p:txBody>
          <a:bodyPr anchorCtr="0" anchor="t" bIns="113100" lIns="113100" spcFirstLastPara="1" rIns="113100" wrap="square" tIns="11310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42870" y="839573"/>
            <a:ext cx="3088800" cy="1141800"/>
          </a:xfrm>
          <a:prstGeom prst="rect">
            <a:avLst/>
          </a:prstGeom>
        </p:spPr>
        <p:txBody>
          <a:bodyPr anchorCtr="0" anchor="b" bIns="113100" lIns="113100" spcFirstLastPara="1" rIns="113100" wrap="square" tIns="11310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42870" y="2099840"/>
            <a:ext cx="3088800" cy="4804500"/>
          </a:xfrm>
          <a:prstGeom prst="rect">
            <a:avLst/>
          </a:prstGeom>
        </p:spPr>
        <p:txBody>
          <a:bodyPr anchorCtr="0" anchor="t" bIns="113100" lIns="113100" spcFirstLastPara="1" rIns="113100" wrap="square" tIns="113100">
            <a:normAutofit/>
          </a:bodyPr>
          <a:lstStyle>
            <a:lvl1pPr indent="-323850" lvl="0" marL="4572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1pPr>
            <a:lvl2pPr indent="-323850" lvl="1" marL="91440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2pPr>
            <a:lvl3pPr indent="-323850" lvl="2" marL="137160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3pPr>
            <a:lvl4pPr indent="-323850" lvl="3" marL="18288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4pPr>
            <a:lvl5pPr indent="-323850" lvl="4" marL="228600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5pPr>
            <a:lvl6pPr indent="-323850" lvl="5" marL="274320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6pPr>
            <a:lvl7pPr indent="-323850" lvl="6" marL="32004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7pPr>
            <a:lvl8pPr indent="-323850" lvl="7" marL="365760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8pPr>
            <a:lvl9pPr indent="-323850" lvl="8" marL="411480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539275" y="680227"/>
            <a:ext cx="7004700" cy="61818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1pPr>
            <a:lvl2pPr lvl="1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2pPr>
            <a:lvl3pPr lvl="2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3pPr>
            <a:lvl4pPr lvl="3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4pPr>
            <a:lvl5pPr lvl="4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5pPr>
            <a:lvl6pPr lvl="5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6pPr>
            <a:lvl7pPr lvl="6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7pPr>
            <a:lvl8pPr lvl="7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8pPr>
            <a:lvl9pPr lvl="8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5029200" y="-189"/>
            <a:ext cx="5029200" cy="77724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113100" lIns="113100" spcFirstLastPara="1" rIns="113100" wrap="square" tIns="113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92050" y="1863464"/>
            <a:ext cx="4449600" cy="2239800"/>
          </a:xfrm>
          <a:prstGeom prst="rect">
            <a:avLst/>
          </a:prstGeom>
        </p:spPr>
        <p:txBody>
          <a:bodyPr anchorCtr="0" anchor="b" bIns="113100" lIns="113100" spcFirstLastPara="1" rIns="113100" wrap="square" tIns="1131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92050" y="4235758"/>
            <a:ext cx="4449600" cy="1866300"/>
          </a:xfrm>
          <a:prstGeom prst="rect">
            <a:avLst/>
          </a:prstGeom>
        </p:spPr>
        <p:txBody>
          <a:bodyPr anchorCtr="0" anchor="t" bIns="113100" lIns="113100" spcFirstLastPara="1" rIns="113100" wrap="square" tIns="11310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5433450" y="1094158"/>
            <a:ext cx="4220700" cy="55836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indent="-368300" lvl="0" marL="457200">
              <a:spcBef>
                <a:spcPts val="0"/>
              </a:spcBef>
              <a:spcAft>
                <a:spcPts val="0"/>
              </a:spcAft>
              <a:buSzPts val="2200"/>
              <a:buChar char="●"/>
              <a:defRPr/>
            </a:lvl1pPr>
            <a:lvl2pPr indent="-336550" lvl="1" marL="914400">
              <a:spcBef>
                <a:spcPts val="0"/>
              </a:spcBef>
              <a:spcAft>
                <a:spcPts val="0"/>
              </a:spcAft>
              <a:buSzPts val="1700"/>
              <a:buChar char="○"/>
              <a:defRPr/>
            </a:lvl2pPr>
            <a:lvl3pPr indent="-336550" lvl="2" marL="1371600">
              <a:spcBef>
                <a:spcPts val="0"/>
              </a:spcBef>
              <a:spcAft>
                <a:spcPts val="0"/>
              </a:spcAft>
              <a:buSzPts val="1700"/>
              <a:buChar char="■"/>
              <a:defRPr/>
            </a:lvl3pPr>
            <a:lvl4pPr indent="-336550" lvl="3" marL="1828800">
              <a:spcBef>
                <a:spcPts val="0"/>
              </a:spcBef>
              <a:spcAft>
                <a:spcPts val="0"/>
              </a:spcAft>
              <a:buSzPts val="1700"/>
              <a:buChar char="●"/>
              <a:defRPr/>
            </a:lvl4pPr>
            <a:lvl5pPr indent="-336550" lvl="4" marL="2286000">
              <a:spcBef>
                <a:spcPts val="0"/>
              </a:spcBef>
              <a:spcAft>
                <a:spcPts val="0"/>
              </a:spcAft>
              <a:buSzPts val="1700"/>
              <a:buChar char="○"/>
              <a:defRPr/>
            </a:lvl5pPr>
            <a:lvl6pPr indent="-336550" lvl="5" marL="2743200">
              <a:spcBef>
                <a:spcPts val="0"/>
              </a:spcBef>
              <a:spcAft>
                <a:spcPts val="0"/>
              </a:spcAft>
              <a:buSzPts val="1700"/>
              <a:buChar char="■"/>
              <a:defRPr/>
            </a:lvl6pPr>
            <a:lvl7pPr indent="-336550" lvl="6" marL="3200400">
              <a:spcBef>
                <a:spcPts val="0"/>
              </a:spcBef>
              <a:spcAft>
                <a:spcPts val="0"/>
              </a:spcAft>
              <a:buSzPts val="1700"/>
              <a:buChar char="●"/>
              <a:defRPr/>
            </a:lvl7pPr>
            <a:lvl8pPr indent="-336550" lvl="7" marL="3657600">
              <a:spcBef>
                <a:spcPts val="0"/>
              </a:spcBef>
              <a:spcAft>
                <a:spcPts val="0"/>
              </a:spcAft>
              <a:buSzPts val="1700"/>
              <a:buChar char="○"/>
              <a:defRPr/>
            </a:lvl8pPr>
            <a:lvl9pPr indent="-336550" lvl="8" marL="4114800">
              <a:spcBef>
                <a:spcPts val="0"/>
              </a:spcBef>
              <a:spcAft>
                <a:spcPts val="0"/>
              </a:spcAft>
              <a:buSzPts val="17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42870" y="6392869"/>
            <a:ext cx="6598800" cy="9144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42870" y="672482"/>
            <a:ext cx="9372600" cy="865500"/>
          </a:xfrm>
          <a:prstGeom prst="rect">
            <a:avLst/>
          </a:prstGeom>
          <a:noFill/>
          <a:ln>
            <a:noFill/>
          </a:ln>
        </p:spPr>
        <p:txBody>
          <a:bodyPr anchorCtr="0" anchor="t" bIns="113100" lIns="113100" spcFirstLastPara="1" rIns="113100" wrap="square" tIns="11310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  <a:defRPr sz="35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  <a:defRPr sz="35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  <a:defRPr sz="35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  <a:defRPr sz="35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  <a:defRPr sz="35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  <a:defRPr sz="35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  <a:defRPr sz="35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  <a:defRPr sz="35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  <a:defRPr sz="35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42870" y="1741518"/>
            <a:ext cx="9372600" cy="5162700"/>
          </a:xfrm>
          <a:prstGeom prst="rect">
            <a:avLst/>
          </a:prstGeom>
          <a:noFill/>
          <a:ln>
            <a:noFill/>
          </a:ln>
        </p:spPr>
        <p:txBody>
          <a:bodyPr anchorCtr="0" anchor="t" bIns="113100" lIns="113100" spcFirstLastPara="1" rIns="113100" wrap="square" tIns="113100">
            <a:normAutofit/>
          </a:bodyPr>
          <a:lstStyle>
            <a:lvl1pPr indent="-3683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200"/>
              <a:buChar char="●"/>
              <a:defRPr sz="2200">
                <a:solidFill>
                  <a:schemeClr val="dk2"/>
                </a:solidFill>
              </a:defRPr>
            </a:lvl1pPr>
            <a:lvl2pPr indent="-33655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Char char="○"/>
              <a:defRPr sz="1700">
                <a:solidFill>
                  <a:schemeClr val="dk2"/>
                </a:solidFill>
              </a:defRPr>
            </a:lvl2pPr>
            <a:lvl3pPr indent="-33655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Char char="■"/>
              <a:defRPr sz="1700">
                <a:solidFill>
                  <a:schemeClr val="dk2"/>
                </a:solidFill>
              </a:defRPr>
            </a:lvl3pPr>
            <a:lvl4pPr indent="-33655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Char char="●"/>
              <a:defRPr sz="1700">
                <a:solidFill>
                  <a:schemeClr val="dk2"/>
                </a:solidFill>
              </a:defRPr>
            </a:lvl4pPr>
            <a:lvl5pPr indent="-33655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Char char="○"/>
              <a:defRPr sz="1700">
                <a:solidFill>
                  <a:schemeClr val="dk2"/>
                </a:solidFill>
              </a:defRPr>
            </a:lvl5pPr>
            <a:lvl6pPr indent="-33655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Char char="■"/>
              <a:defRPr sz="1700">
                <a:solidFill>
                  <a:schemeClr val="dk2"/>
                </a:solidFill>
              </a:defRPr>
            </a:lvl6pPr>
            <a:lvl7pPr indent="-33655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Char char="●"/>
              <a:defRPr sz="1700">
                <a:solidFill>
                  <a:schemeClr val="dk2"/>
                </a:solidFill>
              </a:defRPr>
            </a:lvl7pPr>
            <a:lvl8pPr indent="-33655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Char char="○"/>
              <a:defRPr sz="1700">
                <a:solidFill>
                  <a:schemeClr val="dk2"/>
                </a:solidFill>
              </a:defRPr>
            </a:lvl8pPr>
            <a:lvl9pPr indent="-33655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Char char="■"/>
              <a:defRPr sz="17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 algn="r">
              <a:buNone/>
              <a:defRPr sz="1200">
                <a:solidFill>
                  <a:schemeClr val="dk2"/>
                </a:solidFill>
              </a:defRPr>
            </a:lvl1pPr>
            <a:lvl2pPr lvl="1" algn="r">
              <a:buNone/>
              <a:defRPr sz="1200">
                <a:solidFill>
                  <a:schemeClr val="dk2"/>
                </a:solidFill>
              </a:defRPr>
            </a:lvl2pPr>
            <a:lvl3pPr lvl="2" algn="r">
              <a:buNone/>
              <a:defRPr sz="1200">
                <a:solidFill>
                  <a:schemeClr val="dk2"/>
                </a:solidFill>
              </a:defRPr>
            </a:lvl3pPr>
            <a:lvl4pPr lvl="3" algn="r">
              <a:buNone/>
              <a:defRPr sz="1200">
                <a:solidFill>
                  <a:schemeClr val="dk2"/>
                </a:solidFill>
              </a:defRPr>
            </a:lvl4pPr>
            <a:lvl5pPr lvl="4" algn="r">
              <a:buNone/>
              <a:defRPr sz="1200">
                <a:solidFill>
                  <a:schemeClr val="dk2"/>
                </a:solidFill>
              </a:defRPr>
            </a:lvl5pPr>
            <a:lvl6pPr lvl="5" algn="r">
              <a:buNone/>
              <a:defRPr sz="1200">
                <a:solidFill>
                  <a:schemeClr val="dk2"/>
                </a:solidFill>
              </a:defRPr>
            </a:lvl6pPr>
            <a:lvl7pPr lvl="6" algn="r">
              <a:buNone/>
              <a:defRPr sz="1200">
                <a:solidFill>
                  <a:schemeClr val="dk2"/>
                </a:solidFill>
              </a:defRPr>
            </a:lvl7pPr>
            <a:lvl8pPr lvl="7" algn="r">
              <a:buNone/>
              <a:defRPr sz="1200">
                <a:solidFill>
                  <a:schemeClr val="dk2"/>
                </a:solidFill>
              </a:defRPr>
            </a:lvl8pPr>
            <a:lvl9pPr lvl="8" algn="r">
              <a:buNone/>
              <a:defRPr sz="12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/>
          <p:nvPr>
            <p:ph type="title"/>
          </p:nvPr>
        </p:nvSpPr>
        <p:spPr>
          <a:xfrm>
            <a:off x="342870" y="672482"/>
            <a:ext cx="9372900" cy="8655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52" name="Google Shape;52;p13"/>
          <p:cNvSpPr txBox="1"/>
          <p:nvPr>
            <p:ph idx="1" type="body"/>
          </p:nvPr>
        </p:nvSpPr>
        <p:spPr>
          <a:xfrm>
            <a:off x="342870" y="1741518"/>
            <a:ext cx="9372900" cy="516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>
            <a:lvl1pPr indent="-34925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00"/>
              <a:buChar char="●"/>
              <a:defRPr sz="1900">
                <a:solidFill>
                  <a:schemeClr val="dk2"/>
                </a:solidFill>
              </a:defRPr>
            </a:lvl1pPr>
            <a:lvl2pPr indent="-323850" lvl="1" marL="9144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○"/>
              <a:defRPr sz="1500">
                <a:solidFill>
                  <a:schemeClr val="dk2"/>
                </a:solidFill>
              </a:defRPr>
            </a:lvl2pPr>
            <a:lvl3pPr indent="-323850" lvl="2" marL="13716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■"/>
              <a:defRPr sz="1500">
                <a:solidFill>
                  <a:schemeClr val="dk2"/>
                </a:solidFill>
              </a:defRPr>
            </a:lvl3pPr>
            <a:lvl4pPr indent="-323850" lvl="3" marL="18288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●"/>
              <a:defRPr sz="1500">
                <a:solidFill>
                  <a:schemeClr val="dk2"/>
                </a:solidFill>
              </a:defRPr>
            </a:lvl4pPr>
            <a:lvl5pPr indent="-323850" lvl="4" marL="22860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○"/>
              <a:defRPr sz="1500">
                <a:solidFill>
                  <a:schemeClr val="dk2"/>
                </a:solidFill>
              </a:defRPr>
            </a:lvl5pPr>
            <a:lvl6pPr indent="-323850" lvl="5" marL="27432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■"/>
              <a:defRPr sz="1500">
                <a:solidFill>
                  <a:schemeClr val="dk2"/>
                </a:solidFill>
              </a:defRPr>
            </a:lvl6pPr>
            <a:lvl7pPr indent="-323850" lvl="6" marL="32004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●"/>
              <a:defRPr sz="1500">
                <a:solidFill>
                  <a:schemeClr val="dk2"/>
                </a:solidFill>
              </a:defRPr>
            </a:lvl7pPr>
            <a:lvl8pPr indent="-323850" lvl="7" marL="36576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○"/>
              <a:defRPr sz="1500">
                <a:solidFill>
                  <a:schemeClr val="dk2"/>
                </a:solidFill>
              </a:defRPr>
            </a:lvl8pPr>
            <a:lvl9pPr indent="-323850" lvl="8" marL="4114800">
              <a:lnSpc>
                <a:spcPct val="115000"/>
              </a:lnSpc>
              <a:spcBef>
                <a:spcPts val="1700"/>
              </a:spcBef>
              <a:spcAft>
                <a:spcPts val="1700"/>
              </a:spcAft>
              <a:buClr>
                <a:schemeClr val="dk2"/>
              </a:buClr>
              <a:buSzPts val="1500"/>
              <a:buChar char="■"/>
              <a:defRPr sz="15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53" name="Google Shape;53;p13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>
            <a:lvl1pPr lvl="0" algn="r">
              <a:buNone/>
              <a:defRPr sz="1100">
                <a:solidFill>
                  <a:schemeClr val="dk2"/>
                </a:solidFill>
              </a:defRPr>
            </a:lvl1pPr>
            <a:lvl2pPr lvl="1" algn="r">
              <a:buNone/>
              <a:defRPr sz="1100">
                <a:solidFill>
                  <a:schemeClr val="dk2"/>
                </a:solidFill>
              </a:defRPr>
            </a:lvl2pPr>
            <a:lvl3pPr lvl="2" algn="r">
              <a:buNone/>
              <a:defRPr sz="1100">
                <a:solidFill>
                  <a:schemeClr val="dk2"/>
                </a:solidFill>
              </a:defRPr>
            </a:lvl3pPr>
            <a:lvl4pPr lvl="3" algn="r">
              <a:buNone/>
              <a:defRPr sz="1100">
                <a:solidFill>
                  <a:schemeClr val="dk2"/>
                </a:solidFill>
              </a:defRPr>
            </a:lvl4pPr>
            <a:lvl5pPr lvl="4" algn="r">
              <a:buNone/>
              <a:defRPr sz="1100">
                <a:solidFill>
                  <a:schemeClr val="dk2"/>
                </a:solidFill>
              </a:defRPr>
            </a:lvl5pPr>
            <a:lvl6pPr lvl="5" algn="r">
              <a:buNone/>
              <a:defRPr sz="1100">
                <a:solidFill>
                  <a:schemeClr val="dk2"/>
                </a:solidFill>
              </a:defRPr>
            </a:lvl6pPr>
            <a:lvl7pPr lvl="6" algn="r">
              <a:buNone/>
              <a:defRPr sz="1100">
                <a:solidFill>
                  <a:schemeClr val="dk2"/>
                </a:solidFill>
              </a:defRPr>
            </a:lvl7pPr>
            <a:lvl8pPr lvl="7" algn="r">
              <a:buNone/>
              <a:defRPr sz="1100">
                <a:solidFill>
                  <a:schemeClr val="dk2"/>
                </a:solidFill>
              </a:defRPr>
            </a:lvl8pPr>
            <a:lvl9pPr lvl="8" algn="r">
              <a:buNone/>
              <a:defRPr sz="11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Relationship Id="rId4" Type="http://schemas.openxmlformats.org/officeDocument/2006/relationships/image" Target="../media/image1.png"/><Relationship Id="rId10" Type="http://schemas.openxmlformats.org/officeDocument/2006/relationships/hyperlink" Target="https://docs.google.com/presentation/d/15H-PugzouoieJHiQUGEDqVjxfcx2uCrZU4wGXfluw_4/view" TargetMode="External"/><Relationship Id="rId9" Type="http://schemas.openxmlformats.org/officeDocument/2006/relationships/hyperlink" Target="https://docs.google.com/presentation/d/1va3xuqWx7Oq9joHVJ7G8vTfQy6Sq31Y63hsVWDfsvJY/view" TargetMode="External"/><Relationship Id="rId5" Type="http://schemas.openxmlformats.org/officeDocument/2006/relationships/hyperlink" Target="https://docs.google.com/presentation/d/1va3xuqWx7Oq9joHVJ7G8vTfQy6Sq31Y63hsVWDfsvJY/view" TargetMode="External"/><Relationship Id="rId6" Type="http://schemas.openxmlformats.org/officeDocument/2006/relationships/hyperlink" Target="https://docs.google.com/presentation/d/1Glsl_GdqMjIYB3nQFZh0X2uFbp2EKNM9cCi5F0CKR3w/view" TargetMode="External"/><Relationship Id="rId7" Type="http://schemas.openxmlformats.org/officeDocument/2006/relationships/hyperlink" Target="https://docs.google.com/presentation/d/1B_GF9710f_X1wL8eiTALcddkYx3NPOGw1vTw-Vj8nBQ/view" TargetMode="External"/><Relationship Id="rId8" Type="http://schemas.openxmlformats.org/officeDocument/2006/relationships/hyperlink" Target="https://docs.google.com/presentation/d/1xwC5V5KsG9099HOIjVhiuj20Jhu4JFSgCH_MMRUvuiY/view" TargetMode="Externa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png"/><Relationship Id="rId4" Type="http://schemas.openxmlformats.org/officeDocument/2006/relationships/image" Target="../media/image1.png"/><Relationship Id="rId5" Type="http://schemas.openxmlformats.org/officeDocument/2006/relationships/hyperlink" Target="https://docs.google.com/presentation/d/1Glsl_GdqMjIYB3nQFZh0X2uFbp2EKNM9cCi5F0CKR3w/view" TargetMode="External"/><Relationship Id="rId6" Type="http://schemas.openxmlformats.org/officeDocument/2006/relationships/hyperlink" Target="https://youtu.be/Yocja_N5s1I?feature=shared&amp;t=64" TargetMode="Externa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9" name="Google Shape;99;p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93763" y="7223664"/>
            <a:ext cx="333180" cy="33318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0" name="Google Shape;100;p2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79881" y="178497"/>
            <a:ext cx="816414" cy="338543"/>
          </a:xfrm>
          <a:prstGeom prst="rect">
            <a:avLst/>
          </a:prstGeom>
          <a:noFill/>
          <a:ln>
            <a:noFill/>
          </a:ln>
        </p:spPr>
      </p:pic>
      <p:sp>
        <p:nvSpPr>
          <p:cNvPr id="101" name="Google Shape;101;p25"/>
          <p:cNvSpPr txBox="1"/>
          <p:nvPr/>
        </p:nvSpPr>
        <p:spPr>
          <a:xfrm>
            <a:off x="7161344" y="7319330"/>
            <a:ext cx="2381100" cy="23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 ©2025 Thinking Nation</a:t>
            </a:r>
            <a:endParaRPr sz="11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02" name="Google Shape;102;p25"/>
          <p:cNvSpPr txBox="1"/>
          <p:nvPr/>
        </p:nvSpPr>
        <p:spPr>
          <a:xfrm>
            <a:off x="3838725" y="7319330"/>
            <a:ext cx="2381100" cy="23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thinkingnation.org</a:t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graphicFrame>
        <p:nvGraphicFramePr>
          <p:cNvPr id="103" name="Google Shape;103;p25"/>
          <p:cNvGraphicFramePr/>
          <p:nvPr/>
        </p:nvGraphicFramePr>
        <p:xfrm>
          <a:off x="355863" y="58212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{9FC348C8-9F2A-4F88-BD4B-EFB26B50D74B}</a:tableStyleId>
              </a:tblPr>
              <a:tblGrid>
                <a:gridCol w="1633350"/>
                <a:gridCol w="4045800"/>
                <a:gridCol w="3669725"/>
              </a:tblGrid>
              <a:tr h="2699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3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3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LESSON 5: Adoption of Agriculture</a:t>
                      </a:r>
                      <a:endParaRPr b="1" sz="13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4102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300">
                          <a:latin typeface="Inter"/>
                          <a:ea typeface="Inter"/>
                          <a:cs typeface="Inter"/>
                          <a:sym typeface="Inter"/>
                        </a:rPr>
                        <a:t>SUPPORTING QUESTION</a:t>
                      </a:r>
                      <a:endParaRPr b="1" sz="13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In what ways did daily life shift as humans adopted agriculture?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3887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300">
                          <a:latin typeface="Inter"/>
                          <a:ea typeface="Inter"/>
                          <a:cs typeface="Inter"/>
                          <a:sym typeface="Inter"/>
                        </a:rPr>
                        <a:t>FOCUS SKILL(S)</a:t>
                      </a:r>
                      <a:endParaRPr b="1" sz="13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Contextualization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Causation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Evaluating Evidence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77742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300">
                          <a:latin typeface="Inter"/>
                          <a:ea typeface="Inter"/>
                          <a:cs typeface="Inter"/>
                          <a:sym typeface="Inter"/>
                        </a:rPr>
                        <a:t>MATERIALS</a:t>
                      </a:r>
                      <a:endParaRPr b="1" sz="13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TEACHER</a:t>
                      </a:r>
                      <a:endParaRPr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 u="sng">
                          <a:solidFill>
                            <a:schemeClr val="accent5"/>
                          </a:solidFill>
                          <a:latin typeface="Inter"/>
                          <a:ea typeface="Inter"/>
                          <a:cs typeface="Inter"/>
                          <a:sym typeface="Inter"/>
                          <a:hlinkClick r:id="rId5">
                            <a:extLst>
                              <a:ext uri="{A12FA001-AC4F-418D-AE19-62706E023703}">
                                <ahyp:hlinkClr val="tx"/>
                              </a:ext>
                            </a:extLst>
                          </a:hlinkClick>
                        </a:rPr>
                        <a:t>Do Firsts + Exemplars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 u="sng">
                          <a:solidFill>
                            <a:schemeClr val="hlink"/>
                          </a:solidFill>
                          <a:latin typeface="Inter"/>
                          <a:ea typeface="Inter"/>
                          <a:cs typeface="Inter"/>
                          <a:sym typeface="Inter"/>
                          <a:hlinkClick r:id="rId6"/>
                        </a:rPr>
                        <a:t>Adoption of Agriculture Student Worksheet + Exemplars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STUDENT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 u="sng">
                          <a:solidFill>
                            <a:schemeClr val="hlink"/>
                          </a:solidFill>
                          <a:latin typeface="Inter"/>
                          <a:ea typeface="Inter"/>
                          <a:cs typeface="Inter"/>
                          <a:sym typeface="Inter"/>
                          <a:hlinkClick r:id="rId7"/>
                        </a:rPr>
                        <a:t>Do First Options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Access to Inquiry Journal (already handed out in Lesson 1)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 u="sng">
                          <a:solidFill>
                            <a:schemeClr val="hlink"/>
                          </a:solidFill>
                          <a:latin typeface="Inter"/>
                          <a:ea typeface="Inter"/>
                          <a:cs typeface="Inter"/>
                          <a:sym typeface="Inter"/>
                          <a:hlinkClick r:id="rId8"/>
                        </a:rPr>
                        <a:t>Printed Student Handouts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8700">
                <a:tc row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300">
                          <a:latin typeface="Inter"/>
                          <a:ea typeface="Inter"/>
                          <a:cs typeface="Inter"/>
                          <a:sym typeface="Inter"/>
                        </a:rPr>
                        <a:t>DO FIRST</a:t>
                      </a:r>
                      <a:endParaRPr b="1" sz="13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Option 1- Frayer: Pastoralism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Option 2- Give One, Get One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777425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TEACHER ACTIONS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Select </a:t>
                      </a:r>
                      <a:r>
                        <a:rPr lang="en" sz="1200" u="sng">
                          <a:solidFill>
                            <a:schemeClr val="hlink"/>
                          </a:solidFill>
                          <a:latin typeface="Inter"/>
                          <a:ea typeface="Inter"/>
                          <a:cs typeface="Inter"/>
                          <a:sym typeface="Inter"/>
                          <a:hlinkClick r:id="rId9"/>
                        </a:rPr>
                        <a:t>“Do First”</a:t>
                      </a: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 </a:t>
                      </a: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option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Play “Song of the Unit” or alternative 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Provide students with visual, online, or print access to “Do First”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STUDENT ACTIONS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Complete “Do First” either online or by hand.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31450">
                <a:tc row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300">
                          <a:latin typeface="Inter"/>
                          <a:ea typeface="Inter"/>
                          <a:cs typeface="Inter"/>
                          <a:sym typeface="Inter"/>
                        </a:rPr>
                        <a:t>ACTIVITY 1 - LAUNCH</a:t>
                      </a:r>
                      <a:endParaRPr b="1" sz="13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Provide students time to preview the Topic 2 Supporting questions within the </a:t>
                      </a:r>
                      <a:r>
                        <a:rPr lang="en" sz="1200" u="sng">
                          <a:solidFill>
                            <a:schemeClr val="hlink"/>
                          </a:solidFill>
                          <a:latin typeface="Inter"/>
                          <a:ea typeface="Inter"/>
                          <a:cs typeface="Inter"/>
                          <a:sym typeface="Inter"/>
                          <a:hlinkClick r:id="rId10"/>
                        </a:rPr>
                        <a:t>Unit 2 Inquiry Journal</a:t>
                      </a: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.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647825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TEACHER ACTIONS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Hand out Unit 2 Inquiry Journal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Guide students through Unit 2- Topic 2:  Supporting Questions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STUDENT ACTIONS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Fill out the “K” and “W” for each of the supporting questions for Unit 2- Topic 2: Neolithic Revolution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104" name="Google Shape;104;p25"/>
          <p:cNvSpPr txBox="1"/>
          <p:nvPr/>
        </p:nvSpPr>
        <p:spPr>
          <a:xfrm>
            <a:off x="-13800" y="0"/>
            <a:ext cx="10072200" cy="492000"/>
          </a:xfrm>
          <a:prstGeom prst="rect">
            <a:avLst/>
          </a:prstGeom>
          <a:solidFill>
            <a:srgbClr val="38E0A4"/>
          </a:solidFill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</a:pPr>
            <a:r>
              <a:rPr lang="en" sz="1800">
                <a:solidFill>
                  <a:schemeClr val="dk1"/>
                </a:solidFill>
                <a:latin typeface="Plus Jakarta Sans Medium"/>
                <a:ea typeface="Plus Jakarta Sans Medium"/>
                <a:cs typeface="Plus Jakarta Sans Medium"/>
                <a:sym typeface="Plus Jakarta Sans Medium"/>
              </a:rPr>
              <a:t>Origins of Humanity: Daily Lesson Plan (90 Minutes)</a:t>
            </a:r>
            <a:endParaRPr sz="1800">
              <a:solidFill>
                <a:schemeClr val="dk1"/>
              </a:solidFill>
              <a:latin typeface="Plus Jakarta Sans Medium"/>
              <a:ea typeface="Plus Jakarta Sans Medium"/>
              <a:cs typeface="Plus Jakarta Sans Medium"/>
              <a:sym typeface="Plus Jakarta Sans Medium"/>
            </a:endParaRPr>
          </a:p>
        </p:txBody>
      </p:sp>
      <p:pic>
        <p:nvPicPr>
          <p:cNvPr id="105" name="Google Shape;105;p2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79881" y="89249"/>
            <a:ext cx="816414" cy="33854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0" name="Google Shape;110;p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93763" y="7223664"/>
            <a:ext cx="333180" cy="33318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1" name="Google Shape;111;p2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79881" y="178497"/>
            <a:ext cx="816414" cy="338543"/>
          </a:xfrm>
          <a:prstGeom prst="rect">
            <a:avLst/>
          </a:prstGeom>
          <a:noFill/>
          <a:ln>
            <a:noFill/>
          </a:ln>
        </p:spPr>
      </p:pic>
      <p:sp>
        <p:nvSpPr>
          <p:cNvPr id="112" name="Google Shape;112;p26"/>
          <p:cNvSpPr txBox="1"/>
          <p:nvPr/>
        </p:nvSpPr>
        <p:spPr>
          <a:xfrm>
            <a:off x="7161344" y="7319330"/>
            <a:ext cx="2381100" cy="23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 ©2025 Thinking Nation</a:t>
            </a:r>
            <a:endParaRPr sz="11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13" name="Google Shape;113;p26"/>
          <p:cNvSpPr txBox="1"/>
          <p:nvPr/>
        </p:nvSpPr>
        <p:spPr>
          <a:xfrm>
            <a:off x="3838725" y="7319330"/>
            <a:ext cx="2381100" cy="23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thinkingnation.org</a:t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graphicFrame>
        <p:nvGraphicFramePr>
          <p:cNvPr id="114" name="Google Shape;114;p26"/>
          <p:cNvGraphicFramePr/>
          <p:nvPr/>
        </p:nvGraphicFramePr>
        <p:xfrm>
          <a:off x="279838" y="58212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{9FC348C8-9F2A-4F88-BD4B-EFB26B50D74B}</a:tableStyleId>
              </a:tblPr>
              <a:tblGrid>
                <a:gridCol w="1673200"/>
                <a:gridCol w="4057350"/>
                <a:gridCol w="3702950"/>
              </a:tblGrid>
              <a:tr h="26552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3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3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LESSON 5: Adoption of Agriculture</a:t>
                      </a:r>
                      <a:r>
                        <a:rPr b="1" lang="en" sz="13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 - Continued</a:t>
                      </a:r>
                      <a:endParaRPr b="1" sz="13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434000">
                <a:tc row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300">
                          <a:latin typeface="Inter"/>
                          <a:ea typeface="Inter"/>
                          <a:cs typeface="Inter"/>
                          <a:sym typeface="Inter"/>
                        </a:rPr>
                        <a:t>ACTIVITY 2 - </a:t>
                      </a:r>
                      <a:r>
                        <a:rPr b="1" lang="en" sz="1300">
                          <a:latin typeface="Inter"/>
                          <a:ea typeface="Inter"/>
                          <a:cs typeface="Inter"/>
                          <a:sym typeface="Inter"/>
                        </a:rPr>
                        <a:t>PRACTICE</a:t>
                      </a:r>
                      <a:endParaRPr b="1" sz="13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Students will also be introduced to agricultural development by early humans. Have students answer the guiding questions found in the </a:t>
                      </a:r>
                      <a:r>
                        <a:rPr lang="en" sz="1200" u="sng">
                          <a:solidFill>
                            <a:schemeClr val="hlink"/>
                          </a:solidFill>
                          <a:latin typeface="Inter"/>
                          <a:ea typeface="Inter"/>
                          <a:cs typeface="Inter"/>
                          <a:sym typeface="Inter"/>
                          <a:hlinkClick r:id="rId5"/>
                        </a:rPr>
                        <a:t>Adoption of Agriculture Student Worksheet</a:t>
                      </a: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 as they listen to the video.</a:t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1019700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TEACHER ACTIONS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Hand out student worksheet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 u="sng">
                          <a:solidFill>
                            <a:schemeClr val="hlink"/>
                          </a:solidFill>
                          <a:latin typeface="Inter"/>
                          <a:ea typeface="Inter"/>
                          <a:cs typeface="Inter"/>
                          <a:sym typeface="Inter"/>
                          <a:hlinkClick r:id="rId6"/>
                        </a:rPr>
                        <a:t>Play the video</a:t>
                      </a: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 for students to watch/listen to Provide the transcript for those who prefer to read along with the video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Facilitate an informal class discussion with the questions and answers</a:t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STUDENT ACTIONS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Watch/listen to the video and follow along with transcript if desired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Answer guiding questions associated with video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Participate in class </a:t>
                      </a: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discussion</a:t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33050">
                <a:tc row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300">
                          <a:latin typeface="Inter"/>
                          <a:ea typeface="Inter"/>
                          <a:cs typeface="Inter"/>
                          <a:sym typeface="Inter"/>
                        </a:rPr>
                        <a:t>ACTIVITY 3 - EXHIBIT</a:t>
                      </a:r>
                      <a:endParaRPr b="1" sz="13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Then students will read two secondary sources and engage in a 3, 2, 1 Reading Approach (pages 3-5). It is recommended to complete the first source together to model the process and then release students to work in pairs or individually on the second source.</a:t>
                      </a:r>
                      <a:endParaRPr/>
                    </a:p>
                  </a:txBody>
                  <a:tcPr marT="60500" marB="60500" marR="83125" marL="831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412300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TEACHER ACTIONS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228600" lvl="0" marL="3048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Direct students to page 3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228600" lvl="0" marL="3048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Model 3, 2, 1 Reading with Source 1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228600" lvl="0" marL="3048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Direct students to complete source 2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228600" lvl="0" marL="3048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Monitor progress and provide support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60500" marB="60500" marR="83125" marL="831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STUDENT ACTIONS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228600" lvl="0" marL="3048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Participate in 3, 2, 1 Reading collectively for Source 1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228600" lvl="0" marL="3048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Complete source 2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60500" marB="60500" marR="83125" marL="831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115" name="Google Shape;115;p26"/>
          <p:cNvSpPr txBox="1"/>
          <p:nvPr/>
        </p:nvSpPr>
        <p:spPr>
          <a:xfrm>
            <a:off x="-13800" y="0"/>
            <a:ext cx="10072200" cy="492000"/>
          </a:xfrm>
          <a:prstGeom prst="rect">
            <a:avLst/>
          </a:prstGeom>
          <a:solidFill>
            <a:srgbClr val="38E0A4"/>
          </a:solidFill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</a:pPr>
            <a:r>
              <a:rPr lang="en" sz="1800">
                <a:solidFill>
                  <a:schemeClr val="dk1"/>
                </a:solidFill>
                <a:latin typeface="Plus Jakarta Sans Medium"/>
                <a:ea typeface="Plus Jakarta Sans Medium"/>
                <a:cs typeface="Plus Jakarta Sans Medium"/>
                <a:sym typeface="Plus Jakarta Sans Medium"/>
              </a:rPr>
              <a:t>Origins of Humanity: Daily Lesson Plan (90 Minutes)</a:t>
            </a:r>
            <a:endParaRPr sz="1800">
              <a:solidFill>
                <a:schemeClr val="dk1"/>
              </a:solidFill>
              <a:latin typeface="Plus Jakarta Sans Medium"/>
              <a:ea typeface="Plus Jakarta Sans Medium"/>
              <a:cs typeface="Plus Jakarta Sans Medium"/>
              <a:sym typeface="Plus Jakarta Sans Medium"/>
            </a:endParaRPr>
          </a:p>
        </p:txBody>
      </p:sp>
      <p:pic>
        <p:nvPicPr>
          <p:cNvPr id="116" name="Google Shape;116;p2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79881" y="89249"/>
            <a:ext cx="816414" cy="33854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1" name="Google Shape;121;p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93763" y="7223664"/>
            <a:ext cx="333180" cy="33318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2" name="Google Shape;122;p2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79881" y="178497"/>
            <a:ext cx="816414" cy="338543"/>
          </a:xfrm>
          <a:prstGeom prst="rect">
            <a:avLst/>
          </a:prstGeom>
          <a:noFill/>
          <a:ln>
            <a:noFill/>
          </a:ln>
        </p:spPr>
      </p:pic>
      <p:sp>
        <p:nvSpPr>
          <p:cNvPr id="123" name="Google Shape;123;p27"/>
          <p:cNvSpPr txBox="1"/>
          <p:nvPr/>
        </p:nvSpPr>
        <p:spPr>
          <a:xfrm>
            <a:off x="7161344" y="7319330"/>
            <a:ext cx="2381100" cy="23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 ©2025 Thinking Nation</a:t>
            </a:r>
            <a:endParaRPr sz="11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24" name="Google Shape;124;p27"/>
          <p:cNvSpPr txBox="1"/>
          <p:nvPr/>
        </p:nvSpPr>
        <p:spPr>
          <a:xfrm>
            <a:off x="3838725" y="7319330"/>
            <a:ext cx="2381100" cy="23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thinkingnation.org</a:t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graphicFrame>
        <p:nvGraphicFramePr>
          <p:cNvPr id="125" name="Google Shape;125;p27"/>
          <p:cNvGraphicFramePr/>
          <p:nvPr/>
        </p:nvGraphicFramePr>
        <p:xfrm>
          <a:off x="279838" y="58212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{9FC348C8-9F2A-4F88-BD4B-EFB26B50D74B}</a:tableStyleId>
              </a:tblPr>
              <a:tblGrid>
                <a:gridCol w="1673200"/>
                <a:gridCol w="4057350"/>
                <a:gridCol w="3702950"/>
              </a:tblGrid>
              <a:tr h="1653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3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3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LESSON 5: Adoption of Agriculture</a:t>
                      </a:r>
                      <a:r>
                        <a:rPr b="1" lang="en" sz="13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 - Continued</a:t>
                      </a:r>
                      <a:endParaRPr b="1" sz="13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158700">
                <a:tc row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300">
                          <a:latin typeface="Inter"/>
                          <a:ea typeface="Inter"/>
                          <a:cs typeface="Inter"/>
                          <a:sym typeface="Inter"/>
                        </a:rPr>
                        <a:t>CONCLUSION</a:t>
                      </a:r>
                      <a:endParaRPr b="1" sz="13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The lesson will end by having students read a secondary source and determine supporting evidence for the claim “Not all societies with agricultural technology adopted farming”.  This will be completed with a formative assessment </a:t>
                      </a: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found on worksheet pages 6-8.</a:t>
                      </a:r>
                      <a:endParaRPr sz="1200">
                        <a:solidFill>
                          <a:schemeClr val="dk1"/>
                        </a:solidFill>
                        <a:highlight>
                          <a:schemeClr val="accent1"/>
                        </a:highlight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†This can also be done on the Thinking Nation platform.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238050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TEACHER ACTIONS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Direct students to pages 6-8 (or guide to Thinking Nation platform)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Optional Extension: Ask students to provide their answers and justifications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STUDENT ACTIONS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Complete Formative Assessment - </a:t>
                      </a: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Neolithic Revolution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Optional Extension: Participate in class discussion regarding answer choices and justifications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1653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3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STANDARD(S)</a:t>
                      </a:r>
                      <a:endParaRPr b="1" sz="13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1.2 Describe types of evidence and methods of investigation that anthropologists, archaeologists and other scholars have used to reconstruct early human evolution and cultural development.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1.5 Evaluate how early humans adapted to different environments and how their presence shaped their environments over time.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1.10 Analyze possible links between environmental conditions associated with the last Ice Age and changes in the economy, culture and organization of human communities.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1.12 Analyze the values and limits of different archeological evidence in reconstructing the early history of domestication and agricultural settlement.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1.13 Analyze the geographical and environmental factors that encouraged human communities to organize into complex states and adopt approaches to procure resources, including pastoral nomadism and other non-agricultural approaches.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1.15 Analyze the role of agricultural, technological and cultural innovations in the emergence and maintenance of early complex societies between 10,000 BCE and 500 BCE.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126" name="Google Shape;126;p27"/>
          <p:cNvSpPr txBox="1"/>
          <p:nvPr/>
        </p:nvSpPr>
        <p:spPr>
          <a:xfrm>
            <a:off x="-13800" y="0"/>
            <a:ext cx="10072200" cy="492000"/>
          </a:xfrm>
          <a:prstGeom prst="rect">
            <a:avLst/>
          </a:prstGeom>
          <a:solidFill>
            <a:srgbClr val="38E0A4"/>
          </a:solidFill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</a:pPr>
            <a:r>
              <a:rPr lang="en" sz="1800">
                <a:solidFill>
                  <a:schemeClr val="dk1"/>
                </a:solidFill>
                <a:latin typeface="Plus Jakarta Sans Medium"/>
                <a:ea typeface="Plus Jakarta Sans Medium"/>
                <a:cs typeface="Plus Jakarta Sans Medium"/>
                <a:sym typeface="Plus Jakarta Sans Medium"/>
              </a:rPr>
              <a:t>Origins of Humanity: Daily Lesson Plan (90 Minutes)</a:t>
            </a:r>
            <a:endParaRPr sz="1800">
              <a:solidFill>
                <a:schemeClr val="dk1"/>
              </a:solidFill>
              <a:latin typeface="Plus Jakarta Sans Medium"/>
              <a:ea typeface="Plus Jakarta Sans Medium"/>
              <a:cs typeface="Plus Jakarta Sans Medium"/>
              <a:sym typeface="Plus Jakarta Sans Medium"/>
            </a:endParaRPr>
          </a:p>
        </p:txBody>
      </p:sp>
      <p:pic>
        <p:nvPicPr>
          <p:cNvPr id="127" name="Google Shape;127;p2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79881" y="89249"/>
            <a:ext cx="816414" cy="33854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E95C3D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F1AF4B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