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76CA087-7748-4C5B-99A9-45A701CE3FA1}">
  <a:tblStyle styleId="{876CA087-7748-4C5B-99A9-45A701CE3FA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C8274E5-9AE0-4587-900B-D6712F12AD9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a275b260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a275b260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d90a3f5f4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5d90a3f5f4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a26d625d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a26d625d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{876CA087-7748-4C5B-99A9-45A701CE3FA1}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{876CA087-7748-4C5B-99A9-45A701CE3FA1}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a form of animal husbandry where domesticated animals are raised on natural pastures; often involves nomadic or semi-nomadic lifestyles where people move their herds to find suitable grazing land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“Once developed as a successful form of adaptation to arid and semi-arid environments, pastoralism made its way across the continent… portrayed as a livelihood strategy successfully meeting the challenges of low overall biomass productivity and environmental variability.” 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Hans-Peter Wotzka, Michael Bollig, Michael Schnegg,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Pastoralism in Africa: Past, Present and Future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2013.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Pastoralism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873000" y="4822500"/>
            <a:ext cx="5931000" cy="3210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{6C8274E5-9AE0-4587-900B-D6712F12AD90}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AutoNum type="arabicPeriod"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one reason a group might choose to keep hunting and gathering instead of adopting agriculture (or the other way around)?</a:t>
                      </a:r>
                      <a:endParaRPr sz="16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{6C8274E5-9AE0-4587-900B-D6712F12AD90}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