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446DAB1-D87B-47EB-BE55-6E98CC8A5FCB}">
  <a:tblStyle styleId="{D446DAB1-D87B-47EB-BE55-6E98CC8A5FC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0D4228F-FC62-43A6-AB74-352B4ADF00D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d90a3f5f4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5d90a3f5f4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a984cee6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a984cee6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a9122588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a9122588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9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{D446DAB1-D87B-47EB-BE55-6E98CC8A5FCB}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{D446DAB1-D87B-47EB-BE55-6E98CC8A5FCB}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major change or shift in the way something works, looks, or functions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Transformation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783889" y="103300"/>
            <a:ext cx="75762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VOCABULARY MATCHING: 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Match the vocabulary words in the box below with the correct definition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6" name="Google Shape;76;p16"/>
          <p:cNvGraphicFramePr/>
          <p:nvPr/>
        </p:nvGraphicFramePr>
        <p:xfrm>
          <a:off x="214550" y="12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{B0D4228F-FC62-43A6-AB74-352B4ADF00D4}</a:tableStyleId>
              </a:tblPr>
              <a:tblGrid>
                <a:gridCol w="7109700"/>
                <a:gridCol w="1605175"/>
              </a:tblGrid>
              <a:tr h="188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Term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1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process of taming wild plants and animals for human use, such as food or labor.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8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“Old Stone Age,” a period when early humans lived as hunter-gatherers and made simple stone tools.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91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search for and collect food from the natural environment.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76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movement of people from one region to another, often in search of food, better climate, or safety.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major change from hunting and gathering to farming and settled communities, starting around 10,000 BCE.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91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form of animal husbandry where domesticated animals are raised on natural pastures.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77" name="Google Shape;77;p16"/>
          <p:cNvGraphicFramePr/>
          <p:nvPr/>
        </p:nvGraphicFramePr>
        <p:xfrm>
          <a:off x="1827125" y="403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{B0D4228F-FC62-43A6-AB74-352B4ADF00D4}</a:tableStyleId>
              </a:tblPr>
              <a:tblGrid>
                <a:gridCol w="1907825"/>
                <a:gridCol w="1846800"/>
                <a:gridCol w="1846800"/>
              </a:tblGrid>
              <a:tr h="170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Pastoralism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Paleolithic Era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Migration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170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Foraging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Neolithic Revolution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Domestication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78" name="Google Shape;78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