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AE02CCC-4DA8-42E3-8CB0-5E6660A57D92}">
  <a:tblStyle styleId="{0AE02CCC-4DA8-42E3-8CB0-5E6660A57D9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002dd1663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002dd1663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e1afe826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e1afe826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1c220049a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1c220049a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{0AE02CCC-4DA8-42E3-8CB0-5E6660A57D92}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{0AE02CCC-4DA8-42E3-8CB0-5E6660A57D92}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process of obtaining something, such as land, an object, or an asset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“By 1877, as the Second Great Sioux War finally came to an end, white Americans’ acquisition of the West was all but complete.”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Katie Hickman, </a:t>
                      </a:r>
                      <a:r>
                        <a:rPr i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Brave Hearted: The Women of the American West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, 2022.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Acquisition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/>
        </p:nvSpPr>
        <p:spPr>
          <a:xfrm>
            <a:off x="182100" y="2603550"/>
            <a:ext cx="32742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James McConnell, “Results of the Mexican War, 1848,” 1919. Library of Congress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3549875" y="102300"/>
            <a:ext cx="5428500" cy="25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PREDICTION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By the 1840s, the idea of Manifest Destiny gained strong support. 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President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James K. Polk believed it was the nation’s duty to expand westward, and he worked to add new lands, including Texas, Oregon, and California.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 you predict will be the effects and impact of this territorial 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acquisition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?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29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9" name="Google Shape;159;p29"/>
          <p:cNvPicPr preferRelativeResize="0"/>
          <p:nvPr/>
        </p:nvPicPr>
        <p:blipFill rotWithShape="1">
          <a:blip r:embed="rId3">
            <a:alphaModFix/>
          </a:blip>
          <a:srcRect b="0" l="10469" r="10278" t="0"/>
          <a:stretch/>
        </p:blipFill>
        <p:spPr>
          <a:xfrm>
            <a:off x="182100" y="152400"/>
            <a:ext cx="3274201" cy="2371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