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CAF6324-252D-4F1A-AB01-8E3F1F53B553}">
  <a:tblStyle styleId="{BCAF6324-252D-4F1A-AB01-8E3F1F53B55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30C55E9-0774-42BB-A59A-289204EFFEF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002dd1663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002dd1663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e1afe820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e1afe820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5b0ae879c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5b0ae879c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{BCAF6324-252D-4F1A-AB01-8E3F1F53B553}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{BCAF6324-252D-4F1A-AB01-8E3F1F53B553}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action of attaching or adding; incorporating a piece of land into the territory of a larger entity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“US historians traditionally have used euphemisms such as ‘expansion’ or the ‘moving frontier’ or ‘manifest destiny’ rather than US imperialism to describe the three-decade process that culminated in the annexation of half of Mexico.”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Roxanne Dunbar-Ortiz,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Not “A Nation of Immigrants”: Settler Colonialism, White Supremacy, and a History of Erasure and Exclusion, 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2021. 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Annexation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idx="2" type="body"/>
          </p:nvPr>
        </p:nvSpPr>
        <p:spPr>
          <a:xfrm>
            <a:off x="3541400" y="292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93575" y="360350"/>
            <a:ext cx="8760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58" name="Google Shape;158;p29"/>
          <p:cNvGraphicFramePr/>
          <p:nvPr/>
        </p:nvGraphicFramePr>
        <p:xfrm>
          <a:off x="570900" y="866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{F30C55E9-0774-42BB-A59A-289204EFFEFD}</a:tableStyleId>
              </a:tblPr>
              <a:tblGrid>
                <a:gridCol w="1144500"/>
                <a:gridCol w="3285975"/>
                <a:gridCol w="3799125"/>
              </a:tblGrid>
              <a:tr h="296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annexation of Texas made war with Mexico inevitable.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Mexico agreed that the Rio Grande was the border of Texas.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President Polk successfully bought California from Mexico.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Mexico still considered Texas part of its territory after the U.S. annexed it.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 skirmish between Mexico and American troops happened in a disputed zone.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8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President Polk used the border clash as a reason to ask Congress for war.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9" name="Google Shape;159;p29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