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85a821f29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85a821f2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a:t>
            </a:r>
            <a:r>
              <a:rPr lang="en" sz="1900">
                <a:solidFill>
                  <a:schemeClr val="dk1"/>
                </a:solidFill>
                <a:latin typeface="Halant"/>
                <a:ea typeface="Halant"/>
                <a:cs typeface="Halant"/>
                <a:sym typeface="Halant"/>
              </a:rPr>
              <a:t>Causes of War with Mexico</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4" name="Google Shape;104;p25"/>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about the road to the Mexican-American War.</a:t>
            </a:r>
            <a:endParaRPr sz="1200">
              <a:solidFill>
                <a:schemeClr val="dk1"/>
              </a:solidFill>
              <a:latin typeface="Inter"/>
              <a:ea typeface="Inter"/>
              <a:cs typeface="Inter"/>
              <a:sym typeface="Inter"/>
            </a:endParaRPr>
          </a:p>
        </p:txBody>
      </p:sp>
      <p:sp>
        <p:nvSpPr>
          <p:cNvPr id="105" name="Google Shape;105;p25"/>
          <p:cNvSpPr txBox="1"/>
          <p:nvPr/>
        </p:nvSpPr>
        <p:spPr>
          <a:xfrm>
            <a:off x="328700" y="1731100"/>
            <a:ext cx="7126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How did Mexico feel about the United States annexing Texas?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How did Mexico and the United States disagree in regard to the border of Texas and Mexico?</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Describe Manifest Destiny and its contribution to tension between Mexico and the United States.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What did President Polk desire? What was Mexico’s reaction?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What led to a declaration of war from Congress?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Why do you think Polk included “American blood was shed on American soil”? What emotions was he trying to invoke from citizens of the United States?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Rank &amp; Justify: Which causes of the Mexican-American War do you think were most influential? Rank them (1 being most influential in starting the war) and then justify your reasoning. (Manifest Destiny, Annexation of Texas, Polk’s Expansionist Views, Troops Clashing, etc.)</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1.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2.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lang="en" sz="1100">
                <a:solidFill>
                  <a:schemeClr val="dk1"/>
                </a:solidFill>
                <a:latin typeface="Inter"/>
                <a:ea typeface="Inter"/>
                <a:cs typeface="Inter"/>
                <a:sym typeface="Inter"/>
              </a:rPr>
              <a:t>3.</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Causes of War with Mexico</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4" name="Google Shape;114;p26"/>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about the road to the Mexican-American War.</a:t>
            </a:r>
            <a:endParaRPr sz="1200">
              <a:solidFill>
                <a:schemeClr val="dk1"/>
              </a:solidFill>
              <a:latin typeface="Inter"/>
              <a:ea typeface="Inter"/>
              <a:cs typeface="Inter"/>
              <a:sym typeface="Inter"/>
            </a:endParaRPr>
          </a:p>
        </p:txBody>
      </p:sp>
      <p:sp>
        <p:nvSpPr>
          <p:cNvPr id="115" name="Google Shape;115;p26"/>
          <p:cNvSpPr txBox="1"/>
          <p:nvPr/>
        </p:nvSpPr>
        <p:spPr>
          <a:xfrm>
            <a:off x="381550" y="1731100"/>
            <a:ext cx="70518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How did Mexico feel about the United States annexing Texas?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Mexico still considered parts of Texas to be in its territory and saw the annexing as an act of aggression.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How did Mexico and the United States disagree in regard to the border of Texas and Mexico?</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United States argued the border was at the Rio Grande River whereas Mexico argued it was the Nueces River.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Describe Manifest Destiny and its contribution to tension between Mexico and the United States.</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People in the United States, including President James Polk, believed it was their God-given right to move West and expand the nation. This affected the way in which the United States government interacted with Mexico, whose land they desired to acquire.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5) What did President Polk desire? What was Mexico’s reaction?</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Polk wanted to buy California and New Mexico from Mexico but they had no desire to sell.</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What led to a declaration of war from Congress?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Mexican troops and troops from the United States clashed in a skirmish within the disputed territory. Polk gave an emotional speech declaring “American blood has been shed on American soil.”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Why do you think Polk included “American blood has been shed on American soil”? What emotions was he trying to invoke from citizens of the United States?</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I think President Polk knew Americans would support the decision to begin a war with Mexico if he appealed to nationalist beliefs and made them angry about the deaths of American people. Citizens tend to support wars when they believe innocent lives have been taken by an “enemy.”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Rank &amp; Justify: Which causes of the Mexican-American War do you think were most influential? Rank them (1 being most influential in starting the war) and then justify your reasoning. (Manifest Destiny, Annexation of Texas, Polk’s Expansionist Views, Troops Clashing, etc.) </a:t>
            </a:r>
            <a:r>
              <a:rPr b="1" lang="en" sz="1100">
                <a:solidFill>
                  <a:srgbClr val="E95C3D"/>
                </a:solidFill>
                <a:latin typeface="Inter"/>
                <a:ea typeface="Inter"/>
                <a:cs typeface="Inter"/>
                <a:sym typeface="Inter"/>
              </a:rPr>
              <a:t>— student answers should vary based on opinion —</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457200" rtl="0" algn="l">
              <a:spcBef>
                <a:spcPts val="0"/>
              </a:spcBef>
              <a:spcAft>
                <a:spcPts val="0"/>
              </a:spcAft>
              <a:buNone/>
            </a:pPr>
            <a:r>
              <a:rPr lang="en" sz="1100">
                <a:solidFill>
                  <a:schemeClr val="dk1"/>
                </a:solidFill>
                <a:latin typeface="Inter"/>
                <a:ea typeface="Inter"/>
                <a:cs typeface="Inter"/>
                <a:sym typeface="Inter"/>
              </a:rPr>
              <a:t>1. </a:t>
            </a:r>
            <a:r>
              <a:rPr b="1" lang="en" sz="1100">
                <a:solidFill>
                  <a:srgbClr val="E95C3D"/>
                </a:solidFill>
                <a:latin typeface="Inter"/>
                <a:ea typeface="Inter"/>
                <a:cs typeface="Inter"/>
                <a:sym typeface="Inter"/>
              </a:rPr>
              <a:t>Manifest Destiny: I think this overall concept is what affected most politicians and citizens into thinking they had the right to take land over from Mexico.</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rPr lang="en" sz="1100">
                <a:solidFill>
                  <a:schemeClr val="dk1"/>
                </a:solidFill>
                <a:latin typeface="Inter"/>
                <a:ea typeface="Inter"/>
                <a:cs typeface="Inter"/>
                <a:sym typeface="Inter"/>
              </a:rPr>
              <a:t>2. </a:t>
            </a:r>
            <a:r>
              <a:rPr b="1" lang="en" sz="1100">
                <a:solidFill>
                  <a:srgbClr val="E95C3D"/>
                </a:solidFill>
                <a:latin typeface="Inter"/>
                <a:ea typeface="Inter"/>
                <a:cs typeface="Inter"/>
                <a:sym typeface="Inter"/>
              </a:rPr>
              <a:t>Polk’s Expansionist Views: I think President Polk was upset when Mexico did not agree to sell land to him and then looked for a fight to pick in order to take it by force.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rPr lang="en" sz="1100">
                <a:solidFill>
                  <a:schemeClr val="dk1"/>
                </a:solidFill>
                <a:latin typeface="Inter"/>
                <a:ea typeface="Inter"/>
                <a:cs typeface="Inter"/>
                <a:sym typeface="Inter"/>
              </a:rPr>
              <a:t>3. </a:t>
            </a:r>
            <a:r>
              <a:rPr b="1" lang="en" sz="1100">
                <a:solidFill>
                  <a:srgbClr val="E95C3D"/>
                </a:solidFill>
                <a:latin typeface="Inter"/>
                <a:ea typeface="Inter"/>
                <a:cs typeface="Inter"/>
                <a:sym typeface="Inter"/>
              </a:rPr>
              <a:t>Troops Clashing: I think this is the spark Polk needed in order to pick the fight he had been planning since his payment offer was refused by Mexico.</a:t>
            </a:r>
            <a:endParaRPr b="1" sz="1100">
              <a:solidFill>
                <a:srgbClr val="E95C3D"/>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26473" y="76726"/>
            <a:ext cx="103979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