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Lst>
  <p:sldSz cy="5143500" cx="9144000"/>
  <p:notesSz cx="6858000" cy="9144000"/>
  <p:embeddedFontLst>
    <p:embeddedFont>
      <p:font typeface="Halant"/>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2bd336a3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32bd336a31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2bd336a312_0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32bd336a312_0_3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2d9f5178c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g32d9f5178c1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5b8eb27291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g35b8eb27291_0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573203ba23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g3573203ba23_0_2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5cd82cdc57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g35cd82cdc57_0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8" name="Google Shape;58;p1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9" name="Google Shape;59;p1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0" name="Shape 60"/>
        <p:cNvGrpSpPr/>
        <p:nvPr/>
      </p:nvGrpSpPr>
      <p:grpSpPr>
        <a:xfrm>
          <a:off x="0" y="0"/>
          <a:ext cx="0" cy="0"/>
          <a:chOff x="0" y="0"/>
          <a:chExt cx="0" cy="0"/>
        </a:xfrm>
      </p:grpSpPr>
      <p:sp>
        <p:nvSpPr>
          <p:cNvPr id="61" name="Google Shape;61;p15"/>
          <p:cNvSpPr txBox="1"/>
          <p:nvPr>
            <p:ph type="ctrTitle"/>
          </p:nvPr>
        </p:nvSpPr>
        <p:spPr>
          <a:xfrm>
            <a:off x="342900" y="1065213"/>
            <a:ext cx="3886200" cy="7350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2" name="Google Shape;62;p15"/>
          <p:cNvSpPr txBox="1"/>
          <p:nvPr>
            <p:ph idx="1" type="subTitle"/>
          </p:nvPr>
        </p:nvSpPr>
        <p:spPr>
          <a:xfrm>
            <a:off x="685800" y="1943100"/>
            <a:ext cx="3200400" cy="876300"/>
          </a:xfrm>
          <a:prstGeom prst="rect">
            <a:avLst/>
          </a:prstGeom>
          <a:noFill/>
          <a:ln>
            <a:noFill/>
          </a:ln>
        </p:spPr>
        <p:txBody>
          <a:bodyPr anchorCtr="0" anchor="t" bIns="22850" lIns="45725" spcFirstLastPara="1" rIns="45725" wrap="square" tIns="22850">
            <a:normAutofit/>
          </a:bodyPr>
          <a:lstStyle>
            <a:lvl1pPr lvl="0" algn="ctr">
              <a:spcBef>
                <a:spcPts val="300"/>
              </a:spcBef>
              <a:spcAft>
                <a:spcPts val="0"/>
              </a:spcAft>
              <a:buClr>
                <a:srgbClr val="888888"/>
              </a:buClr>
              <a:buSzPts val="1600"/>
              <a:buNone/>
              <a:defRPr>
                <a:solidFill>
                  <a:srgbClr val="888888"/>
                </a:solidFill>
              </a:defRPr>
            </a:lvl1pPr>
            <a:lvl2pPr lvl="1" algn="ctr">
              <a:spcBef>
                <a:spcPts val="300"/>
              </a:spcBef>
              <a:spcAft>
                <a:spcPts val="0"/>
              </a:spcAft>
              <a:buClr>
                <a:srgbClr val="888888"/>
              </a:buClr>
              <a:buSzPts val="1400"/>
              <a:buNone/>
              <a:defRPr>
                <a:solidFill>
                  <a:srgbClr val="888888"/>
                </a:solidFill>
              </a:defRPr>
            </a:lvl2pPr>
            <a:lvl3pPr lvl="2" algn="ctr">
              <a:spcBef>
                <a:spcPts val="200"/>
              </a:spcBef>
              <a:spcAft>
                <a:spcPts val="0"/>
              </a:spcAft>
              <a:buClr>
                <a:srgbClr val="888888"/>
              </a:buClr>
              <a:buSzPts val="1200"/>
              <a:buNone/>
              <a:defRPr>
                <a:solidFill>
                  <a:srgbClr val="888888"/>
                </a:solidFill>
              </a:defRPr>
            </a:lvl3pPr>
            <a:lvl4pPr lvl="3" algn="ctr">
              <a:spcBef>
                <a:spcPts val="200"/>
              </a:spcBef>
              <a:spcAft>
                <a:spcPts val="0"/>
              </a:spcAft>
              <a:buClr>
                <a:srgbClr val="888888"/>
              </a:buClr>
              <a:buSzPts val="1000"/>
              <a:buNone/>
              <a:defRPr>
                <a:solidFill>
                  <a:srgbClr val="888888"/>
                </a:solidFill>
              </a:defRPr>
            </a:lvl4pPr>
            <a:lvl5pPr lvl="4" algn="ctr">
              <a:spcBef>
                <a:spcPts val="200"/>
              </a:spcBef>
              <a:spcAft>
                <a:spcPts val="0"/>
              </a:spcAft>
              <a:buClr>
                <a:srgbClr val="888888"/>
              </a:buClr>
              <a:buSzPts val="1000"/>
              <a:buNone/>
              <a:defRPr>
                <a:solidFill>
                  <a:srgbClr val="888888"/>
                </a:solidFill>
              </a:defRPr>
            </a:lvl5pPr>
            <a:lvl6pPr lvl="5" algn="ctr">
              <a:spcBef>
                <a:spcPts val="200"/>
              </a:spcBef>
              <a:spcAft>
                <a:spcPts val="0"/>
              </a:spcAft>
              <a:buClr>
                <a:srgbClr val="888888"/>
              </a:buClr>
              <a:buSzPts val="1000"/>
              <a:buNone/>
              <a:defRPr>
                <a:solidFill>
                  <a:srgbClr val="888888"/>
                </a:solidFill>
              </a:defRPr>
            </a:lvl6pPr>
            <a:lvl7pPr lvl="6" algn="ctr">
              <a:spcBef>
                <a:spcPts val="200"/>
              </a:spcBef>
              <a:spcAft>
                <a:spcPts val="0"/>
              </a:spcAft>
              <a:buClr>
                <a:srgbClr val="888888"/>
              </a:buClr>
              <a:buSzPts val="1000"/>
              <a:buNone/>
              <a:defRPr>
                <a:solidFill>
                  <a:srgbClr val="888888"/>
                </a:solidFill>
              </a:defRPr>
            </a:lvl7pPr>
            <a:lvl8pPr lvl="7" algn="ctr">
              <a:spcBef>
                <a:spcPts val="200"/>
              </a:spcBef>
              <a:spcAft>
                <a:spcPts val="0"/>
              </a:spcAft>
              <a:buClr>
                <a:srgbClr val="888888"/>
              </a:buClr>
              <a:buSzPts val="1000"/>
              <a:buNone/>
              <a:defRPr>
                <a:solidFill>
                  <a:srgbClr val="888888"/>
                </a:solidFill>
              </a:defRPr>
            </a:lvl8pPr>
            <a:lvl9pPr lvl="8" algn="ctr">
              <a:spcBef>
                <a:spcPts val="200"/>
              </a:spcBef>
              <a:spcAft>
                <a:spcPts val="0"/>
              </a:spcAft>
              <a:buClr>
                <a:srgbClr val="888888"/>
              </a:buClr>
              <a:buSzPts val="1000"/>
              <a:buNone/>
              <a:defRPr>
                <a:solidFill>
                  <a:srgbClr val="888888"/>
                </a:solidFill>
              </a:defRPr>
            </a:lvl9pPr>
          </a:lstStyle>
          <a:p/>
        </p:txBody>
      </p:sp>
      <p:sp>
        <p:nvSpPr>
          <p:cNvPr id="63" name="Google Shape;63;p15"/>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4" name="Google Shape;64;p15"/>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5" name="Google Shape;65;p15"/>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6" name="Shape 66"/>
        <p:cNvGrpSpPr/>
        <p:nvPr/>
      </p:nvGrpSpPr>
      <p:grpSpPr>
        <a:xfrm>
          <a:off x="0" y="0"/>
          <a:ext cx="0" cy="0"/>
          <a:chOff x="0" y="0"/>
          <a:chExt cx="0" cy="0"/>
        </a:xfrm>
      </p:grpSpPr>
      <p:sp>
        <p:nvSpPr>
          <p:cNvPr id="67" name="Google Shape;67;p16"/>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8" name="Google Shape;68;p16"/>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69" name="Google Shape;69;p16"/>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0" name="Google Shape;70;p16"/>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1" name="Google Shape;71;p16"/>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2" name="Shape 72"/>
        <p:cNvGrpSpPr/>
        <p:nvPr/>
      </p:nvGrpSpPr>
      <p:grpSpPr>
        <a:xfrm>
          <a:off x="0" y="0"/>
          <a:ext cx="0" cy="0"/>
          <a:chOff x="0" y="0"/>
          <a:chExt cx="0" cy="0"/>
        </a:xfrm>
      </p:grpSpPr>
      <p:sp>
        <p:nvSpPr>
          <p:cNvPr id="73" name="Google Shape;73;p17"/>
          <p:cNvSpPr txBox="1"/>
          <p:nvPr>
            <p:ph type="title"/>
          </p:nvPr>
        </p:nvSpPr>
        <p:spPr>
          <a:xfrm>
            <a:off x="361156" y="2203450"/>
            <a:ext cx="3886200" cy="681000"/>
          </a:xfrm>
          <a:prstGeom prst="rect">
            <a:avLst/>
          </a:prstGeom>
          <a:noFill/>
          <a:ln>
            <a:noFill/>
          </a:ln>
        </p:spPr>
        <p:txBody>
          <a:bodyPr anchorCtr="0" anchor="t" bIns="22850" lIns="45725" spcFirstLastPara="1" rIns="45725" wrap="square" tIns="22850">
            <a:normAutofit/>
          </a:bodyPr>
          <a:lstStyle>
            <a:lvl1pPr lvl="0" algn="l">
              <a:spcBef>
                <a:spcPts val="0"/>
              </a:spcBef>
              <a:spcAft>
                <a:spcPts val="0"/>
              </a:spcAft>
              <a:buClr>
                <a:schemeClr val="dk1"/>
              </a:buClr>
              <a:buSzPts val="2000"/>
              <a:buFont typeface="Calibri"/>
              <a:buNone/>
              <a:defRPr b="1" sz="2000" cap="none"/>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74" name="Google Shape;74;p17"/>
          <p:cNvSpPr txBox="1"/>
          <p:nvPr>
            <p:ph idx="1" type="body"/>
          </p:nvPr>
        </p:nvSpPr>
        <p:spPr>
          <a:xfrm>
            <a:off x="361156" y="1453357"/>
            <a:ext cx="3886200" cy="7503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rgbClr val="888888"/>
              </a:buClr>
              <a:buSzPts val="1000"/>
              <a:buNone/>
              <a:defRPr sz="1000">
                <a:solidFill>
                  <a:srgbClr val="888888"/>
                </a:solidFill>
              </a:defRPr>
            </a:lvl1pPr>
            <a:lvl2pPr indent="-228600" lvl="1" marL="914400" algn="l">
              <a:spcBef>
                <a:spcPts val="200"/>
              </a:spcBef>
              <a:spcAft>
                <a:spcPts val="0"/>
              </a:spcAft>
              <a:buClr>
                <a:srgbClr val="888888"/>
              </a:buClr>
              <a:buSzPts val="900"/>
              <a:buNone/>
              <a:defRPr sz="900">
                <a:solidFill>
                  <a:srgbClr val="888888"/>
                </a:solidFill>
              </a:defRPr>
            </a:lvl2pPr>
            <a:lvl3pPr indent="-228600" lvl="2" marL="1371600" algn="l">
              <a:spcBef>
                <a:spcPts val="200"/>
              </a:spcBef>
              <a:spcAft>
                <a:spcPts val="0"/>
              </a:spcAft>
              <a:buClr>
                <a:srgbClr val="888888"/>
              </a:buClr>
              <a:buSzPts val="800"/>
              <a:buNone/>
              <a:defRPr sz="800">
                <a:solidFill>
                  <a:srgbClr val="888888"/>
                </a:solidFill>
              </a:defRPr>
            </a:lvl3pPr>
            <a:lvl4pPr indent="-228600" lvl="3" marL="1828800" algn="l">
              <a:spcBef>
                <a:spcPts val="100"/>
              </a:spcBef>
              <a:spcAft>
                <a:spcPts val="0"/>
              </a:spcAft>
              <a:buClr>
                <a:srgbClr val="888888"/>
              </a:buClr>
              <a:buSzPts val="700"/>
              <a:buNone/>
              <a:defRPr sz="700">
                <a:solidFill>
                  <a:srgbClr val="888888"/>
                </a:solidFill>
              </a:defRPr>
            </a:lvl4pPr>
            <a:lvl5pPr indent="-228600" lvl="4" marL="2286000" algn="l">
              <a:spcBef>
                <a:spcPts val="100"/>
              </a:spcBef>
              <a:spcAft>
                <a:spcPts val="0"/>
              </a:spcAft>
              <a:buClr>
                <a:srgbClr val="888888"/>
              </a:buClr>
              <a:buSzPts val="700"/>
              <a:buNone/>
              <a:defRPr sz="700">
                <a:solidFill>
                  <a:srgbClr val="888888"/>
                </a:solidFill>
              </a:defRPr>
            </a:lvl5pPr>
            <a:lvl6pPr indent="-228600" lvl="5" marL="2743200" algn="l">
              <a:spcBef>
                <a:spcPts val="100"/>
              </a:spcBef>
              <a:spcAft>
                <a:spcPts val="0"/>
              </a:spcAft>
              <a:buClr>
                <a:srgbClr val="888888"/>
              </a:buClr>
              <a:buSzPts val="700"/>
              <a:buNone/>
              <a:defRPr sz="700">
                <a:solidFill>
                  <a:srgbClr val="888888"/>
                </a:solidFill>
              </a:defRPr>
            </a:lvl6pPr>
            <a:lvl7pPr indent="-228600" lvl="6" marL="3200400" algn="l">
              <a:spcBef>
                <a:spcPts val="100"/>
              </a:spcBef>
              <a:spcAft>
                <a:spcPts val="0"/>
              </a:spcAft>
              <a:buClr>
                <a:srgbClr val="888888"/>
              </a:buClr>
              <a:buSzPts val="700"/>
              <a:buNone/>
              <a:defRPr sz="700">
                <a:solidFill>
                  <a:srgbClr val="888888"/>
                </a:solidFill>
              </a:defRPr>
            </a:lvl7pPr>
            <a:lvl8pPr indent="-228600" lvl="7" marL="3657600" algn="l">
              <a:spcBef>
                <a:spcPts val="100"/>
              </a:spcBef>
              <a:spcAft>
                <a:spcPts val="0"/>
              </a:spcAft>
              <a:buClr>
                <a:srgbClr val="888888"/>
              </a:buClr>
              <a:buSzPts val="700"/>
              <a:buNone/>
              <a:defRPr sz="700">
                <a:solidFill>
                  <a:srgbClr val="888888"/>
                </a:solidFill>
              </a:defRPr>
            </a:lvl8pPr>
            <a:lvl9pPr indent="-228600" lvl="8" marL="4114800" algn="l">
              <a:spcBef>
                <a:spcPts val="100"/>
              </a:spcBef>
              <a:spcAft>
                <a:spcPts val="0"/>
              </a:spcAft>
              <a:buClr>
                <a:srgbClr val="888888"/>
              </a:buClr>
              <a:buSzPts val="700"/>
              <a:buNone/>
              <a:defRPr sz="700">
                <a:solidFill>
                  <a:srgbClr val="888888"/>
                </a:solidFill>
              </a:defRPr>
            </a:lvl9pPr>
          </a:lstStyle>
          <a:p/>
        </p:txBody>
      </p:sp>
      <p:sp>
        <p:nvSpPr>
          <p:cNvPr id="75" name="Google Shape;75;p17"/>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6" name="Google Shape;76;p17"/>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7" name="Google Shape;77;p17"/>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8" name="Shape 78"/>
        <p:cNvGrpSpPr/>
        <p:nvPr/>
      </p:nvGrpSpPr>
      <p:grpSpPr>
        <a:xfrm>
          <a:off x="0" y="0"/>
          <a:ext cx="0" cy="0"/>
          <a:chOff x="0" y="0"/>
          <a:chExt cx="0" cy="0"/>
        </a:xfrm>
      </p:grpSpPr>
      <p:sp>
        <p:nvSpPr>
          <p:cNvPr id="79" name="Google Shape;79;p18"/>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0" name="Google Shape;80;p18"/>
          <p:cNvSpPr txBox="1"/>
          <p:nvPr>
            <p:ph idx="1" type="body"/>
          </p:nvPr>
        </p:nvSpPr>
        <p:spPr>
          <a:xfrm>
            <a:off x="2286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1" name="Google Shape;81;p18"/>
          <p:cNvSpPr txBox="1"/>
          <p:nvPr>
            <p:ph idx="2" type="body"/>
          </p:nvPr>
        </p:nvSpPr>
        <p:spPr>
          <a:xfrm>
            <a:off x="23241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2" name="Google Shape;82;p18"/>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3" name="Google Shape;83;p18"/>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4" name="Google Shape;84;p18"/>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5" name="Shape 85"/>
        <p:cNvGrpSpPr/>
        <p:nvPr/>
      </p:nvGrpSpPr>
      <p:grpSpPr>
        <a:xfrm>
          <a:off x="0" y="0"/>
          <a:ext cx="0" cy="0"/>
          <a:chOff x="0" y="0"/>
          <a:chExt cx="0" cy="0"/>
        </a:xfrm>
      </p:grpSpPr>
      <p:sp>
        <p:nvSpPr>
          <p:cNvPr id="86" name="Google Shape;86;p19"/>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2200"/>
              <a:buFont typeface="Calibri"/>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7" name="Google Shape;87;p19"/>
          <p:cNvSpPr txBox="1"/>
          <p:nvPr>
            <p:ph idx="1" type="body"/>
          </p:nvPr>
        </p:nvSpPr>
        <p:spPr>
          <a:xfrm>
            <a:off x="228600" y="767556"/>
            <a:ext cx="20202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88" name="Google Shape;88;p19"/>
          <p:cNvSpPr txBox="1"/>
          <p:nvPr>
            <p:ph idx="2" type="body"/>
          </p:nvPr>
        </p:nvSpPr>
        <p:spPr>
          <a:xfrm>
            <a:off x="228600" y="1087438"/>
            <a:ext cx="20202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89" name="Google Shape;89;p19"/>
          <p:cNvSpPr txBox="1"/>
          <p:nvPr>
            <p:ph idx="3" type="body"/>
          </p:nvPr>
        </p:nvSpPr>
        <p:spPr>
          <a:xfrm>
            <a:off x="2322513" y="767556"/>
            <a:ext cx="20211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90" name="Google Shape;90;p19"/>
          <p:cNvSpPr txBox="1"/>
          <p:nvPr>
            <p:ph idx="4" type="body"/>
          </p:nvPr>
        </p:nvSpPr>
        <p:spPr>
          <a:xfrm>
            <a:off x="2322513" y="1087438"/>
            <a:ext cx="20211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91" name="Google Shape;91;p19"/>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2" name="Google Shape;92;p19"/>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3" name="Google Shape;93;p19"/>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20"/>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96" name="Google Shape;96;p20"/>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7" name="Google Shape;97;p20"/>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8" name="Google Shape;98;p20"/>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9" name="Shape 99"/>
        <p:cNvGrpSpPr/>
        <p:nvPr/>
      </p:nvGrpSpPr>
      <p:grpSpPr>
        <a:xfrm>
          <a:off x="0" y="0"/>
          <a:ext cx="0" cy="0"/>
          <a:chOff x="0" y="0"/>
          <a:chExt cx="0" cy="0"/>
        </a:xfrm>
      </p:grpSpPr>
      <p:sp>
        <p:nvSpPr>
          <p:cNvPr id="100" name="Google Shape;100;p21"/>
          <p:cNvSpPr txBox="1"/>
          <p:nvPr>
            <p:ph type="title"/>
          </p:nvPr>
        </p:nvSpPr>
        <p:spPr>
          <a:xfrm>
            <a:off x="228600" y="136525"/>
            <a:ext cx="1504200" cy="5811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1" name="Google Shape;101;p21"/>
          <p:cNvSpPr txBox="1"/>
          <p:nvPr>
            <p:ph idx="1" type="body"/>
          </p:nvPr>
        </p:nvSpPr>
        <p:spPr>
          <a:xfrm>
            <a:off x="1787525" y="136525"/>
            <a:ext cx="2556000" cy="2926500"/>
          </a:xfrm>
          <a:prstGeom prst="rect">
            <a:avLst/>
          </a:prstGeom>
          <a:noFill/>
          <a:ln>
            <a:noFill/>
          </a:ln>
        </p:spPr>
        <p:txBody>
          <a:bodyPr anchorCtr="0" anchor="t" bIns="22850" lIns="45725" spcFirstLastPara="1" rIns="45725" wrap="square" tIns="22850">
            <a:normAutofit/>
          </a:bodyPr>
          <a:lstStyle>
            <a:lvl1pPr indent="-330200" lvl="0" marL="457200" algn="l">
              <a:spcBef>
                <a:spcPts val="300"/>
              </a:spcBef>
              <a:spcAft>
                <a:spcPts val="0"/>
              </a:spcAft>
              <a:buClr>
                <a:schemeClr val="dk1"/>
              </a:buClr>
              <a:buSzPts val="1600"/>
              <a:buChar char="•"/>
              <a:defRPr sz="1600"/>
            </a:lvl1pPr>
            <a:lvl2pPr indent="-317500" lvl="1" marL="914400" algn="l">
              <a:spcBef>
                <a:spcPts val="300"/>
              </a:spcBef>
              <a:spcAft>
                <a:spcPts val="0"/>
              </a:spcAft>
              <a:buClr>
                <a:schemeClr val="dk1"/>
              </a:buClr>
              <a:buSzPts val="1400"/>
              <a:buChar char="–"/>
              <a:defRPr sz="1400"/>
            </a:lvl2pPr>
            <a:lvl3pPr indent="-304800" lvl="2" marL="1371600" algn="l">
              <a:spcBef>
                <a:spcPts val="200"/>
              </a:spcBef>
              <a:spcAft>
                <a:spcPts val="0"/>
              </a:spcAft>
              <a:buClr>
                <a:schemeClr val="dk1"/>
              </a:buClr>
              <a:buSzPts val="1200"/>
              <a:buChar char="•"/>
              <a:defRPr sz="1200"/>
            </a:lvl3pPr>
            <a:lvl4pPr indent="-292100" lvl="3" marL="1828800" algn="l">
              <a:spcBef>
                <a:spcPts val="200"/>
              </a:spcBef>
              <a:spcAft>
                <a:spcPts val="0"/>
              </a:spcAft>
              <a:buClr>
                <a:schemeClr val="dk1"/>
              </a:buClr>
              <a:buSzPts val="1000"/>
              <a:buChar char="–"/>
              <a:defRPr sz="1000"/>
            </a:lvl4pPr>
            <a:lvl5pPr indent="-292100" lvl="4" marL="2286000" algn="l">
              <a:spcBef>
                <a:spcPts val="200"/>
              </a:spcBef>
              <a:spcAft>
                <a:spcPts val="0"/>
              </a:spcAft>
              <a:buClr>
                <a:schemeClr val="dk1"/>
              </a:buClr>
              <a:buSzPts val="1000"/>
              <a:buChar char="»"/>
              <a:defRPr sz="1000"/>
            </a:lvl5pPr>
            <a:lvl6pPr indent="-292100" lvl="5" marL="2743200" algn="l">
              <a:spcBef>
                <a:spcPts val="200"/>
              </a:spcBef>
              <a:spcAft>
                <a:spcPts val="0"/>
              </a:spcAft>
              <a:buClr>
                <a:schemeClr val="dk1"/>
              </a:buClr>
              <a:buSzPts val="1000"/>
              <a:buChar char="•"/>
              <a:defRPr sz="1000"/>
            </a:lvl6pPr>
            <a:lvl7pPr indent="-292100" lvl="6" marL="3200400" algn="l">
              <a:spcBef>
                <a:spcPts val="200"/>
              </a:spcBef>
              <a:spcAft>
                <a:spcPts val="0"/>
              </a:spcAft>
              <a:buClr>
                <a:schemeClr val="dk1"/>
              </a:buClr>
              <a:buSzPts val="1000"/>
              <a:buChar char="•"/>
              <a:defRPr sz="1000"/>
            </a:lvl7pPr>
            <a:lvl8pPr indent="-292100" lvl="7" marL="3657600" algn="l">
              <a:spcBef>
                <a:spcPts val="200"/>
              </a:spcBef>
              <a:spcAft>
                <a:spcPts val="0"/>
              </a:spcAft>
              <a:buClr>
                <a:schemeClr val="dk1"/>
              </a:buClr>
              <a:buSzPts val="1000"/>
              <a:buChar char="•"/>
              <a:defRPr sz="1000"/>
            </a:lvl8pPr>
            <a:lvl9pPr indent="-292100" lvl="8" marL="4114800" algn="l">
              <a:spcBef>
                <a:spcPts val="200"/>
              </a:spcBef>
              <a:spcAft>
                <a:spcPts val="0"/>
              </a:spcAft>
              <a:buClr>
                <a:schemeClr val="dk1"/>
              </a:buClr>
              <a:buSzPts val="1000"/>
              <a:buChar char="•"/>
              <a:defRPr sz="1000"/>
            </a:lvl9pPr>
          </a:lstStyle>
          <a:p/>
        </p:txBody>
      </p:sp>
      <p:sp>
        <p:nvSpPr>
          <p:cNvPr id="102" name="Google Shape;102;p21"/>
          <p:cNvSpPr txBox="1"/>
          <p:nvPr>
            <p:ph idx="2" type="body"/>
          </p:nvPr>
        </p:nvSpPr>
        <p:spPr>
          <a:xfrm>
            <a:off x="228600" y="717550"/>
            <a:ext cx="1504200" cy="23457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03" name="Google Shape;103;p21"/>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4" name="Google Shape;104;p21"/>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5" name="Google Shape;105;p21"/>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896144" y="2400300"/>
            <a:ext cx="2743200" cy="2835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8" name="Google Shape;108;p22"/>
          <p:cNvSpPr/>
          <p:nvPr>
            <p:ph idx="2" type="pic"/>
          </p:nvPr>
        </p:nvSpPr>
        <p:spPr>
          <a:xfrm>
            <a:off x="896144" y="306388"/>
            <a:ext cx="2743200" cy="2057400"/>
          </a:xfrm>
          <a:prstGeom prst="rect">
            <a:avLst/>
          </a:prstGeom>
          <a:noFill/>
          <a:ln>
            <a:noFill/>
          </a:ln>
        </p:spPr>
      </p:sp>
      <p:sp>
        <p:nvSpPr>
          <p:cNvPr id="109" name="Google Shape;109;p22"/>
          <p:cNvSpPr txBox="1"/>
          <p:nvPr>
            <p:ph idx="1" type="body"/>
          </p:nvPr>
        </p:nvSpPr>
        <p:spPr>
          <a:xfrm>
            <a:off x="896144" y="2683669"/>
            <a:ext cx="2743200" cy="4026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10" name="Google Shape;110;p22"/>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1" name="Google Shape;111;p22"/>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2" name="Google Shape;112;p22"/>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3" name="Shape 113"/>
        <p:cNvGrpSpPr/>
        <p:nvPr/>
      </p:nvGrpSpPr>
      <p:grpSpPr>
        <a:xfrm>
          <a:off x="0" y="0"/>
          <a:ext cx="0" cy="0"/>
          <a:chOff x="0" y="0"/>
          <a:chExt cx="0" cy="0"/>
        </a:xfrm>
      </p:grpSpPr>
      <p:sp>
        <p:nvSpPr>
          <p:cNvPr id="114" name="Google Shape;114;p2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15" name="Google Shape;115;p23"/>
          <p:cNvSpPr txBox="1"/>
          <p:nvPr>
            <p:ph idx="1" type="body"/>
          </p:nvPr>
        </p:nvSpPr>
        <p:spPr>
          <a:xfrm rot="5400000">
            <a:off x="1154400" y="-125700"/>
            <a:ext cx="2263200" cy="41148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16" name="Google Shape;116;p2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7" name="Google Shape;117;p2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8" name="Google Shape;118;p2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9" name="Shape 119"/>
        <p:cNvGrpSpPr/>
        <p:nvPr/>
      </p:nvGrpSpPr>
      <p:grpSpPr>
        <a:xfrm>
          <a:off x="0" y="0"/>
          <a:ext cx="0" cy="0"/>
          <a:chOff x="0" y="0"/>
          <a:chExt cx="0" cy="0"/>
        </a:xfrm>
      </p:grpSpPr>
      <p:sp>
        <p:nvSpPr>
          <p:cNvPr id="120" name="Google Shape;120;p24"/>
          <p:cNvSpPr txBox="1"/>
          <p:nvPr>
            <p:ph type="title"/>
          </p:nvPr>
        </p:nvSpPr>
        <p:spPr>
          <a:xfrm rot="5400000">
            <a:off x="2366100" y="1085919"/>
            <a:ext cx="2925900" cy="10287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21" name="Google Shape;121;p24"/>
          <p:cNvSpPr txBox="1"/>
          <p:nvPr>
            <p:ph idx="1" type="body"/>
          </p:nvPr>
        </p:nvSpPr>
        <p:spPr>
          <a:xfrm rot="5400000">
            <a:off x="270600" y="95319"/>
            <a:ext cx="2925900" cy="30099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22" name="Google Shape;122;p2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3" name="Google Shape;123;p2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4" name="Google Shape;124;p2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marR="0" algn="ctr">
              <a:spcBef>
                <a:spcPts val="0"/>
              </a:spcBef>
              <a:spcAft>
                <a:spcPts val="0"/>
              </a:spcAft>
              <a:buClr>
                <a:schemeClr val="dk1"/>
              </a:buClr>
              <a:buSzPts val="2200"/>
              <a:buFont typeface="Calibri"/>
              <a:buNone/>
              <a:defRPr b="0" i="0" sz="2200" u="none" cap="none" strike="noStrike">
                <a:solidFill>
                  <a:schemeClr val="dk1"/>
                </a:solidFill>
                <a:latin typeface="Calibri"/>
                <a:ea typeface="Calibri"/>
                <a:cs typeface="Calibri"/>
                <a:sym typeface="Calibri"/>
              </a:defRPr>
            </a:lvl1pPr>
            <a:lvl2pPr lvl="1">
              <a:spcBef>
                <a:spcPts val="0"/>
              </a:spcBef>
              <a:spcAft>
                <a:spcPts val="0"/>
              </a:spcAft>
              <a:buSzPts val="700"/>
              <a:buNone/>
              <a:defRPr sz="900"/>
            </a:lvl2pPr>
            <a:lvl3pPr lvl="2">
              <a:spcBef>
                <a:spcPts val="0"/>
              </a:spcBef>
              <a:spcAft>
                <a:spcPts val="0"/>
              </a:spcAft>
              <a:buSzPts val="700"/>
              <a:buNone/>
              <a:defRPr sz="900"/>
            </a:lvl3pPr>
            <a:lvl4pPr lvl="3">
              <a:spcBef>
                <a:spcPts val="0"/>
              </a:spcBef>
              <a:spcAft>
                <a:spcPts val="0"/>
              </a:spcAft>
              <a:buSzPts val="700"/>
              <a:buNone/>
              <a:defRPr sz="900"/>
            </a:lvl4pPr>
            <a:lvl5pPr lvl="4">
              <a:spcBef>
                <a:spcPts val="0"/>
              </a:spcBef>
              <a:spcAft>
                <a:spcPts val="0"/>
              </a:spcAft>
              <a:buSzPts val="700"/>
              <a:buNone/>
              <a:defRPr sz="900"/>
            </a:lvl5pPr>
            <a:lvl6pPr lvl="5">
              <a:spcBef>
                <a:spcPts val="0"/>
              </a:spcBef>
              <a:spcAft>
                <a:spcPts val="0"/>
              </a:spcAft>
              <a:buSzPts val="700"/>
              <a:buNone/>
              <a:defRPr sz="900"/>
            </a:lvl6pPr>
            <a:lvl7pPr lvl="6">
              <a:spcBef>
                <a:spcPts val="0"/>
              </a:spcBef>
              <a:spcAft>
                <a:spcPts val="0"/>
              </a:spcAft>
              <a:buSzPts val="700"/>
              <a:buNone/>
              <a:defRPr sz="900"/>
            </a:lvl7pPr>
            <a:lvl8pPr lvl="7">
              <a:spcBef>
                <a:spcPts val="0"/>
              </a:spcBef>
              <a:spcAft>
                <a:spcPts val="0"/>
              </a:spcAft>
              <a:buSzPts val="700"/>
              <a:buNone/>
              <a:defRPr sz="900"/>
            </a:lvl8pPr>
            <a:lvl9pPr lvl="8">
              <a:spcBef>
                <a:spcPts val="0"/>
              </a:spcBef>
              <a:spcAft>
                <a:spcPts val="0"/>
              </a:spcAft>
              <a:buSzPts val="700"/>
              <a:buNone/>
              <a:defRPr sz="900"/>
            </a:lvl9pPr>
          </a:lstStyle>
          <a:p/>
        </p:txBody>
      </p:sp>
      <p:sp>
        <p:nvSpPr>
          <p:cNvPr id="52" name="Google Shape;52;p13"/>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330200" lvl="0" marL="457200" marR="0" algn="l">
              <a:spcBef>
                <a:spcPts val="30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1pPr>
            <a:lvl2pPr indent="-317500" lvl="1" marL="914400" marR="0" algn="l">
              <a:spcBef>
                <a:spcPts val="3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indent="-304800" lvl="2" marL="1371600" marR="0" algn="l">
              <a:spcBef>
                <a:spcPts val="2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indent="-292100" lvl="3" marL="1828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4pPr>
            <a:lvl5pPr indent="-292100" lvl="4" marL="22860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5pPr>
            <a:lvl6pPr indent="-292100" lvl="5" marL="27432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6pPr>
            <a:lvl7pPr indent="-292100" lvl="6" marL="32004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7pPr>
            <a:lvl8pPr indent="-292100" lvl="7" marL="36576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8pPr>
            <a:lvl9pPr indent="-292100" lvl="8" marL="4114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9pPr>
          </a:lstStyle>
          <a:p/>
        </p:txBody>
      </p:sp>
      <p:sp>
        <p:nvSpPr>
          <p:cNvPr id="53" name="Google Shape;53;p1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marR="0" algn="l">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marR="0" algn="ctr">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marR="0" algn="r">
              <a:spcBef>
                <a:spcPts val="0"/>
              </a:spcBef>
              <a:buNone/>
              <a:defRPr b="0" i="0" sz="600" u="none" cap="none" strike="noStrike">
                <a:solidFill>
                  <a:srgbClr val="888888"/>
                </a:solidFill>
                <a:latin typeface="Calibri"/>
                <a:ea typeface="Calibri"/>
                <a:cs typeface="Calibri"/>
                <a:sym typeface="Calibri"/>
              </a:defRPr>
            </a:lvl1pPr>
            <a:lvl2pPr indent="0" lvl="1" marL="0" marR="0" algn="r">
              <a:spcBef>
                <a:spcPts val="0"/>
              </a:spcBef>
              <a:buNone/>
              <a:defRPr b="0" i="0" sz="600" u="none" cap="none" strike="noStrike">
                <a:solidFill>
                  <a:srgbClr val="888888"/>
                </a:solidFill>
                <a:latin typeface="Calibri"/>
                <a:ea typeface="Calibri"/>
                <a:cs typeface="Calibri"/>
                <a:sym typeface="Calibri"/>
              </a:defRPr>
            </a:lvl2pPr>
            <a:lvl3pPr indent="0" lvl="2" marL="0" marR="0" algn="r">
              <a:spcBef>
                <a:spcPts val="0"/>
              </a:spcBef>
              <a:buNone/>
              <a:defRPr b="0" i="0" sz="600" u="none" cap="none" strike="noStrike">
                <a:solidFill>
                  <a:srgbClr val="888888"/>
                </a:solidFill>
                <a:latin typeface="Calibri"/>
                <a:ea typeface="Calibri"/>
                <a:cs typeface="Calibri"/>
                <a:sym typeface="Calibri"/>
              </a:defRPr>
            </a:lvl3pPr>
            <a:lvl4pPr indent="0" lvl="3" marL="0" marR="0" algn="r">
              <a:spcBef>
                <a:spcPts val="0"/>
              </a:spcBef>
              <a:buNone/>
              <a:defRPr b="0" i="0" sz="600" u="none" cap="none" strike="noStrike">
                <a:solidFill>
                  <a:srgbClr val="888888"/>
                </a:solidFill>
                <a:latin typeface="Calibri"/>
                <a:ea typeface="Calibri"/>
                <a:cs typeface="Calibri"/>
                <a:sym typeface="Calibri"/>
              </a:defRPr>
            </a:lvl4pPr>
            <a:lvl5pPr indent="0" lvl="4" marL="0" marR="0" algn="r">
              <a:spcBef>
                <a:spcPts val="0"/>
              </a:spcBef>
              <a:buNone/>
              <a:defRPr b="0" i="0" sz="600" u="none" cap="none" strike="noStrike">
                <a:solidFill>
                  <a:srgbClr val="888888"/>
                </a:solidFill>
                <a:latin typeface="Calibri"/>
                <a:ea typeface="Calibri"/>
                <a:cs typeface="Calibri"/>
                <a:sym typeface="Calibri"/>
              </a:defRPr>
            </a:lvl5pPr>
            <a:lvl6pPr indent="0" lvl="5" marL="0" marR="0" algn="r">
              <a:spcBef>
                <a:spcPts val="0"/>
              </a:spcBef>
              <a:buNone/>
              <a:defRPr b="0" i="0" sz="600" u="none" cap="none" strike="noStrike">
                <a:solidFill>
                  <a:srgbClr val="888888"/>
                </a:solidFill>
                <a:latin typeface="Calibri"/>
                <a:ea typeface="Calibri"/>
                <a:cs typeface="Calibri"/>
                <a:sym typeface="Calibri"/>
              </a:defRPr>
            </a:lvl6pPr>
            <a:lvl7pPr indent="0" lvl="6" marL="0" marR="0" algn="r">
              <a:spcBef>
                <a:spcPts val="0"/>
              </a:spcBef>
              <a:buNone/>
              <a:defRPr b="0" i="0" sz="600" u="none" cap="none" strike="noStrike">
                <a:solidFill>
                  <a:srgbClr val="888888"/>
                </a:solidFill>
                <a:latin typeface="Calibri"/>
                <a:ea typeface="Calibri"/>
                <a:cs typeface="Calibri"/>
                <a:sym typeface="Calibri"/>
              </a:defRPr>
            </a:lvl7pPr>
            <a:lvl8pPr indent="0" lvl="7" marL="0" marR="0" algn="r">
              <a:spcBef>
                <a:spcPts val="0"/>
              </a:spcBef>
              <a:buNone/>
              <a:defRPr b="0" i="0" sz="600" u="none" cap="none" strike="noStrike">
                <a:solidFill>
                  <a:srgbClr val="888888"/>
                </a:solidFill>
                <a:latin typeface="Calibri"/>
                <a:ea typeface="Calibri"/>
                <a:cs typeface="Calibri"/>
                <a:sym typeface="Calibri"/>
              </a:defRPr>
            </a:lvl8pPr>
            <a:lvl9pPr indent="0" lvl="8" marL="0" marR="0" algn="r">
              <a:spcBef>
                <a:spcPts val="0"/>
              </a:spcBef>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hyperlink" Target="http://www.youtube.com/watch?v=8U9vbZwFZL4" TargetMode="External"/><Relationship Id="rId5"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grpSp>
        <p:nvGrpSpPr>
          <p:cNvPr id="129" name="Google Shape;129;p25"/>
          <p:cNvGrpSpPr/>
          <p:nvPr/>
        </p:nvGrpSpPr>
        <p:grpSpPr>
          <a:xfrm>
            <a:off x="-15535" y="-90413"/>
            <a:ext cx="2119669" cy="5233992"/>
            <a:chOff x="0" y="-241102"/>
            <a:chExt cx="5652450" cy="13957313"/>
          </a:xfrm>
        </p:grpSpPr>
        <p:grpSp>
          <p:nvGrpSpPr>
            <p:cNvPr id="130" name="Google Shape;130;p25"/>
            <p:cNvGrpSpPr/>
            <p:nvPr/>
          </p:nvGrpSpPr>
          <p:grpSpPr>
            <a:xfrm>
              <a:off x="2826056" y="-241102"/>
              <a:ext cx="2826394" cy="13957313"/>
              <a:chOff x="0" y="-47625"/>
              <a:chExt cx="558300" cy="2757000"/>
            </a:xfrm>
          </p:grpSpPr>
          <p:sp>
            <p:nvSpPr>
              <p:cNvPr id="131" name="Google Shape;13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32" name="Google Shape;132;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33" name="Google Shape;133;p25"/>
            <p:cNvGrpSpPr/>
            <p:nvPr/>
          </p:nvGrpSpPr>
          <p:grpSpPr>
            <a:xfrm>
              <a:off x="1413028" y="-241102"/>
              <a:ext cx="2826394" cy="13957313"/>
              <a:chOff x="0" y="-47625"/>
              <a:chExt cx="558300" cy="2757000"/>
            </a:xfrm>
          </p:grpSpPr>
          <p:sp>
            <p:nvSpPr>
              <p:cNvPr id="134" name="Google Shape;13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35" name="Google Shape;135;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36" name="Google Shape;136;p25"/>
            <p:cNvGrpSpPr/>
            <p:nvPr/>
          </p:nvGrpSpPr>
          <p:grpSpPr>
            <a:xfrm>
              <a:off x="0" y="-241102"/>
              <a:ext cx="2826394" cy="13957313"/>
              <a:chOff x="0" y="-47625"/>
              <a:chExt cx="558300" cy="2757000"/>
            </a:xfrm>
          </p:grpSpPr>
          <p:sp>
            <p:nvSpPr>
              <p:cNvPr id="137" name="Google Shape;13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38" name="Google Shape;138;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139" name="Google Shape;139;p25"/>
          <p:cNvSpPr txBox="1"/>
          <p:nvPr/>
        </p:nvSpPr>
        <p:spPr>
          <a:xfrm>
            <a:off x="2176557" y="1425277"/>
            <a:ext cx="7040100" cy="1493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 sz="5000">
                <a:solidFill>
                  <a:srgbClr val="231F20"/>
                </a:solidFill>
                <a:latin typeface="Halant"/>
                <a:ea typeface="Halant"/>
                <a:cs typeface="Halant"/>
                <a:sym typeface="Halant"/>
              </a:rPr>
              <a:t>Treaty of Guadalupe </a:t>
            </a:r>
            <a:endParaRPr b="1" sz="5000">
              <a:solidFill>
                <a:srgbClr val="231F20"/>
              </a:solidFill>
              <a:latin typeface="Halant"/>
              <a:ea typeface="Halant"/>
              <a:cs typeface="Halant"/>
              <a:sym typeface="Halant"/>
            </a:endParaRPr>
          </a:p>
          <a:p>
            <a:pPr indent="0" lvl="0" marL="0" marR="0" rtl="0" algn="ctr">
              <a:lnSpc>
                <a:spcPct val="96999"/>
              </a:lnSpc>
              <a:spcBef>
                <a:spcPts val="0"/>
              </a:spcBef>
              <a:spcAft>
                <a:spcPts val="0"/>
              </a:spcAft>
              <a:buNone/>
            </a:pPr>
            <a:r>
              <a:rPr b="1" lang="en" sz="5000">
                <a:solidFill>
                  <a:srgbClr val="231F20"/>
                </a:solidFill>
                <a:latin typeface="Halant"/>
                <a:ea typeface="Halant"/>
                <a:cs typeface="Halant"/>
                <a:sym typeface="Halant"/>
              </a:rPr>
              <a:t>Hidalgo</a:t>
            </a:r>
            <a:endParaRPr sz="5000"/>
          </a:p>
        </p:txBody>
      </p:sp>
      <p:sp>
        <p:nvSpPr>
          <p:cNvPr id="140" name="Google Shape;140;p25"/>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41" name="Google Shape;141;p25"/>
          <p:cNvSpPr txBox="1"/>
          <p:nvPr/>
        </p:nvSpPr>
        <p:spPr>
          <a:xfrm>
            <a:off x="2389526" y="3131717"/>
            <a:ext cx="6312600" cy="369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0" i="0" lang="en" sz="2400" u="none" cap="none" strike="noStrike">
                <a:solidFill>
                  <a:srgbClr val="231F20"/>
                </a:solidFill>
                <a:latin typeface="Inter"/>
                <a:ea typeface="Inter"/>
                <a:cs typeface="Inter"/>
                <a:sym typeface="Inter"/>
              </a:rPr>
              <a:t>Unit </a:t>
            </a:r>
            <a:r>
              <a:rPr lang="en" sz="2400">
                <a:solidFill>
                  <a:srgbClr val="231F20"/>
                </a:solidFill>
                <a:latin typeface="Inter"/>
                <a:ea typeface="Inter"/>
                <a:cs typeface="Inter"/>
                <a:sym typeface="Inter"/>
              </a:rPr>
              <a:t>8: Sectional Tension (1820-1860)</a:t>
            </a:r>
            <a:endParaRPr sz="200"/>
          </a:p>
        </p:txBody>
      </p:sp>
      <p:sp>
        <p:nvSpPr>
          <p:cNvPr id="142" name="Google Shape;142;p25"/>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43" name="Google Shape;143;p25"/>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44" name="Google Shape;144;p25"/>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145" name="Google Shape;145;p25"/>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nvSpPr>
        <p:spPr>
          <a:xfrm>
            <a:off x="895670" y="1981390"/>
            <a:ext cx="7352700" cy="15393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Clr>
                <a:schemeClr val="dk1"/>
              </a:buClr>
              <a:buSzPts val="1100"/>
              <a:buFont typeface="Arial"/>
              <a:buNone/>
            </a:pPr>
            <a:r>
              <a:rPr i="1" lang="en" sz="3100">
                <a:solidFill>
                  <a:schemeClr val="dk1"/>
                </a:solidFill>
                <a:latin typeface="Inter"/>
                <a:ea typeface="Inter"/>
                <a:cs typeface="Inter"/>
                <a:sym typeface="Inter"/>
              </a:rPr>
              <a:t>How did the Treaty of Guadalupe Hidalgo affect Mexican nationals and Indigenous peoples?</a:t>
            </a:r>
            <a:endParaRPr i="1" sz="3100">
              <a:solidFill>
                <a:schemeClr val="dk1"/>
              </a:solidFill>
              <a:latin typeface="Inter"/>
              <a:ea typeface="Inter"/>
              <a:cs typeface="Inter"/>
              <a:sym typeface="Inter"/>
            </a:endParaRPr>
          </a:p>
        </p:txBody>
      </p:sp>
      <p:sp>
        <p:nvSpPr>
          <p:cNvPr id="151" name="Google Shape;151;p2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2" name="Google Shape;152;p26"/>
          <p:cNvGrpSpPr/>
          <p:nvPr/>
        </p:nvGrpSpPr>
        <p:grpSpPr>
          <a:xfrm>
            <a:off x="-127008" y="4615004"/>
            <a:ext cx="9398022" cy="468724"/>
            <a:chOff x="204" y="0"/>
            <a:chExt cx="25061391" cy="1249931"/>
          </a:xfrm>
        </p:grpSpPr>
        <p:grpSp>
          <p:nvGrpSpPr>
            <p:cNvPr id="153" name="Google Shape;153;p26"/>
            <p:cNvGrpSpPr/>
            <p:nvPr/>
          </p:nvGrpSpPr>
          <p:grpSpPr>
            <a:xfrm rot="5400000">
              <a:off x="12002369" y="-11663474"/>
              <a:ext cx="1249931" cy="24576878"/>
              <a:chOff x="0" y="-38100"/>
              <a:chExt cx="246900" cy="4854692"/>
            </a:xfrm>
          </p:grpSpPr>
          <p:sp>
            <p:nvSpPr>
              <p:cNvPr id="154" name="Google Shape;154;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5" name="Google Shape;155;p2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6" name="Google Shape;156;p2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57" name="Google Shape;157;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8" name="Google Shape;158;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9" name="Google Shape;159;p26"/>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60" name="Google Shape;160;p26"/>
          <p:cNvGrpSpPr/>
          <p:nvPr/>
        </p:nvGrpSpPr>
        <p:grpSpPr>
          <a:xfrm>
            <a:off x="7929578" y="-49020"/>
            <a:ext cx="781313" cy="885635"/>
            <a:chOff x="0" y="-130721"/>
            <a:chExt cx="2083500" cy="2361695"/>
          </a:xfrm>
        </p:grpSpPr>
        <p:grpSp>
          <p:nvGrpSpPr>
            <p:cNvPr id="161" name="Google Shape;161;p26"/>
            <p:cNvGrpSpPr/>
            <p:nvPr/>
          </p:nvGrpSpPr>
          <p:grpSpPr>
            <a:xfrm>
              <a:off x="75599" y="-130721"/>
              <a:ext cx="1932614" cy="2361695"/>
              <a:chOff x="0" y="-47625"/>
              <a:chExt cx="704100" cy="860425"/>
            </a:xfrm>
          </p:grpSpPr>
          <p:sp>
            <p:nvSpPr>
              <p:cNvPr id="162" name="Google Shape;162;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3" name="Google Shape;163;p2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4" name="Google Shape;164;p2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165" name="Google Shape;165;p2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7"/>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1" name="Google Shape;171;p27"/>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2" name="Google Shape;172;p27"/>
          <p:cNvSpPr txBox="1"/>
          <p:nvPr/>
        </p:nvSpPr>
        <p:spPr>
          <a:xfrm>
            <a:off x="1276990" y="209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Video &amp; Discussion</a:t>
            </a:r>
            <a:endParaRPr b="1" sz="4200">
              <a:solidFill>
                <a:srgbClr val="231F20"/>
              </a:solidFill>
              <a:latin typeface="Halant"/>
              <a:ea typeface="Halant"/>
              <a:cs typeface="Halant"/>
              <a:sym typeface="Halant"/>
            </a:endParaRPr>
          </a:p>
        </p:txBody>
      </p:sp>
      <p:grpSp>
        <p:nvGrpSpPr>
          <p:cNvPr id="173" name="Google Shape;173;p27"/>
          <p:cNvGrpSpPr/>
          <p:nvPr/>
        </p:nvGrpSpPr>
        <p:grpSpPr>
          <a:xfrm>
            <a:off x="7929578" y="-49020"/>
            <a:ext cx="781313" cy="885635"/>
            <a:chOff x="0" y="-130721"/>
            <a:chExt cx="2083500" cy="2361695"/>
          </a:xfrm>
        </p:grpSpPr>
        <p:grpSp>
          <p:nvGrpSpPr>
            <p:cNvPr id="174" name="Google Shape;174;p27"/>
            <p:cNvGrpSpPr/>
            <p:nvPr/>
          </p:nvGrpSpPr>
          <p:grpSpPr>
            <a:xfrm>
              <a:off x="75599" y="-130721"/>
              <a:ext cx="1932614" cy="2361695"/>
              <a:chOff x="0" y="-47625"/>
              <a:chExt cx="704100" cy="860425"/>
            </a:xfrm>
          </p:grpSpPr>
          <p:sp>
            <p:nvSpPr>
              <p:cNvPr id="175" name="Google Shape;175;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76" name="Google Shape;176;p2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7" name="Google Shape;177;p27"/>
            <p:cNvSpPr txBox="1"/>
            <p:nvPr/>
          </p:nvSpPr>
          <p:spPr>
            <a:xfrm>
              <a:off x="0" y="4471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sz="700">
                <a:solidFill>
                  <a:schemeClr val="dk1"/>
                </a:solidFill>
              </a:endParaRPr>
            </a:p>
          </p:txBody>
        </p:sp>
      </p:grpSp>
      <p:grpSp>
        <p:nvGrpSpPr>
          <p:cNvPr id="178" name="Google Shape;178;p27"/>
          <p:cNvGrpSpPr/>
          <p:nvPr/>
        </p:nvGrpSpPr>
        <p:grpSpPr>
          <a:xfrm>
            <a:off x="-127008" y="4615004"/>
            <a:ext cx="9398022" cy="468724"/>
            <a:chOff x="204" y="0"/>
            <a:chExt cx="25061391" cy="1249931"/>
          </a:xfrm>
        </p:grpSpPr>
        <p:grpSp>
          <p:nvGrpSpPr>
            <p:cNvPr id="179" name="Google Shape;179;p27"/>
            <p:cNvGrpSpPr/>
            <p:nvPr/>
          </p:nvGrpSpPr>
          <p:grpSpPr>
            <a:xfrm rot="5400000">
              <a:off x="12002369" y="-11663474"/>
              <a:ext cx="1249931" cy="24576878"/>
              <a:chOff x="0" y="-38100"/>
              <a:chExt cx="246900" cy="4854692"/>
            </a:xfrm>
          </p:grpSpPr>
          <p:sp>
            <p:nvSpPr>
              <p:cNvPr id="180" name="Google Shape;180;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1" name="Google Shape;181;p2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2" name="Google Shape;182;p2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83" name="Google Shape;183;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4" name="Google Shape;184;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5" name="Google Shape;185;p27"/>
          <p:cNvSpPr txBox="1"/>
          <p:nvPr/>
        </p:nvSpPr>
        <p:spPr>
          <a:xfrm>
            <a:off x="4486013" y="1023663"/>
            <a:ext cx="2990400" cy="3140100"/>
          </a:xfrm>
          <a:prstGeom prst="rect">
            <a:avLst/>
          </a:prstGeom>
          <a:noFill/>
          <a:ln>
            <a:noFill/>
          </a:ln>
        </p:spPr>
        <p:txBody>
          <a:bodyPr anchorCtr="0" anchor="t" bIns="91425" lIns="91425" spcFirstLastPara="1" rIns="91425" wrap="square" tIns="91425">
            <a:spAutoFit/>
          </a:bodyPr>
          <a:lstStyle/>
          <a:p>
            <a:pPr indent="-330200" lvl="0" marL="457200" rtl="0" algn="l">
              <a:lnSpc>
                <a:spcPct val="100000"/>
              </a:lnSpc>
              <a:spcBef>
                <a:spcPts val="0"/>
              </a:spcBef>
              <a:spcAft>
                <a:spcPts val="0"/>
              </a:spcAft>
              <a:buClr>
                <a:schemeClr val="dk1"/>
              </a:buClr>
              <a:buSzPts val="1600"/>
              <a:buFont typeface="Inter"/>
              <a:buChar char="●"/>
            </a:pPr>
            <a:r>
              <a:rPr lang="en" sz="1600">
                <a:solidFill>
                  <a:schemeClr val="dk1"/>
                </a:solidFill>
                <a:latin typeface="Inter"/>
                <a:ea typeface="Inter"/>
                <a:cs typeface="Inter"/>
                <a:sym typeface="Inter"/>
              </a:rPr>
              <a:t>Follow along with the video about the Mexican-American War</a:t>
            </a:r>
            <a:br>
              <a:rPr lang="en" sz="1600">
                <a:solidFill>
                  <a:schemeClr val="dk1"/>
                </a:solidFill>
                <a:latin typeface="Inter"/>
                <a:ea typeface="Inter"/>
                <a:cs typeface="Inter"/>
                <a:sym typeface="Inter"/>
              </a:rPr>
            </a:br>
            <a:endParaRPr sz="1600">
              <a:solidFill>
                <a:schemeClr val="dk1"/>
              </a:solidFill>
              <a:latin typeface="Inter"/>
              <a:ea typeface="Inter"/>
              <a:cs typeface="Inter"/>
              <a:sym typeface="Inter"/>
            </a:endParaRPr>
          </a:p>
          <a:p>
            <a:pPr indent="-330200" lvl="0" marL="457200" rtl="0" algn="l">
              <a:lnSpc>
                <a:spcPct val="100000"/>
              </a:lnSpc>
              <a:spcBef>
                <a:spcPts val="0"/>
              </a:spcBef>
              <a:spcAft>
                <a:spcPts val="0"/>
              </a:spcAft>
              <a:buClr>
                <a:schemeClr val="dk1"/>
              </a:buClr>
              <a:buSzPts val="1600"/>
              <a:buFont typeface="Inter"/>
              <a:buChar char="●"/>
            </a:pPr>
            <a:r>
              <a:rPr lang="en" sz="1600">
                <a:solidFill>
                  <a:schemeClr val="dk1"/>
                </a:solidFill>
                <a:latin typeface="Inter"/>
                <a:ea typeface="Inter"/>
                <a:cs typeface="Inter"/>
                <a:sym typeface="Inter"/>
              </a:rPr>
              <a:t>Answer the guiding questions which accompany the video</a:t>
            </a:r>
            <a:br>
              <a:rPr lang="en" sz="1600">
                <a:solidFill>
                  <a:schemeClr val="dk1"/>
                </a:solidFill>
                <a:latin typeface="Inter"/>
                <a:ea typeface="Inter"/>
                <a:cs typeface="Inter"/>
                <a:sym typeface="Inter"/>
              </a:rPr>
            </a:br>
            <a:endParaRPr sz="1600">
              <a:solidFill>
                <a:schemeClr val="dk1"/>
              </a:solidFill>
              <a:latin typeface="Inter"/>
              <a:ea typeface="Inter"/>
              <a:cs typeface="Inter"/>
              <a:sym typeface="Inter"/>
            </a:endParaRPr>
          </a:p>
          <a:p>
            <a:pPr indent="-330200" lvl="0" marL="457200" rtl="0" algn="l">
              <a:lnSpc>
                <a:spcPct val="100000"/>
              </a:lnSpc>
              <a:spcBef>
                <a:spcPts val="0"/>
              </a:spcBef>
              <a:spcAft>
                <a:spcPts val="0"/>
              </a:spcAft>
              <a:buClr>
                <a:schemeClr val="dk1"/>
              </a:buClr>
              <a:buSzPts val="1600"/>
              <a:buFont typeface="Inter"/>
              <a:buChar char="●"/>
            </a:pPr>
            <a:r>
              <a:rPr lang="en" sz="1600">
                <a:solidFill>
                  <a:schemeClr val="dk1"/>
                </a:solidFill>
                <a:latin typeface="Inter"/>
                <a:ea typeface="Inter"/>
                <a:cs typeface="Inter"/>
                <a:sym typeface="Inter"/>
              </a:rPr>
              <a:t>Answer the discussion question using classroom conversation and the map provided</a:t>
            </a:r>
            <a:endParaRPr sz="1600">
              <a:solidFill>
                <a:schemeClr val="dk1"/>
              </a:solidFill>
              <a:latin typeface="Inter"/>
              <a:ea typeface="Inter"/>
              <a:cs typeface="Inter"/>
              <a:sym typeface="Inter"/>
            </a:endParaRPr>
          </a:p>
        </p:txBody>
      </p:sp>
      <p:pic>
        <p:nvPicPr>
          <p:cNvPr id="186" name="Google Shape;186;p27"/>
          <p:cNvPicPr preferRelativeResize="0"/>
          <p:nvPr/>
        </p:nvPicPr>
        <p:blipFill>
          <a:blip r:embed="rId4">
            <a:alphaModFix/>
          </a:blip>
          <a:stretch>
            <a:fillRect/>
          </a:stretch>
        </p:blipFill>
        <p:spPr>
          <a:xfrm>
            <a:off x="1667588" y="1032187"/>
            <a:ext cx="2639751" cy="3415201"/>
          </a:xfrm>
          <a:prstGeom prst="rect">
            <a:avLst/>
          </a:prstGeom>
          <a:noFill/>
          <a:ln cap="flat" cmpd="sng" w="19050">
            <a:solidFill>
              <a:schemeClr val="dk1"/>
            </a:solidFill>
            <a:prstDash val="solid"/>
            <a:round/>
            <a:headEnd len="sm" w="sm" type="none"/>
            <a:tailEnd len="sm" w="sm" type="none"/>
          </a:ln>
        </p:spPr>
      </p:pic>
      <p:sp>
        <p:nvSpPr>
          <p:cNvPr id="187" name="Google Shape;187;p27"/>
          <p:cNvSpPr txBox="1"/>
          <p:nvPr/>
        </p:nvSpPr>
        <p:spPr>
          <a:xfrm>
            <a:off x="7929578" y="167665"/>
            <a:ext cx="781200" cy="4311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2</a:t>
            </a:r>
            <a:endParaRPr sz="7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8"/>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93" name="Google Shape;193;p28"/>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94" name="Google Shape;194;p28"/>
          <p:cNvGrpSpPr/>
          <p:nvPr/>
        </p:nvGrpSpPr>
        <p:grpSpPr>
          <a:xfrm>
            <a:off x="7929578" y="-49020"/>
            <a:ext cx="781313" cy="885635"/>
            <a:chOff x="0" y="-130721"/>
            <a:chExt cx="2083500" cy="2361695"/>
          </a:xfrm>
        </p:grpSpPr>
        <p:grpSp>
          <p:nvGrpSpPr>
            <p:cNvPr id="195" name="Google Shape;195;p28"/>
            <p:cNvGrpSpPr/>
            <p:nvPr/>
          </p:nvGrpSpPr>
          <p:grpSpPr>
            <a:xfrm>
              <a:off x="75599" y="-130721"/>
              <a:ext cx="1932614" cy="2361695"/>
              <a:chOff x="0" y="-47625"/>
              <a:chExt cx="704100" cy="860425"/>
            </a:xfrm>
          </p:grpSpPr>
          <p:sp>
            <p:nvSpPr>
              <p:cNvPr id="196" name="Google Shape;196;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7" name="Google Shape;197;p2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8" name="Google Shape;198;p28"/>
            <p:cNvSpPr txBox="1"/>
            <p:nvPr/>
          </p:nvSpPr>
          <p:spPr>
            <a:xfrm>
              <a:off x="0" y="4471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sz="700">
                <a:solidFill>
                  <a:schemeClr val="dk1"/>
                </a:solidFill>
              </a:endParaRPr>
            </a:p>
          </p:txBody>
        </p:sp>
      </p:grpSp>
      <p:grpSp>
        <p:nvGrpSpPr>
          <p:cNvPr id="199" name="Google Shape;199;p28"/>
          <p:cNvGrpSpPr/>
          <p:nvPr/>
        </p:nvGrpSpPr>
        <p:grpSpPr>
          <a:xfrm>
            <a:off x="-127008" y="4615004"/>
            <a:ext cx="9398022" cy="468724"/>
            <a:chOff x="204" y="0"/>
            <a:chExt cx="25061391" cy="1249931"/>
          </a:xfrm>
        </p:grpSpPr>
        <p:grpSp>
          <p:nvGrpSpPr>
            <p:cNvPr id="200" name="Google Shape;200;p28"/>
            <p:cNvGrpSpPr/>
            <p:nvPr/>
          </p:nvGrpSpPr>
          <p:grpSpPr>
            <a:xfrm rot="5400000">
              <a:off x="12002369" y="-11663474"/>
              <a:ext cx="1249931" cy="24576878"/>
              <a:chOff x="0" y="-38100"/>
              <a:chExt cx="246900" cy="4854692"/>
            </a:xfrm>
          </p:grpSpPr>
          <p:sp>
            <p:nvSpPr>
              <p:cNvPr id="201" name="Google Shape;201;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2" name="Google Shape;202;p2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3" name="Google Shape;203;p2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04" name="Google Shape;204;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5" name="Google Shape;205;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06" name="Google Shape;206;p28"/>
          <p:cNvSpPr txBox="1"/>
          <p:nvPr/>
        </p:nvSpPr>
        <p:spPr>
          <a:xfrm>
            <a:off x="7929578" y="167665"/>
            <a:ext cx="781200" cy="4311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3</a:t>
            </a:r>
            <a:endParaRPr sz="700">
              <a:solidFill>
                <a:schemeClr val="dk1"/>
              </a:solidFill>
            </a:endParaRPr>
          </a:p>
        </p:txBody>
      </p:sp>
      <p:pic>
        <p:nvPicPr>
          <p:cNvPr descr="America was ready to expand westward, even if it meant going to war. Learn how and why the Mexican-American War happened.&#10;&#10;Subscribe for more HISTORY:&#10;http://histv.co/SubscribeHistoryYT&#10;&#10;Newsletter: https://www.history.com/newsletter&#10;Website - http://www.history.com&#10;/posts&#10;Facebook - https://www.facebook.com/History&#10;Twitter - https://twitter.com/history&#10;&#10;HISTORY Topical Video&#10;Season 1&#10;&#10;Whether you're looking for more on American Revolution battles, WWII generals, architectural wonders, secrets of the ancient world, U.S. presidents, Civil War leaders, famous explorers or the stories behind your favorite holidays.&#10;&#10;HISTORY®, now reaching more than 98 million homes, is the leading destination for award-winning original series and specials that connect viewers with history in an informative, immersive, and entertaining manner across all platforms. The network’s all-original programming slate features a roster of hit series, epic miniseries, and scripted event programming. Visit us at HISTORY.com for more info." id="207" name="Google Shape;207;p28" title="What Was the Mexican-American War? | History">
            <a:hlinkClick r:id="rId4"/>
          </p:cNvPr>
          <p:cNvPicPr preferRelativeResize="0"/>
          <p:nvPr/>
        </p:nvPicPr>
        <p:blipFill>
          <a:blip r:embed="rId5">
            <a:alphaModFix/>
          </a:blip>
          <a:stretch>
            <a:fillRect/>
          </a:stretch>
        </p:blipFill>
        <p:spPr>
          <a:xfrm>
            <a:off x="576642" y="542292"/>
            <a:ext cx="7215825" cy="4058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1000"/>
                                        <p:tgtEl>
                                          <p:spTgt spid="2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9"/>
          <p:cNvSpPr/>
          <p:nvPr/>
        </p:nvSpPr>
        <p:spPr>
          <a:xfrm>
            <a:off x="-904439" y="-14659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13" name="Google Shape;213;p29"/>
          <p:cNvSpPr txBox="1"/>
          <p:nvPr/>
        </p:nvSpPr>
        <p:spPr>
          <a:xfrm>
            <a:off x="618149" y="222450"/>
            <a:ext cx="7907700" cy="1062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Gallery Walk</a:t>
            </a:r>
            <a:endParaRPr b="1" sz="4200">
              <a:solidFill>
                <a:srgbClr val="231F20"/>
              </a:solidFill>
              <a:latin typeface="Halant"/>
              <a:ea typeface="Halant"/>
              <a:cs typeface="Halant"/>
              <a:sym typeface="Halant"/>
            </a:endParaRPr>
          </a:p>
          <a:p>
            <a:pPr indent="0" lvl="0" marL="0" rtl="0" algn="ctr">
              <a:spcBef>
                <a:spcPts val="0"/>
              </a:spcBef>
              <a:spcAft>
                <a:spcPts val="0"/>
              </a:spcAft>
              <a:buNone/>
            </a:pPr>
            <a:r>
              <a:rPr b="1" lang="en" sz="2700">
                <a:solidFill>
                  <a:srgbClr val="E95C3D"/>
                </a:solidFill>
                <a:latin typeface="Halant"/>
                <a:ea typeface="Halant"/>
                <a:cs typeface="Halant"/>
                <a:sym typeface="Halant"/>
              </a:rPr>
              <a:t>Impact of Treaty of Guadalupe Hidalgo</a:t>
            </a:r>
            <a:endParaRPr b="1" sz="4200">
              <a:solidFill>
                <a:srgbClr val="231F20"/>
              </a:solidFill>
              <a:latin typeface="Halant"/>
              <a:ea typeface="Halant"/>
              <a:cs typeface="Halant"/>
              <a:sym typeface="Halant"/>
            </a:endParaRPr>
          </a:p>
        </p:txBody>
      </p:sp>
      <p:sp>
        <p:nvSpPr>
          <p:cNvPr id="214" name="Google Shape;214;p29"/>
          <p:cNvSpPr/>
          <p:nvPr/>
        </p:nvSpPr>
        <p:spPr>
          <a:xfrm>
            <a:off x="7491401" y="25717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15" name="Google Shape;215;p29"/>
          <p:cNvGrpSpPr/>
          <p:nvPr/>
        </p:nvGrpSpPr>
        <p:grpSpPr>
          <a:xfrm>
            <a:off x="-127008" y="4615004"/>
            <a:ext cx="9398022" cy="468724"/>
            <a:chOff x="204" y="0"/>
            <a:chExt cx="25061391" cy="1249931"/>
          </a:xfrm>
        </p:grpSpPr>
        <p:grpSp>
          <p:nvGrpSpPr>
            <p:cNvPr id="216" name="Google Shape;216;p29"/>
            <p:cNvGrpSpPr/>
            <p:nvPr/>
          </p:nvGrpSpPr>
          <p:grpSpPr>
            <a:xfrm rot="5400000">
              <a:off x="12002369" y="-11663474"/>
              <a:ext cx="1249931" cy="24576878"/>
              <a:chOff x="0" y="-38100"/>
              <a:chExt cx="246900" cy="4854692"/>
            </a:xfrm>
          </p:grpSpPr>
          <p:sp>
            <p:nvSpPr>
              <p:cNvPr id="217" name="Google Shape;217;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8" name="Google Shape;218;p2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9" name="Google Shape;219;p2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20" name="Google Shape;220;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21" name="Google Shape;221;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22" name="Google Shape;222;p29"/>
          <p:cNvGrpSpPr/>
          <p:nvPr/>
        </p:nvGrpSpPr>
        <p:grpSpPr>
          <a:xfrm>
            <a:off x="7929578" y="-49025"/>
            <a:ext cx="781313" cy="885640"/>
            <a:chOff x="0" y="-130733"/>
            <a:chExt cx="2083500" cy="2361707"/>
          </a:xfrm>
        </p:grpSpPr>
        <p:grpSp>
          <p:nvGrpSpPr>
            <p:cNvPr id="223" name="Google Shape;223;p29"/>
            <p:cNvGrpSpPr/>
            <p:nvPr/>
          </p:nvGrpSpPr>
          <p:grpSpPr>
            <a:xfrm>
              <a:off x="75599" y="-130733"/>
              <a:ext cx="1932290" cy="2361707"/>
              <a:chOff x="0" y="-47629"/>
              <a:chExt cx="703982" cy="860429"/>
            </a:xfrm>
          </p:grpSpPr>
          <p:sp>
            <p:nvSpPr>
              <p:cNvPr id="224" name="Google Shape;224;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25" name="Google Shape;225;p29"/>
              <p:cNvSpPr txBox="1"/>
              <p:nvPr/>
            </p:nvSpPr>
            <p:spPr>
              <a:xfrm>
                <a:off x="133535" y="-47629"/>
                <a:ext cx="418200" cy="733500"/>
              </a:xfrm>
              <a:prstGeom prst="rect">
                <a:avLst/>
              </a:prstGeom>
              <a:solidFill>
                <a:srgbClr val="6484F3"/>
              </a:solid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6" name="Google Shape;226;p2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4</a:t>
              </a:r>
              <a:endParaRPr b="1" sz="2800">
                <a:solidFill>
                  <a:srgbClr val="FFFFFF"/>
                </a:solidFill>
                <a:latin typeface="Halant"/>
                <a:ea typeface="Halant"/>
                <a:cs typeface="Halant"/>
                <a:sym typeface="Halant"/>
              </a:endParaRPr>
            </a:p>
          </p:txBody>
        </p:sp>
      </p:grpSp>
      <p:pic>
        <p:nvPicPr>
          <p:cNvPr id="227" name="Google Shape;227;p29"/>
          <p:cNvPicPr preferRelativeResize="0"/>
          <p:nvPr/>
        </p:nvPicPr>
        <p:blipFill>
          <a:blip r:embed="rId4">
            <a:alphaModFix/>
          </a:blip>
          <a:stretch>
            <a:fillRect/>
          </a:stretch>
        </p:blipFill>
        <p:spPr>
          <a:xfrm>
            <a:off x="395602" y="1379675"/>
            <a:ext cx="3996926" cy="2248274"/>
          </a:xfrm>
          <a:prstGeom prst="rect">
            <a:avLst/>
          </a:prstGeom>
          <a:noFill/>
          <a:ln>
            <a:noFill/>
          </a:ln>
        </p:spPr>
      </p:pic>
      <p:sp>
        <p:nvSpPr>
          <p:cNvPr id="228" name="Google Shape;228;p29"/>
          <p:cNvSpPr txBox="1"/>
          <p:nvPr/>
        </p:nvSpPr>
        <p:spPr>
          <a:xfrm>
            <a:off x="4333925" y="1379675"/>
            <a:ext cx="4414500" cy="3140100"/>
          </a:xfrm>
          <a:prstGeom prst="rect">
            <a:avLst/>
          </a:prstGeom>
          <a:noFill/>
          <a:ln>
            <a:noFill/>
          </a:ln>
        </p:spPr>
        <p:txBody>
          <a:bodyPr anchorCtr="0" anchor="t" bIns="91425" lIns="91425" spcFirstLastPara="1" rIns="91425" wrap="square" tIns="91425">
            <a:spAutoFit/>
          </a:bodyPr>
          <a:lstStyle/>
          <a:p>
            <a:pPr indent="-330200" lvl="0" marL="457200" rtl="0" algn="l">
              <a:lnSpc>
                <a:spcPct val="100000"/>
              </a:lnSpc>
              <a:spcBef>
                <a:spcPts val="0"/>
              </a:spcBef>
              <a:spcAft>
                <a:spcPts val="0"/>
              </a:spcAft>
              <a:buClr>
                <a:schemeClr val="dk1"/>
              </a:buClr>
              <a:buSzPts val="1600"/>
              <a:buFont typeface="Inter"/>
              <a:buChar char="●"/>
            </a:pPr>
            <a:r>
              <a:rPr lang="en" sz="1600">
                <a:solidFill>
                  <a:schemeClr val="dk1"/>
                </a:solidFill>
                <a:latin typeface="Inter"/>
                <a:ea typeface="Inter"/>
                <a:cs typeface="Inter"/>
                <a:sym typeface="Inter"/>
              </a:rPr>
              <a:t>Move through the primary and secondary sources to learn more about the impact of the Treaty of Guadalupe Hidalgo</a:t>
            </a:r>
            <a:br>
              <a:rPr lang="en" sz="1600">
                <a:solidFill>
                  <a:schemeClr val="dk1"/>
                </a:solidFill>
                <a:latin typeface="Inter"/>
                <a:ea typeface="Inter"/>
                <a:cs typeface="Inter"/>
                <a:sym typeface="Inter"/>
              </a:rPr>
            </a:br>
            <a:endParaRPr sz="1600">
              <a:solidFill>
                <a:schemeClr val="dk1"/>
              </a:solidFill>
              <a:latin typeface="Inter"/>
              <a:ea typeface="Inter"/>
              <a:cs typeface="Inter"/>
              <a:sym typeface="Inter"/>
            </a:endParaRPr>
          </a:p>
          <a:p>
            <a:pPr indent="-330200" lvl="0" marL="457200" rtl="0" algn="l">
              <a:lnSpc>
                <a:spcPct val="100000"/>
              </a:lnSpc>
              <a:spcBef>
                <a:spcPts val="0"/>
              </a:spcBef>
              <a:spcAft>
                <a:spcPts val="0"/>
              </a:spcAft>
              <a:buClr>
                <a:schemeClr val="dk1"/>
              </a:buClr>
              <a:buSzPts val="1600"/>
              <a:buFont typeface="Inter"/>
              <a:buChar char="●"/>
            </a:pPr>
            <a:r>
              <a:rPr lang="en" sz="1600">
                <a:solidFill>
                  <a:schemeClr val="dk1"/>
                </a:solidFill>
                <a:latin typeface="Inter"/>
                <a:ea typeface="Inter"/>
                <a:cs typeface="Inter"/>
                <a:sym typeface="Inter"/>
              </a:rPr>
              <a:t>For each source:</a:t>
            </a:r>
            <a:endParaRPr sz="1600">
              <a:solidFill>
                <a:schemeClr val="dk1"/>
              </a:solidFill>
              <a:latin typeface="Inter"/>
              <a:ea typeface="Inter"/>
              <a:cs typeface="Inter"/>
              <a:sym typeface="Inter"/>
            </a:endParaRPr>
          </a:p>
          <a:p>
            <a:pPr indent="-330200" lvl="1" marL="914400" rtl="0" algn="l">
              <a:lnSpc>
                <a:spcPct val="100000"/>
              </a:lnSpc>
              <a:spcBef>
                <a:spcPts val="0"/>
              </a:spcBef>
              <a:spcAft>
                <a:spcPts val="0"/>
              </a:spcAft>
              <a:buClr>
                <a:schemeClr val="dk1"/>
              </a:buClr>
              <a:buSzPts val="1600"/>
              <a:buFont typeface="Inter"/>
              <a:buChar char="○"/>
            </a:pPr>
            <a:r>
              <a:rPr lang="en" sz="1600">
                <a:solidFill>
                  <a:schemeClr val="dk1"/>
                </a:solidFill>
                <a:latin typeface="Inter"/>
                <a:ea typeface="Inter"/>
                <a:cs typeface="Inter"/>
                <a:sym typeface="Inter"/>
              </a:rPr>
              <a:t>List the effects of the Treaty shown</a:t>
            </a:r>
            <a:endParaRPr sz="1600">
              <a:solidFill>
                <a:schemeClr val="dk1"/>
              </a:solidFill>
              <a:latin typeface="Inter"/>
              <a:ea typeface="Inter"/>
              <a:cs typeface="Inter"/>
              <a:sym typeface="Inter"/>
            </a:endParaRPr>
          </a:p>
          <a:p>
            <a:pPr indent="-330200" lvl="1" marL="914400" rtl="0" algn="l">
              <a:lnSpc>
                <a:spcPct val="100000"/>
              </a:lnSpc>
              <a:spcBef>
                <a:spcPts val="0"/>
              </a:spcBef>
              <a:spcAft>
                <a:spcPts val="0"/>
              </a:spcAft>
              <a:buClr>
                <a:schemeClr val="dk1"/>
              </a:buClr>
              <a:buSzPts val="1600"/>
              <a:buFont typeface="Inter"/>
              <a:buChar char="○"/>
            </a:pPr>
            <a:r>
              <a:rPr lang="en" sz="1600">
                <a:solidFill>
                  <a:schemeClr val="dk1"/>
                </a:solidFill>
                <a:latin typeface="Inter"/>
                <a:ea typeface="Inter"/>
                <a:cs typeface="Inter"/>
                <a:sym typeface="Inter"/>
              </a:rPr>
              <a:t>Cite evidence which displays a negative impact of the Treaty</a:t>
            </a:r>
            <a:endParaRPr sz="1600">
              <a:solidFill>
                <a:schemeClr val="dk1"/>
              </a:solidFill>
              <a:latin typeface="Inter"/>
              <a:ea typeface="Inter"/>
              <a:cs typeface="Inter"/>
              <a:sym typeface="Inter"/>
            </a:endParaRPr>
          </a:p>
          <a:p>
            <a:pPr indent="-330200" lvl="1" marL="914400" rtl="0" algn="l">
              <a:lnSpc>
                <a:spcPct val="100000"/>
              </a:lnSpc>
              <a:spcBef>
                <a:spcPts val="0"/>
              </a:spcBef>
              <a:spcAft>
                <a:spcPts val="0"/>
              </a:spcAft>
              <a:buClr>
                <a:schemeClr val="dk1"/>
              </a:buClr>
              <a:buSzPts val="1600"/>
              <a:buFont typeface="Inter"/>
              <a:buChar char="○"/>
            </a:pPr>
            <a:r>
              <a:rPr lang="en" sz="1600">
                <a:solidFill>
                  <a:schemeClr val="dk1"/>
                </a:solidFill>
                <a:latin typeface="Inter"/>
                <a:ea typeface="Inter"/>
                <a:cs typeface="Inter"/>
                <a:sym typeface="Inter"/>
              </a:rPr>
              <a:t>Describe the negative impact in your own words</a:t>
            </a:r>
            <a:endParaRPr sz="16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0"/>
          <p:cNvSpPr/>
          <p:nvPr/>
        </p:nvSpPr>
        <p:spPr>
          <a:xfrm>
            <a:off x="-904439" y="-14659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34" name="Google Shape;234;p30"/>
          <p:cNvSpPr txBox="1"/>
          <p:nvPr/>
        </p:nvSpPr>
        <p:spPr>
          <a:xfrm>
            <a:off x="618149" y="222450"/>
            <a:ext cx="7907700" cy="1062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Gallery Walk</a:t>
            </a:r>
            <a:endParaRPr b="1" sz="4200">
              <a:solidFill>
                <a:srgbClr val="231F20"/>
              </a:solidFill>
              <a:latin typeface="Halant"/>
              <a:ea typeface="Halant"/>
              <a:cs typeface="Halant"/>
              <a:sym typeface="Halant"/>
            </a:endParaRPr>
          </a:p>
          <a:p>
            <a:pPr indent="0" lvl="0" marL="0" rtl="0" algn="ctr">
              <a:spcBef>
                <a:spcPts val="0"/>
              </a:spcBef>
              <a:spcAft>
                <a:spcPts val="0"/>
              </a:spcAft>
              <a:buNone/>
            </a:pPr>
            <a:r>
              <a:rPr b="1" lang="en" sz="2700">
                <a:solidFill>
                  <a:srgbClr val="E95C3D"/>
                </a:solidFill>
                <a:latin typeface="Halant"/>
                <a:ea typeface="Halant"/>
                <a:cs typeface="Halant"/>
                <a:sym typeface="Halant"/>
              </a:rPr>
              <a:t>Impact of Treaty of Guadalupe Hidalgo</a:t>
            </a:r>
            <a:endParaRPr b="1" sz="4200">
              <a:solidFill>
                <a:srgbClr val="231F20"/>
              </a:solidFill>
              <a:latin typeface="Halant"/>
              <a:ea typeface="Halant"/>
              <a:cs typeface="Halant"/>
              <a:sym typeface="Halant"/>
            </a:endParaRPr>
          </a:p>
        </p:txBody>
      </p:sp>
      <p:sp>
        <p:nvSpPr>
          <p:cNvPr id="235" name="Google Shape;235;p30"/>
          <p:cNvSpPr/>
          <p:nvPr/>
        </p:nvSpPr>
        <p:spPr>
          <a:xfrm>
            <a:off x="7491401" y="25717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36" name="Google Shape;236;p30"/>
          <p:cNvGrpSpPr/>
          <p:nvPr/>
        </p:nvGrpSpPr>
        <p:grpSpPr>
          <a:xfrm>
            <a:off x="-127008" y="4615004"/>
            <a:ext cx="9398022" cy="468724"/>
            <a:chOff x="204" y="0"/>
            <a:chExt cx="25061391" cy="1249931"/>
          </a:xfrm>
        </p:grpSpPr>
        <p:grpSp>
          <p:nvGrpSpPr>
            <p:cNvPr id="237" name="Google Shape;237;p30"/>
            <p:cNvGrpSpPr/>
            <p:nvPr/>
          </p:nvGrpSpPr>
          <p:grpSpPr>
            <a:xfrm rot="5400000">
              <a:off x="12002369" y="-11663474"/>
              <a:ext cx="1249931" cy="24576878"/>
              <a:chOff x="0" y="-38100"/>
              <a:chExt cx="246900" cy="4854692"/>
            </a:xfrm>
          </p:grpSpPr>
          <p:sp>
            <p:nvSpPr>
              <p:cNvPr id="238" name="Google Shape;238;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39" name="Google Shape;239;p3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40" name="Google Shape;240;p3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41" name="Google Shape;241;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42" name="Google Shape;242;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43" name="Google Shape;243;p30"/>
          <p:cNvGrpSpPr/>
          <p:nvPr/>
        </p:nvGrpSpPr>
        <p:grpSpPr>
          <a:xfrm>
            <a:off x="7929578" y="-49025"/>
            <a:ext cx="781313" cy="885640"/>
            <a:chOff x="0" y="-130733"/>
            <a:chExt cx="2083500" cy="2361707"/>
          </a:xfrm>
        </p:grpSpPr>
        <p:grpSp>
          <p:nvGrpSpPr>
            <p:cNvPr id="244" name="Google Shape;244;p30"/>
            <p:cNvGrpSpPr/>
            <p:nvPr/>
          </p:nvGrpSpPr>
          <p:grpSpPr>
            <a:xfrm>
              <a:off x="75599" y="-130733"/>
              <a:ext cx="1932290" cy="2361707"/>
              <a:chOff x="0" y="-47629"/>
              <a:chExt cx="703982" cy="860429"/>
            </a:xfrm>
          </p:grpSpPr>
          <p:sp>
            <p:nvSpPr>
              <p:cNvPr id="245" name="Google Shape;245;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6" name="Google Shape;246;p30"/>
              <p:cNvSpPr txBox="1"/>
              <p:nvPr/>
            </p:nvSpPr>
            <p:spPr>
              <a:xfrm>
                <a:off x="133535" y="-47629"/>
                <a:ext cx="418200" cy="733500"/>
              </a:xfrm>
              <a:prstGeom prst="rect">
                <a:avLst/>
              </a:prstGeom>
              <a:solidFill>
                <a:srgbClr val="6484F3"/>
              </a:solid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47" name="Google Shape;247;p3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5</a:t>
              </a:r>
              <a:endParaRPr b="1" sz="2800">
                <a:solidFill>
                  <a:srgbClr val="FFFFFF"/>
                </a:solidFill>
                <a:latin typeface="Halant"/>
                <a:ea typeface="Halant"/>
                <a:cs typeface="Halant"/>
                <a:sym typeface="Halant"/>
              </a:endParaRPr>
            </a:p>
          </p:txBody>
        </p:sp>
      </p:grpSp>
      <p:pic>
        <p:nvPicPr>
          <p:cNvPr id="248" name="Google Shape;248;p30"/>
          <p:cNvPicPr preferRelativeResize="0"/>
          <p:nvPr/>
        </p:nvPicPr>
        <p:blipFill>
          <a:blip r:embed="rId4">
            <a:alphaModFix/>
          </a:blip>
          <a:stretch>
            <a:fillRect/>
          </a:stretch>
        </p:blipFill>
        <p:spPr>
          <a:xfrm>
            <a:off x="3070643" y="1436850"/>
            <a:ext cx="5640259" cy="3178151"/>
          </a:xfrm>
          <a:prstGeom prst="rect">
            <a:avLst/>
          </a:prstGeom>
          <a:noFill/>
          <a:ln>
            <a:noFill/>
          </a:ln>
        </p:spPr>
      </p:pic>
      <p:sp>
        <p:nvSpPr>
          <p:cNvPr id="249" name="Google Shape;249;p30"/>
          <p:cNvSpPr txBox="1"/>
          <p:nvPr/>
        </p:nvSpPr>
        <p:spPr>
          <a:xfrm rot="-1919846">
            <a:off x="238361" y="2211427"/>
            <a:ext cx="2521131" cy="1015881"/>
          </a:xfrm>
          <a:prstGeom prst="rect">
            <a:avLst/>
          </a:prstGeom>
          <a:solidFill>
            <a:srgbClr val="38E0A4"/>
          </a:solid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2700">
                <a:solidFill>
                  <a:schemeClr val="dk1"/>
                </a:solidFill>
                <a:latin typeface="Halant"/>
                <a:ea typeface="Halant"/>
                <a:cs typeface="Halant"/>
                <a:sym typeface="Halant"/>
              </a:rPr>
              <a:t>Let’s try this one together!</a:t>
            </a:r>
            <a:endParaRPr b="1" sz="42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